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5" r:id="rId4"/>
    <p:sldId id="275" r:id="rId5"/>
    <p:sldId id="280" r:id="rId6"/>
    <p:sldId id="257" r:id="rId7"/>
    <p:sldId id="289" r:id="rId8"/>
    <p:sldId id="281" r:id="rId9"/>
    <p:sldId id="285" r:id="rId10"/>
    <p:sldId id="286" r:id="rId11"/>
    <p:sldId id="294" r:id="rId12"/>
    <p:sldId id="291" r:id="rId13"/>
    <p:sldId id="292" r:id="rId14"/>
    <p:sldId id="293" r:id="rId15"/>
    <p:sldId id="296" r:id="rId16"/>
    <p:sldId id="290"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1F2"/>
    <a:srgbClr val="F0BCBC"/>
    <a:srgbClr val="00CCFF"/>
    <a:srgbClr val="A5A5A5"/>
    <a:srgbClr val="C4C4C4"/>
    <a:srgbClr val="E9E9E9"/>
    <a:srgbClr val="44546A"/>
    <a:srgbClr val="092E20"/>
    <a:srgbClr val="F29F0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9" autoAdjust="0"/>
    <p:restoredTop sz="94660"/>
  </p:normalViewPr>
  <p:slideViewPr>
    <p:cSldViewPr snapToGrid="0">
      <p:cViewPr>
        <p:scale>
          <a:sx n="66" d="100"/>
          <a:sy n="66" d="100"/>
        </p:scale>
        <p:origin x="25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7T10:19:06.906" idx="1">
    <p:pos x="7737" y="-15"/>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E40AA-DCFA-49BB-B7F4-2207E10F0B7C}" type="datetimeFigureOut">
              <a:rPr lang="en-IN" smtClean="0"/>
              <a:t>12-04-2023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924EA-E90B-484E-8EC2-CB831A330839}" type="slidenum">
              <a:rPr lang="en-IN" smtClean="0"/>
              <a:t>‹#›</a:t>
            </a:fld>
            <a:endParaRPr lang="en-IN"/>
          </a:p>
        </p:txBody>
      </p:sp>
    </p:spTree>
    <p:extLst>
      <p:ext uri="{BB962C8B-B14F-4D97-AF65-F5344CB8AC3E}">
        <p14:creationId xmlns:p14="http://schemas.microsoft.com/office/powerpoint/2010/main" val="127620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e46a8c7fd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e46a8c7fd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9601eb00b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9601eb00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0"/>
        <p:cNvGrpSpPr/>
        <p:nvPr/>
      </p:nvGrpSpPr>
      <p:grpSpPr>
        <a:xfrm>
          <a:off x="0" y="0"/>
          <a:ext cx="0" cy="0"/>
          <a:chOff x="0" y="0"/>
          <a:chExt cx="0" cy="0"/>
        </a:xfrm>
      </p:grpSpPr>
      <p:sp>
        <p:nvSpPr>
          <p:cNvPr id="2341" name="Google Shape;2341;g9601eb00b8_0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2" name="Google Shape;2342;g9601eb00b8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1"/>
        <p:cNvGrpSpPr/>
        <p:nvPr/>
      </p:nvGrpSpPr>
      <p:grpSpPr>
        <a:xfrm>
          <a:off x="0" y="0"/>
          <a:ext cx="0" cy="0"/>
          <a:chOff x="0" y="0"/>
          <a:chExt cx="0" cy="0"/>
        </a:xfrm>
      </p:grpSpPr>
      <p:sp>
        <p:nvSpPr>
          <p:cNvPr id="2922" name="Google Shape;2922;g9601eb00b8_0_2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3" name="Google Shape;2923;g9601eb00b8_0_2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765d7774d_3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765d7774d_3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76BC-1F41-7422-186D-DD7C4FDFE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2FD5A-388E-FD07-D403-72E78B5D4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699BE1-2A55-1203-6336-67A9448CE3E2}"/>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CCA14F38-6AC7-D0EB-D199-9DF711BD8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30A6C-B21F-EC47-2B88-47FDF698ABD6}"/>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192026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B87-0F7E-F21D-DC44-E99191838B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618C56-1579-01CA-AA60-F1E2975E7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34CF0-DBE5-2E6E-48E5-AD7A948B32DC}"/>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BCF0C87C-FBA3-F7BA-6227-7BC1AEE2C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3FFFB-915B-2193-F85B-64FFFABE1082}"/>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363404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3B66D-E11B-3B5A-9847-18B9BAA054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05753-0EA3-9D43-7047-E3CDE589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46C82-9A4C-7130-2DE3-D1CD06ECE7A7}"/>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3677ACEC-DFC5-2A6D-CD01-E761EEE60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45298-5650-5B42-28A6-AAB68F91E92C}"/>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249697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9FB2-73C0-273C-47FA-5D028847AB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0F538-6BF7-9C4C-FF3C-7153D52E47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D020F-0571-85AE-60A2-C81806DD2346}"/>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F2B54F55-66CB-43E8-66AC-723695523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D98C9-6A8B-BFE7-C577-96B3A7CE9E68}"/>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184317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7630-B8AC-9AC2-14FD-973D44CB3A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A9DF20-2C8B-6E07-029B-3F1D0FD59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507F2-EC27-57B3-65D1-4802C1D0DDF1}"/>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8E6C6A69-B3C3-E9C2-1D36-7F98676B7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CB4F5-509E-9904-7E5B-88A770D51D95}"/>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340585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70C9-3355-6FED-89C7-B6E6813B3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341471-B59D-8378-04C7-90FADA2D0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7238A2-C6CD-AB41-2236-C3FADE3AC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B07536-DDF4-0A63-4DE0-ABFA4D30F25B}"/>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6" name="Footer Placeholder 5">
            <a:extLst>
              <a:ext uri="{FF2B5EF4-FFF2-40B4-BE49-F238E27FC236}">
                <a16:creationId xmlns:a16="http://schemas.microsoft.com/office/drawing/2014/main" id="{689DA443-2F66-2D8D-6D67-7576E162C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862BB-464A-417D-AE08-BCD2E9F30AE6}"/>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23252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8194-3A14-AAC5-DFD8-0AFDD98A2B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28A1C0-4FB7-4F64-104F-4802579DE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89E73-F94E-6ABD-7233-7E29F0158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B3DE65-B1DA-1756-DC7A-EA58F3EF9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4C035-76CD-7D3F-E024-4CD8BC30A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34AFF7-A19A-45AE-1FAA-4D5DFE2D1B25}"/>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8" name="Footer Placeholder 7">
            <a:extLst>
              <a:ext uri="{FF2B5EF4-FFF2-40B4-BE49-F238E27FC236}">
                <a16:creationId xmlns:a16="http://schemas.microsoft.com/office/drawing/2014/main" id="{C7B62149-F136-9863-9CF4-025D5668E2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4BE2B1-D9EF-D7C8-184B-CC2E6A68E63E}"/>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149874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8CA1-63E6-A9EA-06E2-DBC1D84246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043F68-6612-4B2D-44E5-1003277A4A71}"/>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4" name="Footer Placeholder 3">
            <a:extLst>
              <a:ext uri="{FF2B5EF4-FFF2-40B4-BE49-F238E27FC236}">
                <a16:creationId xmlns:a16="http://schemas.microsoft.com/office/drawing/2014/main" id="{CACC8555-5287-95D1-F8D7-CF00AE30C6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0EDE8-0747-D016-08EB-0DF26A6D55D3}"/>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72357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4F917-6AB8-40E6-51FA-6C57C9CBC21E}"/>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3" name="Footer Placeholder 2">
            <a:extLst>
              <a:ext uri="{FF2B5EF4-FFF2-40B4-BE49-F238E27FC236}">
                <a16:creationId xmlns:a16="http://schemas.microsoft.com/office/drawing/2014/main" id="{51EF8D3D-2342-D1A7-6355-2BE2569E54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D3100A-B771-7BA2-4999-CFD331DE821E}"/>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34086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DB9E-11D8-8658-CBB8-F56F68E54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BB2CBC-0EB1-343B-9EFF-C93DAA9E0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39B5BA-C2E4-9137-EAA9-F819983AF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78783-7E21-00F5-579C-E298234E7B50}"/>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6" name="Footer Placeholder 5">
            <a:extLst>
              <a:ext uri="{FF2B5EF4-FFF2-40B4-BE49-F238E27FC236}">
                <a16:creationId xmlns:a16="http://schemas.microsoft.com/office/drawing/2014/main" id="{C932EA89-74AE-C5DB-AC5D-12A2A46CDD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74E6B-0A2D-BFFA-A8EA-12831A3F6DF9}"/>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1056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CF2-7953-8F39-C644-608AF247E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AE8B51-75DE-FD86-CD3F-EB53DF0F7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26E8F0-3791-B8F7-46AF-833E2D937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D7F07-4DEC-73DD-64D5-89B24D6A42CF}"/>
              </a:ext>
            </a:extLst>
          </p:cNvPr>
          <p:cNvSpPr>
            <a:spLocks noGrp="1"/>
          </p:cNvSpPr>
          <p:nvPr>
            <p:ph type="dt" sz="half" idx="10"/>
          </p:nvPr>
        </p:nvSpPr>
        <p:spPr/>
        <p:txBody>
          <a:bodyPr/>
          <a:lstStyle/>
          <a:p>
            <a:fld id="{A4DE9658-68BA-4DA7-BF21-AB5431E8A39A}" type="datetimeFigureOut">
              <a:rPr lang="en-IN" smtClean="0"/>
              <a:t>12-04-2023</a:t>
            </a:fld>
            <a:endParaRPr lang="en-IN"/>
          </a:p>
        </p:txBody>
      </p:sp>
      <p:sp>
        <p:nvSpPr>
          <p:cNvPr id="6" name="Footer Placeholder 5">
            <a:extLst>
              <a:ext uri="{FF2B5EF4-FFF2-40B4-BE49-F238E27FC236}">
                <a16:creationId xmlns:a16="http://schemas.microsoft.com/office/drawing/2014/main" id="{25D383B7-5CAB-8438-96AF-1AA7F45720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20B20-8B1A-C321-DA9E-6AF7B7A650C5}"/>
              </a:ext>
            </a:extLst>
          </p:cNvPr>
          <p:cNvSpPr>
            <a:spLocks noGrp="1"/>
          </p:cNvSpPr>
          <p:nvPr>
            <p:ph type="sldNum" sz="quarter" idx="12"/>
          </p:nvPr>
        </p:nvSpPr>
        <p:spPr/>
        <p:txBody>
          <a:bodyPr/>
          <a:lstStyle/>
          <a:p>
            <a:fld id="{F3656054-C813-486B-AB49-2F2A41EB266D}" type="slidenum">
              <a:rPr lang="en-IN" smtClean="0"/>
              <a:t>‹#›</a:t>
            </a:fld>
            <a:endParaRPr lang="en-IN"/>
          </a:p>
        </p:txBody>
      </p:sp>
    </p:spTree>
    <p:extLst>
      <p:ext uri="{BB962C8B-B14F-4D97-AF65-F5344CB8AC3E}">
        <p14:creationId xmlns:p14="http://schemas.microsoft.com/office/powerpoint/2010/main" val="305934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59678-A250-4108-1EE3-5C47A5FBA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D49FFB-5DB8-CE6A-7C4B-251EFE5AC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F1CA6-A7C7-6FE4-21C5-B6ED2D7DC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E9658-68BA-4DA7-BF21-AB5431E8A39A}" type="datetimeFigureOut">
              <a:rPr lang="en-IN" smtClean="0"/>
              <a:t>12-04-2023</a:t>
            </a:fld>
            <a:endParaRPr lang="en-IN"/>
          </a:p>
        </p:txBody>
      </p:sp>
      <p:sp>
        <p:nvSpPr>
          <p:cNvPr id="5" name="Footer Placeholder 4">
            <a:extLst>
              <a:ext uri="{FF2B5EF4-FFF2-40B4-BE49-F238E27FC236}">
                <a16:creationId xmlns:a16="http://schemas.microsoft.com/office/drawing/2014/main" id="{32E6B188-C2BF-DF2F-CA48-FD6DE675D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817238-0A99-F7E6-6731-5C12B4E3F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56054-C813-486B-AB49-2F2A41EB266D}" type="slidenum">
              <a:rPr lang="en-IN" smtClean="0"/>
              <a:t>‹#›</a:t>
            </a:fld>
            <a:endParaRPr lang="en-IN"/>
          </a:p>
        </p:txBody>
      </p:sp>
    </p:spTree>
    <p:extLst>
      <p:ext uri="{BB962C8B-B14F-4D97-AF65-F5344CB8AC3E}">
        <p14:creationId xmlns:p14="http://schemas.microsoft.com/office/powerpoint/2010/main" val="254936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giliq.com/blog/2009/09/building-a-twitter-like-site-with-django/" TargetMode="External"/><Relationship Id="rId2" Type="http://schemas.openxmlformats.org/officeDocument/2006/relationships/hyperlink" Target="https://learn.handlebarlabs.com/courses/build-a-twitter-clone-with-react-native-and-firebase" TargetMode="External"/><Relationship Id="rId1" Type="http://schemas.openxmlformats.org/officeDocument/2006/relationships/slideLayout" Target="../slideLayouts/slideLayout6.xml"/><Relationship Id="rId5" Type="http://schemas.openxmlformats.org/officeDocument/2006/relationships/hyperlink" Target="https://www.freecodecamp.org/news/how-to-build-a-twitter-clone-using-python/" TargetMode="External"/><Relationship Id="rId4" Type="http://schemas.openxmlformats.org/officeDocument/2006/relationships/hyperlink" Target="https://learndjango.com/tutorials/building-a-twitter-clone-in-djang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B233E36-A7DC-7E05-9E09-D1D910B66BAA}"/>
              </a:ext>
            </a:extLst>
          </p:cNvPr>
          <p:cNvGrpSpPr/>
          <p:nvPr/>
        </p:nvGrpSpPr>
        <p:grpSpPr>
          <a:xfrm>
            <a:off x="5069337" y="1480726"/>
            <a:ext cx="7122663" cy="4666732"/>
            <a:chOff x="7757737" y="341372"/>
            <a:chExt cx="4494360" cy="1010306"/>
          </a:xfrm>
        </p:grpSpPr>
        <p:pic>
          <p:nvPicPr>
            <p:cNvPr id="83" name="Google Shape;59;p13">
              <a:extLst>
                <a:ext uri="{FF2B5EF4-FFF2-40B4-BE49-F238E27FC236}">
                  <a16:creationId xmlns:a16="http://schemas.microsoft.com/office/drawing/2014/main" id="{A0329DCE-B597-BAC7-7419-91B36E910431}"/>
                </a:ext>
              </a:extLst>
            </p:cNvPr>
            <p:cNvPicPr/>
            <p:nvPr/>
          </p:nvPicPr>
          <p:blipFill>
            <a:blip r:embed="rId2"/>
            <a:stretch/>
          </p:blipFill>
          <p:spPr>
            <a:xfrm>
              <a:off x="9352170" y="341372"/>
              <a:ext cx="1289053" cy="531645"/>
            </a:xfrm>
            <a:prstGeom prst="rect">
              <a:avLst/>
            </a:prstGeom>
            <a:ln>
              <a:noFill/>
            </a:ln>
          </p:spPr>
        </p:pic>
        <p:sp>
          <p:nvSpPr>
            <p:cNvPr id="84" name="TextBox 83">
              <a:extLst>
                <a:ext uri="{FF2B5EF4-FFF2-40B4-BE49-F238E27FC236}">
                  <a16:creationId xmlns:a16="http://schemas.microsoft.com/office/drawing/2014/main" id="{DE57963F-E2D0-8515-6B22-C44E6FDCEDE6}"/>
                </a:ext>
              </a:extLst>
            </p:cNvPr>
            <p:cNvSpPr txBox="1"/>
            <p:nvPr/>
          </p:nvSpPr>
          <p:spPr>
            <a:xfrm>
              <a:off x="7757737" y="965084"/>
              <a:ext cx="4494360" cy="386594"/>
            </a:xfrm>
            <a:prstGeom prst="rect">
              <a:avLst/>
            </a:prstGeom>
            <a:noFill/>
            <a:ln>
              <a:noFill/>
            </a:ln>
          </p:spPr>
          <p:txBody>
            <a:bodyPr wrap="square" rtlCol="0">
              <a:spAutoFit/>
            </a:bodyPr>
            <a:lstStyle/>
            <a:p>
              <a:r>
                <a:rPr lang="en-IN" dirty="0">
                  <a:ln>
                    <a:solidFill>
                      <a:schemeClr val="bg2">
                        <a:lumMod val="10000"/>
                      </a:schemeClr>
                    </a:solidFill>
                  </a:ln>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DEPARTMENT OF COMPUTER SCIENCE AND ENGINEERING </a:t>
              </a:r>
            </a:p>
            <a:p>
              <a:r>
                <a:rPr lang="en-IN" dirty="0">
                  <a:ln>
                    <a:solidFill>
                      <a:schemeClr val="bg2">
                        <a:lumMod val="10000"/>
                      </a:schemeClr>
                    </a:solidFill>
                  </a:ln>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(Artificial Intelligence And Machine Learning)</a:t>
              </a:r>
            </a:p>
            <a:p>
              <a:r>
                <a:rPr lang="en-IN" dirty="0">
                  <a:ln>
                    <a:solidFill>
                      <a:schemeClr val="bg2">
                        <a:lumMod val="10000"/>
                      </a:schemeClr>
                    </a:solidFill>
                  </a:ln>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A.P Shah Institute of Technology</a:t>
              </a:r>
            </a:p>
            <a:p>
              <a:r>
                <a:rPr lang="en-IN" dirty="0">
                  <a:ln>
                    <a:solidFill>
                      <a:schemeClr val="bg2">
                        <a:lumMod val="10000"/>
                      </a:schemeClr>
                    </a:solidFill>
                  </a:ln>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University Of Mumbai </a:t>
              </a:r>
            </a:p>
            <a:p>
              <a:r>
                <a:rPr lang="en-IN" dirty="0">
                  <a:ln>
                    <a:solidFill>
                      <a:schemeClr val="bg2">
                        <a:lumMod val="10000"/>
                      </a:schemeClr>
                    </a:solidFill>
                  </a:ln>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Academic Year 2022-2023</a:t>
              </a:r>
            </a:p>
          </p:txBody>
        </p:sp>
      </p:grpSp>
      <p:grpSp>
        <p:nvGrpSpPr>
          <p:cNvPr id="76" name="Group 75">
            <a:extLst>
              <a:ext uri="{FF2B5EF4-FFF2-40B4-BE49-F238E27FC236}">
                <a16:creationId xmlns:a16="http://schemas.microsoft.com/office/drawing/2014/main" id="{5CB35D1F-550C-1E69-8D1D-7F8660AC0646}"/>
              </a:ext>
            </a:extLst>
          </p:cNvPr>
          <p:cNvGrpSpPr/>
          <p:nvPr/>
        </p:nvGrpSpPr>
        <p:grpSpPr>
          <a:xfrm rot="3219095">
            <a:off x="-992649" y="119414"/>
            <a:ext cx="7486650" cy="6200777"/>
            <a:chOff x="2552700" y="-219075"/>
            <a:chExt cx="7486650" cy="6200777"/>
          </a:xfrm>
          <a:blipFill dpi="0" rotWithShape="0">
            <a:blip r:embed="rId3"/>
            <a:srcRect/>
            <a:stretch>
              <a:fillRect l="17000" t="11000" r="-11000" b="2000"/>
            </a:stretch>
          </a:blipFill>
          <a:effectLst>
            <a:reflection endPos="0" dist="50800" dir="5400000" sy="-100000" algn="bl" rotWithShape="0"/>
          </a:effectLst>
        </p:grpSpPr>
        <p:sp>
          <p:nvSpPr>
            <p:cNvPr id="56" name="Rectangle 55">
              <a:extLst>
                <a:ext uri="{FF2B5EF4-FFF2-40B4-BE49-F238E27FC236}">
                  <a16:creationId xmlns:a16="http://schemas.microsoft.com/office/drawing/2014/main" id="{A2E35E37-DE18-009C-99A6-3E8C67180960}"/>
                </a:ext>
              </a:extLst>
            </p:cNvPr>
            <p:cNvSpPr/>
            <p:nvPr/>
          </p:nvSpPr>
          <p:spPr>
            <a:xfrm>
              <a:off x="2552700" y="100965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Rectangle 56">
              <a:extLst>
                <a:ext uri="{FF2B5EF4-FFF2-40B4-BE49-F238E27FC236}">
                  <a16:creationId xmlns:a16="http://schemas.microsoft.com/office/drawing/2014/main" id="{53B9A805-0AF4-637E-61F4-2C8366181729}"/>
                </a:ext>
              </a:extLst>
            </p:cNvPr>
            <p:cNvSpPr/>
            <p:nvPr/>
          </p:nvSpPr>
          <p:spPr>
            <a:xfrm>
              <a:off x="3829050" y="100965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A6866353-042F-46D7-2BAD-AAE72CA1BCBF}"/>
                </a:ext>
              </a:extLst>
            </p:cNvPr>
            <p:cNvSpPr/>
            <p:nvPr/>
          </p:nvSpPr>
          <p:spPr>
            <a:xfrm>
              <a:off x="5086350" y="100965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2FE60CD7-8800-F0D9-F364-B69787EEA23C}"/>
                </a:ext>
              </a:extLst>
            </p:cNvPr>
            <p:cNvSpPr/>
            <p:nvPr/>
          </p:nvSpPr>
          <p:spPr>
            <a:xfrm>
              <a:off x="6343650" y="100965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3E42B87C-27E6-F812-EA0F-7790B3586972}"/>
                </a:ext>
              </a:extLst>
            </p:cNvPr>
            <p:cNvSpPr/>
            <p:nvPr/>
          </p:nvSpPr>
          <p:spPr>
            <a:xfrm>
              <a:off x="7600950" y="100965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507FB9CA-2B7F-FD1D-759B-25AFF145E488}"/>
                </a:ext>
              </a:extLst>
            </p:cNvPr>
            <p:cNvSpPr/>
            <p:nvPr/>
          </p:nvSpPr>
          <p:spPr>
            <a:xfrm>
              <a:off x="255270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35B68454-6D11-A416-289F-F365E6A6799F}"/>
                </a:ext>
              </a:extLst>
            </p:cNvPr>
            <p:cNvSpPr/>
            <p:nvPr/>
          </p:nvSpPr>
          <p:spPr>
            <a:xfrm>
              <a:off x="382905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228F64E9-6EEF-4B86-466F-36614F90E8CF}"/>
                </a:ext>
              </a:extLst>
            </p:cNvPr>
            <p:cNvSpPr/>
            <p:nvPr/>
          </p:nvSpPr>
          <p:spPr>
            <a:xfrm>
              <a:off x="508635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8E89B4FD-3161-FBAB-7A67-EB48549E9D43}"/>
                </a:ext>
              </a:extLst>
            </p:cNvPr>
            <p:cNvSpPr/>
            <p:nvPr/>
          </p:nvSpPr>
          <p:spPr>
            <a:xfrm>
              <a:off x="634365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6BA9DF87-3C1F-927D-895A-F2F7F8CFDD2C}"/>
                </a:ext>
              </a:extLst>
            </p:cNvPr>
            <p:cNvSpPr/>
            <p:nvPr/>
          </p:nvSpPr>
          <p:spPr>
            <a:xfrm>
              <a:off x="760095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3B84E685-884B-47CB-6EE8-9D1DA4BE7C79}"/>
                </a:ext>
              </a:extLst>
            </p:cNvPr>
            <p:cNvSpPr/>
            <p:nvPr/>
          </p:nvSpPr>
          <p:spPr>
            <a:xfrm>
              <a:off x="8858250" y="2286000"/>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D016415E-B08F-7948-25D5-C932353BBB73}"/>
                </a:ext>
              </a:extLst>
            </p:cNvPr>
            <p:cNvSpPr/>
            <p:nvPr/>
          </p:nvSpPr>
          <p:spPr>
            <a:xfrm>
              <a:off x="3829050" y="356235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DAA520CE-D075-1090-7F1D-EB75B98771E1}"/>
                </a:ext>
              </a:extLst>
            </p:cNvPr>
            <p:cNvSpPr/>
            <p:nvPr/>
          </p:nvSpPr>
          <p:spPr>
            <a:xfrm>
              <a:off x="5086350" y="356235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54693F11-AEBB-429C-8A43-5A49F4A3C520}"/>
                </a:ext>
              </a:extLst>
            </p:cNvPr>
            <p:cNvSpPr/>
            <p:nvPr/>
          </p:nvSpPr>
          <p:spPr>
            <a:xfrm>
              <a:off x="6343650" y="356235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298AECA9-38DB-5D99-A17F-1519A11126B6}"/>
                </a:ext>
              </a:extLst>
            </p:cNvPr>
            <p:cNvSpPr/>
            <p:nvPr/>
          </p:nvSpPr>
          <p:spPr>
            <a:xfrm>
              <a:off x="7600950" y="356235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644FDDA1-4780-B1C5-1446-6CDF6E1BDD21}"/>
                </a:ext>
              </a:extLst>
            </p:cNvPr>
            <p:cNvSpPr/>
            <p:nvPr/>
          </p:nvSpPr>
          <p:spPr>
            <a:xfrm>
              <a:off x="3829050" y="483870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CA7C13E4-D134-167E-CF2F-F42156836235}"/>
                </a:ext>
              </a:extLst>
            </p:cNvPr>
            <p:cNvSpPr/>
            <p:nvPr/>
          </p:nvSpPr>
          <p:spPr>
            <a:xfrm>
              <a:off x="5086350" y="483870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E09AD689-4244-870D-2BC4-E91C40D94B68}"/>
                </a:ext>
              </a:extLst>
            </p:cNvPr>
            <p:cNvSpPr/>
            <p:nvPr/>
          </p:nvSpPr>
          <p:spPr>
            <a:xfrm>
              <a:off x="6343650" y="4838701"/>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85C8EF13-5917-3DA9-A854-67D5D2A579D4}"/>
                </a:ext>
              </a:extLst>
            </p:cNvPr>
            <p:cNvSpPr/>
            <p:nvPr/>
          </p:nvSpPr>
          <p:spPr>
            <a:xfrm>
              <a:off x="7600950" y="4838702"/>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2695EAD6-E512-6F5B-3F1E-1FE4F63CA8FC}"/>
                </a:ext>
              </a:extLst>
            </p:cNvPr>
            <p:cNvSpPr/>
            <p:nvPr/>
          </p:nvSpPr>
          <p:spPr>
            <a:xfrm>
              <a:off x="5086350" y="-219075"/>
              <a:ext cx="1181100" cy="1143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Google Shape;55;p15">
            <a:extLst>
              <a:ext uri="{FF2B5EF4-FFF2-40B4-BE49-F238E27FC236}">
                <a16:creationId xmlns:a16="http://schemas.microsoft.com/office/drawing/2014/main" id="{93F5CD13-B7F7-8A44-C934-16E512233771}"/>
              </a:ext>
            </a:extLst>
          </p:cNvPr>
          <p:cNvSpPr txBox="1">
            <a:spLocks/>
          </p:cNvSpPr>
          <p:nvPr/>
        </p:nvSpPr>
        <p:spPr>
          <a:xfrm>
            <a:off x="8050471" y="2421200"/>
            <a:ext cx="4615200" cy="20156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dirty="0"/>
              <a:t> </a:t>
            </a:r>
          </a:p>
        </p:txBody>
      </p:sp>
      <p:sp>
        <p:nvSpPr>
          <p:cNvPr id="3" name="Google Shape;55;p15">
            <a:extLst>
              <a:ext uri="{FF2B5EF4-FFF2-40B4-BE49-F238E27FC236}">
                <a16:creationId xmlns:a16="http://schemas.microsoft.com/office/drawing/2014/main" id="{EE438252-A421-AC89-25A9-3BAA33331BD7}"/>
              </a:ext>
            </a:extLst>
          </p:cNvPr>
          <p:cNvSpPr txBox="1">
            <a:spLocks/>
          </p:cNvSpPr>
          <p:nvPr/>
        </p:nvSpPr>
        <p:spPr>
          <a:xfrm>
            <a:off x="7757737" y="1912121"/>
            <a:ext cx="3912361" cy="20156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IN" b="1" dirty="0"/>
          </a:p>
        </p:txBody>
      </p:sp>
      <p:sp>
        <p:nvSpPr>
          <p:cNvPr id="4" name="Google Shape;55;p13">
            <a:extLst>
              <a:ext uri="{FF2B5EF4-FFF2-40B4-BE49-F238E27FC236}">
                <a16:creationId xmlns:a16="http://schemas.microsoft.com/office/drawing/2014/main" id="{A19D77AE-8417-6163-4453-4A2C3672E2FF}"/>
              </a:ext>
            </a:extLst>
          </p:cNvPr>
          <p:cNvSpPr txBox="1"/>
          <p:nvPr/>
        </p:nvSpPr>
        <p:spPr>
          <a:xfrm>
            <a:off x="33449" y="-90003"/>
            <a:ext cx="12192000" cy="266414"/>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410028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1338;p41">
            <a:extLst>
              <a:ext uri="{FF2B5EF4-FFF2-40B4-BE49-F238E27FC236}">
                <a16:creationId xmlns:a16="http://schemas.microsoft.com/office/drawing/2014/main" id="{AC5A3365-5B99-08B6-63D8-D52CC3D9B35E}"/>
              </a:ext>
            </a:extLst>
          </p:cNvPr>
          <p:cNvSpPr txBox="1">
            <a:spLocks noGrp="1"/>
          </p:cNvSpPr>
          <p:nvPr>
            <p:ph type="title"/>
          </p:nvPr>
        </p:nvSpPr>
        <p:spPr>
          <a:xfrm>
            <a:off x="-1320661" y="328326"/>
            <a:ext cx="6410832" cy="3969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Design</a:t>
            </a:r>
            <a:r>
              <a:rPr lang="en" u="sng" dirty="0"/>
              <a:t> </a:t>
            </a:r>
            <a:endParaRPr u="sng" dirty="0"/>
          </a:p>
        </p:txBody>
      </p:sp>
      <p:sp>
        <p:nvSpPr>
          <p:cNvPr id="5" name="TextBox 4">
            <a:extLst>
              <a:ext uri="{FF2B5EF4-FFF2-40B4-BE49-F238E27FC236}">
                <a16:creationId xmlns:a16="http://schemas.microsoft.com/office/drawing/2014/main" id="{94DBE113-E071-4A21-989D-B728DFF3794A}"/>
              </a:ext>
            </a:extLst>
          </p:cNvPr>
          <p:cNvSpPr txBox="1"/>
          <p:nvPr/>
        </p:nvSpPr>
        <p:spPr>
          <a:xfrm>
            <a:off x="4267200" y="1023779"/>
            <a:ext cx="3367314" cy="369332"/>
          </a:xfrm>
          <a:prstGeom prst="rect">
            <a:avLst/>
          </a:prstGeom>
          <a:noFill/>
        </p:spPr>
        <p:txBody>
          <a:bodyPr wrap="square" rtlCol="0">
            <a:spAutoFit/>
          </a:bodyPr>
          <a:lstStyle/>
          <a:p>
            <a:r>
              <a:rPr lang="en-US" b="1" u="sng" dirty="0">
                <a:latin typeface="Arial Black" panose="020B0A04020102020204" pitchFamily="34" charset="0"/>
              </a:rPr>
              <a:t>User </a:t>
            </a:r>
            <a:r>
              <a:rPr lang="en-US" b="1" u="sng" dirty="0" err="1">
                <a:latin typeface="Arial Black" panose="020B0A04020102020204" pitchFamily="34" charset="0"/>
              </a:rPr>
              <a:t>Authenticatioin</a:t>
            </a:r>
            <a:endParaRPr lang="en-US" b="1" u="sng" dirty="0">
              <a:latin typeface="Arial Black" panose="020B0A04020102020204" pitchFamily="34" charset="0"/>
            </a:endParaRPr>
          </a:p>
        </p:txBody>
      </p:sp>
      <p:sp>
        <p:nvSpPr>
          <p:cNvPr id="4" name="Google Shape;55;p13">
            <a:extLst>
              <a:ext uri="{FF2B5EF4-FFF2-40B4-BE49-F238E27FC236}">
                <a16:creationId xmlns:a16="http://schemas.microsoft.com/office/drawing/2014/main" id="{5B768BF8-B411-E3BE-80D4-4E6426AFAF7E}"/>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pic>
        <p:nvPicPr>
          <p:cNvPr id="7" name="Picture 6">
            <a:extLst>
              <a:ext uri="{FF2B5EF4-FFF2-40B4-BE49-F238E27FC236}">
                <a16:creationId xmlns:a16="http://schemas.microsoft.com/office/drawing/2014/main" id="{192EB56C-E50B-C2C7-B136-B723C13DD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62" y="1691582"/>
            <a:ext cx="7018796" cy="3073376"/>
          </a:xfrm>
          <a:prstGeom prst="rect">
            <a:avLst/>
          </a:prstGeom>
        </p:spPr>
      </p:pic>
      <p:pic>
        <p:nvPicPr>
          <p:cNvPr id="8" name="Picture 7">
            <a:extLst>
              <a:ext uri="{FF2B5EF4-FFF2-40B4-BE49-F238E27FC236}">
                <a16:creationId xmlns:a16="http://schemas.microsoft.com/office/drawing/2014/main" id="{26738414-3AB3-A4F8-B715-9B37F258B2B6}"/>
              </a:ext>
            </a:extLst>
          </p:cNvPr>
          <p:cNvPicPr/>
          <p:nvPr/>
        </p:nvPicPr>
        <p:blipFill>
          <a:blip r:embed="rId3"/>
          <a:stretch>
            <a:fillRect/>
          </a:stretch>
        </p:blipFill>
        <p:spPr>
          <a:xfrm>
            <a:off x="8403770" y="1208445"/>
            <a:ext cx="2786743" cy="4820104"/>
          </a:xfrm>
          <a:prstGeom prst="rect">
            <a:avLst/>
          </a:prstGeom>
        </p:spPr>
      </p:pic>
    </p:spTree>
    <p:extLst>
      <p:ext uri="{BB962C8B-B14F-4D97-AF65-F5344CB8AC3E}">
        <p14:creationId xmlns:p14="http://schemas.microsoft.com/office/powerpoint/2010/main" val="117356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CA76A1-1FF6-48D0-A6A8-0BDC5C4D9396}"/>
              </a:ext>
            </a:extLst>
          </p:cNvPr>
          <p:cNvSpPr txBox="1"/>
          <p:nvPr/>
        </p:nvSpPr>
        <p:spPr>
          <a:xfrm flipH="1">
            <a:off x="444086" y="308605"/>
            <a:ext cx="2255570" cy="369332"/>
          </a:xfrm>
          <a:prstGeom prst="rect">
            <a:avLst/>
          </a:prstGeom>
          <a:noFill/>
        </p:spPr>
        <p:txBody>
          <a:bodyPr wrap="square" rtlCol="0">
            <a:spAutoFit/>
          </a:bodyPr>
          <a:lstStyle/>
          <a:p>
            <a:r>
              <a:rPr lang="en-US" b="1" u="sng" dirty="0">
                <a:latin typeface="Arial Black" panose="020B0A04020102020204" pitchFamily="34" charset="0"/>
              </a:rPr>
              <a:t>Registration</a:t>
            </a:r>
            <a:r>
              <a:rPr lang="en-US" dirty="0"/>
              <a:t> - </a:t>
            </a:r>
          </a:p>
        </p:txBody>
      </p:sp>
      <p:sp>
        <p:nvSpPr>
          <p:cNvPr id="2" name="Google Shape;55;p13">
            <a:extLst>
              <a:ext uri="{FF2B5EF4-FFF2-40B4-BE49-F238E27FC236}">
                <a16:creationId xmlns:a16="http://schemas.microsoft.com/office/drawing/2014/main" id="{35C845ED-7B1D-00D4-1EED-DCE7F988AA5F}"/>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pic>
        <p:nvPicPr>
          <p:cNvPr id="6" name="Picture 5">
            <a:extLst>
              <a:ext uri="{FF2B5EF4-FFF2-40B4-BE49-F238E27FC236}">
                <a16:creationId xmlns:a16="http://schemas.microsoft.com/office/drawing/2014/main" id="{93183FCB-95A9-E32E-5D00-4E711796A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86" y="1389864"/>
            <a:ext cx="7364600" cy="3744448"/>
          </a:xfrm>
          <a:prstGeom prst="rect">
            <a:avLst/>
          </a:prstGeom>
        </p:spPr>
      </p:pic>
      <p:pic>
        <p:nvPicPr>
          <p:cNvPr id="7" name="Picture 6">
            <a:extLst>
              <a:ext uri="{FF2B5EF4-FFF2-40B4-BE49-F238E27FC236}">
                <a16:creationId xmlns:a16="http://schemas.microsoft.com/office/drawing/2014/main" id="{7DF731AD-292A-36D7-429B-9D646C8B53C2}"/>
              </a:ext>
            </a:extLst>
          </p:cNvPr>
          <p:cNvPicPr/>
          <p:nvPr/>
        </p:nvPicPr>
        <p:blipFill>
          <a:blip r:embed="rId3"/>
          <a:stretch>
            <a:fillRect/>
          </a:stretch>
        </p:blipFill>
        <p:spPr>
          <a:xfrm>
            <a:off x="8659132" y="1228501"/>
            <a:ext cx="2305050" cy="4067175"/>
          </a:xfrm>
          <a:prstGeom prst="rect">
            <a:avLst/>
          </a:prstGeom>
        </p:spPr>
      </p:pic>
    </p:spTree>
    <p:extLst>
      <p:ext uri="{BB962C8B-B14F-4D97-AF65-F5344CB8AC3E}">
        <p14:creationId xmlns:p14="http://schemas.microsoft.com/office/powerpoint/2010/main" val="59614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FB5587-C058-4C8E-AB40-0E0A6589D983}"/>
              </a:ext>
            </a:extLst>
          </p:cNvPr>
          <p:cNvSpPr txBox="1"/>
          <p:nvPr/>
        </p:nvSpPr>
        <p:spPr>
          <a:xfrm>
            <a:off x="5345836" y="396858"/>
            <a:ext cx="1500327" cy="369332"/>
          </a:xfrm>
          <a:prstGeom prst="rect">
            <a:avLst/>
          </a:prstGeom>
          <a:noFill/>
        </p:spPr>
        <p:txBody>
          <a:bodyPr wrap="square" rtlCol="0">
            <a:spAutoFit/>
          </a:bodyPr>
          <a:lstStyle/>
          <a:p>
            <a:r>
              <a:rPr lang="en-US" b="1" u="sng" dirty="0">
                <a:latin typeface="Arial Black" panose="020B0A04020102020204" pitchFamily="34" charset="0"/>
              </a:rPr>
              <a:t>Home </a:t>
            </a:r>
            <a:r>
              <a:rPr lang="en-US" b="1" dirty="0">
                <a:latin typeface="Arial Black" panose="020B0A04020102020204" pitchFamily="34" charset="0"/>
              </a:rPr>
              <a:t>- </a:t>
            </a:r>
          </a:p>
        </p:txBody>
      </p:sp>
      <p:pic>
        <p:nvPicPr>
          <p:cNvPr id="5" name="Picture 4">
            <a:extLst>
              <a:ext uri="{FF2B5EF4-FFF2-40B4-BE49-F238E27FC236}">
                <a16:creationId xmlns:a16="http://schemas.microsoft.com/office/drawing/2014/main" id="{1CFC3064-7C08-187A-A8BD-6A697E3E1F3A}"/>
              </a:ext>
            </a:extLst>
          </p:cNvPr>
          <p:cNvPicPr/>
          <p:nvPr/>
        </p:nvPicPr>
        <p:blipFill>
          <a:blip r:embed="rId2"/>
          <a:stretch>
            <a:fillRect/>
          </a:stretch>
        </p:blipFill>
        <p:spPr>
          <a:xfrm>
            <a:off x="8244314" y="829149"/>
            <a:ext cx="3219717" cy="5199701"/>
          </a:xfrm>
          <a:prstGeom prst="rect">
            <a:avLst/>
          </a:prstGeom>
        </p:spPr>
      </p:pic>
      <p:pic>
        <p:nvPicPr>
          <p:cNvPr id="7" name="Picture 6">
            <a:extLst>
              <a:ext uri="{FF2B5EF4-FFF2-40B4-BE49-F238E27FC236}">
                <a16:creationId xmlns:a16="http://schemas.microsoft.com/office/drawing/2014/main" id="{91705EFA-514E-586F-AC8D-7C4574C57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00" y="999647"/>
            <a:ext cx="6707342" cy="3054617"/>
          </a:xfrm>
          <a:prstGeom prst="rect">
            <a:avLst/>
          </a:prstGeom>
        </p:spPr>
      </p:pic>
      <p:grpSp>
        <p:nvGrpSpPr>
          <p:cNvPr id="11" name="Group 10">
            <a:extLst>
              <a:ext uri="{FF2B5EF4-FFF2-40B4-BE49-F238E27FC236}">
                <a16:creationId xmlns:a16="http://schemas.microsoft.com/office/drawing/2014/main" id="{E19FA757-A393-45A4-C0ED-95733CB045A6}"/>
              </a:ext>
            </a:extLst>
          </p:cNvPr>
          <p:cNvGrpSpPr/>
          <p:nvPr/>
        </p:nvGrpSpPr>
        <p:grpSpPr>
          <a:xfrm>
            <a:off x="854601" y="4287721"/>
            <a:ext cx="6707341" cy="1570632"/>
            <a:chOff x="854600" y="4281715"/>
            <a:chExt cx="5241400" cy="1570632"/>
          </a:xfrm>
        </p:grpSpPr>
        <p:sp>
          <p:nvSpPr>
            <p:cNvPr id="10" name="Google Shape;994;p35">
              <a:extLst>
                <a:ext uri="{FF2B5EF4-FFF2-40B4-BE49-F238E27FC236}">
                  <a16:creationId xmlns:a16="http://schemas.microsoft.com/office/drawing/2014/main" id="{6DAF8F2E-05D5-6239-2850-48B5BC57392E}"/>
                </a:ext>
              </a:extLst>
            </p:cNvPr>
            <p:cNvSpPr/>
            <p:nvPr/>
          </p:nvSpPr>
          <p:spPr>
            <a:xfrm rot="10800000">
              <a:off x="854600" y="4281715"/>
              <a:ext cx="5241400" cy="1570632"/>
            </a:xfrm>
            <a:prstGeom prst="rect">
              <a:avLst/>
            </a:prstGeom>
            <a:solidFill>
              <a:schemeClr val="bg2">
                <a:lumMod val="50000"/>
              </a:schemeClr>
            </a:solid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sz="1300" dirty="0">
                <a:solidFill>
                  <a:schemeClr val="lt1"/>
                </a:solidFill>
                <a:latin typeface="Roboto"/>
                <a:ea typeface="Roboto"/>
                <a:cs typeface="Roboto"/>
                <a:sym typeface="Roboto"/>
              </a:endParaRPr>
            </a:p>
          </p:txBody>
        </p:sp>
        <p:pic>
          <p:nvPicPr>
            <p:cNvPr id="8" name="Picture 7">
              <a:extLst>
                <a:ext uri="{FF2B5EF4-FFF2-40B4-BE49-F238E27FC236}">
                  <a16:creationId xmlns:a16="http://schemas.microsoft.com/office/drawing/2014/main" id="{23B34E4D-AA66-19B8-13AC-897AC8CB8A3A}"/>
                </a:ext>
              </a:extLst>
            </p:cNvPr>
            <p:cNvPicPr/>
            <p:nvPr/>
          </p:nvPicPr>
          <p:blipFill>
            <a:blip r:embed="rId4"/>
            <a:stretch>
              <a:fillRect/>
            </a:stretch>
          </p:blipFill>
          <p:spPr>
            <a:xfrm>
              <a:off x="930145" y="4352656"/>
              <a:ext cx="5090307" cy="1428750"/>
            </a:xfrm>
            <a:prstGeom prst="rect">
              <a:avLst/>
            </a:prstGeom>
          </p:spPr>
        </p:pic>
      </p:grpSp>
      <p:sp>
        <p:nvSpPr>
          <p:cNvPr id="12" name="Google Shape;55;p13">
            <a:extLst>
              <a:ext uri="{FF2B5EF4-FFF2-40B4-BE49-F238E27FC236}">
                <a16:creationId xmlns:a16="http://schemas.microsoft.com/office/drawing/2014/main" id="{B93BCE6C-1C9E-5724-C2CF-9E8A6061EA94}"/>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281101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6A7039-5CB6-B2BE-54E0-B4F2018955AC}"/>
              </a:ext>
            </a:extLst>
          </p:cNvPr>
          <p:cNvPicPr/>
          <p:nvPr/>
        </p:nvPicPr>
        <p:blipFill>
          <a:blip r:embed="rId2"/>
          <a:stretch>
            <a:fillRect/>
          </a:stretch>
        </p:blipFill>
        <p:spPr>
          <a:xfrm>
            <a:off x="6563790" y="4574323"/>
            <a:ext cx="5552305" cy="1688057"/>
          </a:xfrm>
          <a:prstGeom prst="rect">
            <a:avLst/>
          </a:prstGeom>
        </p:spPr>
      </p:pic>
      <p:sp>
        <p:nvSpPr>
          <p:cNvPr id="3" name="TextBox 2">
            <a:extLst>
              <a:ext uri="{FF2B5EF4-FFF2-40B4-BE49-F238E27FC236}">
                <a16:creationId xmlns:a16="http://schemas.microsoft.com/office/drawing/2014/main" id="{0730A386-FF03-4364-B743-A6CE4FB62396}"/>
              </a:ext>
            </a:extLst>
          </p:cNvPr>
          <p:cNvSpPr txBox="1"/>
          <p:nvPr/>
        </p:nvSpPr>
        <p:spPr>
          <a:xfrm>
            <a:off x="772358" y="443884"/>
            <a:ext cx="1944209" cy="369332"/>
          </a:xfrm>
          <a:prstGeom prst="rect">
            <a:avLst/>
          </a:prstGeom>
          <a:noFill/>
        </p:spPr>
        <p:txBody>
          <a:bodyPr wrap="square" rtlCol="0">
            <a:spAutoFit/>
          </a:bodyPr>
          <a:lstStyle/>
          <a:p>
            <a:r>
              <a:rPr lang="en-US" u="sng" dirty="0"/>
              <a:t>User Profile </a:t>
            </a:r>
            <a:r>
              <a:rPr lang="en-US" dirty="0"/>
              <a:t>- </a:t>
            </a:r>
          </a:p>
        </p:txBody>
      </p:sp>
      <p:pic>
        <p:nvPicPr>
          <p:cNvPr id="6" name="Picture 5">
            <a:extLst>
              <a:ext uri="{FF2B5EF4-FFF2-40B4-BE49-F238E27FC236}">
                <a16:creationId xmlns:a16="http://schemas.microsoft.com/office/drawing/2014/main" id="{57BB02B9-2F5C-0519-9222-082B741720E6}"/>
              </a:ext>
            </a:extLst>
          </p:cNvPr>
          <p:cNvPicPr/>
          <p:nvPr/>
        </p:nvPicPr>
        <p:blipFill>
          <a:blip r:embed="rId3"/>
          <a:stretch>
            <a:fillRect/>
          </a:stretch>
        </p:blipFill>
        <p:spPr>
          <a:xfrm>
            <a:off x="772358" y="995601"/>
            <a:ext cx="7334818" cy="3344170"/>
          </a:xfrm>
          <a:prstGeom prst="rect">
            <a:avLst/>
          </a:prstGeom>
        </p:spPr>
      </p:pic>
      <p:pic>
        <p:nvPicPr>
          <p:cNvPr id="7" name="Picture 6">
            <a:extLst>
              <a:ext uri="{FF2B5EF4-FFF2-40B4-BE49-F238E27FC236}">
                <a16:creationId xmlns:a16="http://schemas.microsoft.com/office/drawing/2014/main" id="{7E013735-5627-1C95-5152-5697491701E8}"/>
              </a:ext>
            </a:extLst>
          </p:cNvPr>
          <p:cNvPicPr/>
          <p:nvPr/>
        </p:nvPicPr>
        <p:blipFill>
          <a:blip r:embed="rId4"/>
          <a:stretch>
            <a:fillRect/>
          </a:stretch>
        </p:blipFill>
        <p:spPr>
          <a:xfrm>
            <a:off x="8432800" y="995602"/>
            <a:ext cx="1814286" cy="3344170"/>
          </a:xfrm>
          <a:prstGeom prst="rect">
            <a:avLst/>
          </a:prstGeom>
        </p:spPr>
      </p:pic>
      <p:pic>
        <p:nvPicPr>
          <p:cNvPr id="8" name="Picture 7">
            <a:extLst>
              <a:ext uri="{FF2B5EF4-FFF2-40B4-BE49-F238E27FC236}">
                <a16:creationId xmlns:a16="http://schemas.microsoft.com/office/drawing/2014/main" id="{55EFB071-3923-29C7-B3B7-FADCC3A7B618}"/>
              </a:ext>
            </a:extLst>
          </p:cNvPr>
          <p:cNvPicPr/>
          <p:nvPr/>
        </p:nvPicPr>
        <p:blipFill>
          <a:blip r:embed="rId2"/>
          <a:stretch>
            <a:fillRect/>
          </a:stretch>
        </p:blipFill>
        <p:spPr>
          <a:xfrm>
            <a:off x="772358" y="4522156"/>
            <a:ext cx="5552305" cy="1688057"/>
          </a:xfrm>
          <a:prstGeom prst="rect">
            <a:avLst/>
          </a:prstGeom>
        </p:spPr>
      </p:pic>
      <p:pic>
        <p:nvPicPr>
          <p:cNvPr id="9" name="Picture 8">
            <a:extLst>
              <a:ext uri="{FF2B5EF4-FFF2-40B4-BE49-F238E27FC236}">
                <a16:creationId xmlns:a16="http://schemas.microsoft.com/office/drawing/2014/main" id="{2A40EFCA-0727-F774-3054-559B600D85C0}"/>
              </a:ext>
            </a:extLst>
          </p:cNvPr>
          <p:cNvPicPr/>
          <p:nvPr/>
        </p:nvPicPr>
        <p:blipFill>
          <a:blip r:embed="rId5"/>
          <a:stretch>
            <a:fillRect/>
          </a:stretch>
        </p:blipFill>
        <p:spPr>
          <a:xfrm>
            <a:off x="6817905" y="4750904"/>
            <a:ext cx="5044074" cy="1334894"/>
          </a:xfrm>
          <a:prstGeom prst="rect">
            <a:avLst/>
          </a:prstGeom>
        </p:spPr>
      </p:pic>
      <p:sp>
        <p:nvSpPr>
          <p:cNvPr id="11" name="Google Shape;55;p13">
            <a:extLst>
              <a:ext uri="{FF2B5EF4-FFF2-40B4-BE49-F238E27FC236}">
                <a16:creationId xmlns:a16="http://schemas.microsoft.com/office/drawing/2014/main" id="{A10B8040-0D3A-3B57-19F9-5219C7890A58}"/>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353740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5;p13">
            <a:extLst>
              <a:ext uri="{FF2B5EF4-FFF2-40B4-BE49-F238E27FC236}">
                <a16:creationId xmlns:a16="http://schemas.microsoft.com/office/drawing/2014/main" id="{84685913-3F97-3CEC-9FDB-8DA39DC9A428}"/>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pic>
        <p:nvPicPr>
          <p:cNvPr id="9" name="Picture 8">
            <a:extLst>
              <a:ext uri="{FF2B5EF4-FFF2-40B4-BE49-F238E27FC236}">
                <a16:creationId xmlns:a16="http://schemas.microsoft.com/office/drawing/2014/main" id="{C8102FDE-471B-4EFF-50A2-93AE2643C09C}"/>
              </a:ext>
            </a:extLst>
          </p:cNvPr>
          <p:cNvPicPr/>
          <p:nvPr/>
        </p:nvPicPr>
        <p:blipFill>
          <a:blip r:embed="rId2"/>
          <a:stretch>
            <a:fillRect/>
          </a:stretch>
        </p:blipFill>
        <p:spPr>
          <a:xfrm>
            <a:off x="772358" y="1118121"/>
            <a:ext cx="6883853" cy="3602129"/>
          </a:xfrm>
          <a:prstGeom prst="rect">
            <a:avLst/>
          </a:prstGeom>
        </p:spPr>
      </p:pic>
      <p:pic>
        <p:nvPicPr>
          <p:cNvPr id="10" name="Picture 9">
            <a:extLst>
              <a:ext uri="{FF2B5EF4-FFF2-40B4-BE49-F238E27FC236}">
                <a16:creationId xmlns:a16="http://schemas.microsoft.com/office/drawing/2014/main" id="{3506A740-30EA-95B1-845D-068B5C946693}"/>
              </a:ext>
            </a:extLst>
          </p:cNvPr>
          <p:cNvPicPr/>
          <p:nvPr/>
        </p:nvPicPr>
        <p:blipFill>
          <a:blip r:embed="rId3"/>
          <a:stretch>
            <a:fillRect/>
          </a:stretch>
        </p:blipFill>
        <p:spPr>
          <a:xfrm>
            <a:off x="8334828" y="1118121"/>
            <a:ext cx="2565400" cy="4612435"/>
          </a:xfrm>
          <a:prstGeom prst="rect">
            <a:avLst/>
          </a:prstGeom>
        </p:spPr>
      </p:pic>
      <p:sp>
        <p:nvSpPr>
          <p:cNvPr id="11" name="TextBox 10">
            <a:extLst>
              <a:ext uri="{FF2B5EF4-FFF2-40B4-BE49-F238E27FC236}">
                <a16:creationId xmlns:a16="http://schemas.microsoft.com/office/drawing/2014/main" id="{9D5669B3-A3D8-6417-E3E5-164B8589D9AB}"/>
              </a:ext>
            </a:extLst>
          </p:cNvPr>
          <p:cNvSpPr txBox="1"/>
          <p:nvPr/>
        </p:nvSpPr>
        <p:spPr>
          <a:xfrm>
            <a:off x="772358" y="443884"/>
            <a:ext cx="1944209" cy="369332"/>
          </a:xfrm>
          <a:prstGeom prst="rect">
            <a:avLst/>
          </a:prstGeom>
          <a:noFill/>
        </p:spPr>
        <p:txBody>
          <a:bodyPr wrap="square" rtlCol="0">
            <a:spAutoFit/>
          </a:bodyPr>
          <a:lstStyle/>
          <a:p>
            <a:r>
              <a:rPr lang="en-US" dirty="0"/>
              <a:t>Edit Profile</a:t>
            </a:r>
          </a:p>
        </p:txBody>
      </p:sp>
    </p:spTree>
    <p:extLst>
      <p:ext uri="{BB962C8B-B14F-4D97-AF65-F5344CB8AC3E}">
        <p14:creationId xmlns:p14="http://schemas.microsoft.com/office/powerpoint/2010/main" val="357825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BA1D-7E88-4087-8CFF-C7E5AE0F406D}"/>
              </a:ext>
            </a:extLst>
          </p:cNvPr>
          <p:cNvSpPr>
            <a:spLocks noGrp="1"/>
          </p:cNvSpPr>
          <p:nvPr>
            <p:ph type="title"/>
          </p:nvPr>
        </p:nvSpPr>
        <p:spPr/>
        <p:txBody>
          <a:bodyPr/>
          <a:lstStyle/>
          <a:p>
            <a:pPr algn="ctr"/>
            <a:r>
              <a:rPr lang="en-US" u="sng" dirty="0"/>
              <a:t>Conclusion</a:t>
            </a:r>
          </a:p>
        </p:txBody>
      </p:sp>
      <p:sp>
        <p:nvSpPr>
          <p:cNvPr id="3" name="Content Placeholder 2">
            <a:extLst>
              <a:ext uri="{FF2B5EF4-FFF2-40B4-BE49-F238E27FC236}">
                <a16:creationId xmlns:a16="http://schemas.microsoft.com/office/drawing/2014/main" id="{D38DD3B8-D307-43DC-835C-92C2F52452D5}"/>
              </a:ext>
            </a:extLst>
          </p:cNvPr>
          <p:cNvSpPr>
            <a:spLocks noGrp="1"/>
          </p:cNvSpPr>
          <p:nvPr>
            <p:ph idx="1"/>
          </p:nvPr>
        </p:nvSpPr>
        <p:spPr>
          <a:xfrm>
            <a:off x="145143" y="1465490"/>
            <a:ext cx="12380686" cy="4896756"/>
          </a:xfrm>
        </p:spPr>
        <p:txBody>
          <a:bodyPr>
            <a:noAutofit/>
          </a:bodyPr>
          <a:lstStyle/>
          <a:p>
            <a:pPr marL="287655" marR="338455" indent="0">
              <a:lnSpc>
                <a:spcPct val="103000"/>
              </a:lnSpc>
              <a:spcAft>
                <a:spcPts val="1020"/>
              </a:spcAft>
              <a:buNone/>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project involved the development of a microblogging web application using the Django framework. The application was designed to provide a platform for users to create and share posts, follow other users, and interact with their content through likes and comments. </a:t>
            </a:r>
          </a:p>
          <a:p>
            <a:pPr marL="287655" marR="338455" indent="0">
              <a:lnSpc>
                <a:spcPct val="103000"/>
              </a:lnSpc>
              <a:spcAft>
                <a:spcPts val="1035"/>
              </a:spcAft>
              <a:buNone/>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project was successful in achieving its objectives, and all the features were implemented as expected. The application was tested using appropriate test cases, and the results were </a:t>
            </a:r>
            <a:r>
              <a:rPr lang="en-IN" sz="180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analyzed</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using the parameters identified earlier. </a:t>
            </a:r>
          </a:p>
          <a:p>
            <a:pPr marL="287655" marR="338455" indent="0">
              <a:lnSpc>
                <a:spcPct val="103000"/>
              </a:lnSpc>
              <a:spcAft>
                <a:spcPts val="1020"/>
              </a:spcAft>
              <a:buNone/>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project has several contributions, including providing a learning platform for developing web applications using the Django framework, enhancing the understanding of microblogging applications and their functionalities, and providing a sample implementation of a microblogging application. </a:t>
            </a:r>
          </a:p>
          <a:p>
            <a:pPr marL="287655" marR="338455" indent="0">
              <a:lnSpc>
                <a:spcPct val="103000"/>
              </a:lnSpc>
              <a:spcAft>
                <a:spcPts val="1310"/>
              </a:spcAft>
              <a:buNone/>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In conclusion, the project has achieved its objectives and demonstrated the feasibility of building a microblogging web application using the Django framework. The scope for future work includes enhancing the security features of the application, improving the user interface, and incorporating additional functionalities such as direct messaging and search functionality. </a:t>
            </a:r>
          </a:p>
        </p:txBody>
      </p:sp>
      <p:sp>
        <p:nvSpPr>
          <p:cNvPr id="4" name="Google Shape;55;p13">
            <a:extLst>
              <a:ext uri="{FF2B5EF4-FFF2-40B4-BE49-F238E27FC236}">
                <a16:creationId xmlns:a16="http://schemas.microsoft.com/office/drawing/2014/main" id="{46B4B5B0-2B57-74FC-5B77-90166741118B}"/>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298793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43;p44">
            <a:extLst>
              <a:ext uri="{FF2B5EF4-FFF2-40B4-BE49-F238E27FC236}">
                <a16:creationId xmlns:a16="http://schemas.microsoft.com/office/drawing/2014/main" id="{92317D96-90D0-42F2-8B37-E76BEBDF12AC}"/>
              </a:ext>
            </a:extLst>
          </p:cNvPr>
          <p:cNvSpPr txBox="1">
            <a:spLocks noGrp="1"/>
          </p:cNvSpPr>
          <p:nvPr>
            <p:ph type="title"/>
          </p:nvPr>
        </p:nvSpPr>
        <p:spPr>
          <a:xfrm>
            <a:off x="2525486" y="546100"/>
            <a:ext cx="7416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US" dirty="0"/>
              <a:t>References</a:t>
            </a:r>
            <a:endParaRPr dirty="0"/>
          </a:p>
        </p:txBody>
      </p:sp>
      <p:sp>
        <p:nvSpPr>
          <p:cNvPr id="5" name="TextBox 4">
            <a:extLst>
              <a:ext uri="{FF2B5EF4-FFF2-40B4-BE49-F238E27FC236}">
                <a16:creationId xmlns:a16="http://schemas.microsoft.com/office/drawing/2014/main" id="{3B9CBA6A-2BFA-46A7-ADD2-8D75655FA539}"/>
              </a:ext>
            </a:extLst>
          </p:cNvPr>
          <p:cNvSpPr txBox="1"/>
          <p:nvPr/>
        </p:nvSpPr>
        <p:spPr>
          <a:xfrm>
            <a:off x="528320" y="1463040"/>
            <a:ext cx="10668000" cy="5078313"/>
          </a:xfrm>
          <a:prstGeom prst="rect">
            <a:avLst/>
          </a:prstGeom>
          <a:noFill/>
        </p:spPr>
        <p:txBody>
          <a:bodyPr wrap="square" rtlCol="0">
            <a:spAutoFit/>
          </a:bodyPr>
          <a:lstStyle/>
          <a:p>
            <a:pPr marL="342900" indent="-342900">
              <a:buFont typeface="+mj-lt"/>
              <a:buAutoNum type="arabicPeriod"/>
            </a:pPr>
            <a:r>
              <a:rPr lang="en-US" dirty="0"/>
              <a:t>Srivastava, U., Khurana, A., &amp; Bhatia, V. (2017). Twitter-like Microblogging Platform Using Django. International Conference on Computing and Network Communications.</a:t>
            </a:r>
          </a:p>
          <a:p>
            <a:pPr marL="342900" indent="-342900">
              <a:buFont typeface="+mj-lt"/>
              <a:buAutoNum type="arabicPeriod"/>
            </a:pPr>
            <a:endParaRPr lang="en-US" dirty="0"/>
          </a:p>
          <a:p>
            <a:pPr marL="342900" indent="-342900">
              <a:buFont typeface="+mj-lt"/>
              <a:buAutoNum type="arabicPeriod"/>
            </a:pPr>
            <a:r>
              <a:rPr lang="en-US" dirty="0"/>
              <a:t>"Building a Twitter Clone with React Native and Firebase" by Spencer Carli. This tutorial covers the creation of a Twitter-like mobile application using React Native and Firebase. It covers topics such as user authentication, creating tweets, following other users, and displaying a user's timeline. The tutorial can be found at </a:t>
            </a:r>
            <a:r>
              <a:rPr lang="en-US" dirty="0">
                <a:hlinkClick r:id="rId2"/>
              </a:rPr>
              <a:t>https://learn.handlebarlabs.com/courses/build-a-twitter-clone-with-react-native-and-firebase</a:t>
            </a:r>
            <a:r>
              <a:rPr lang="en-US" dirty="0"/>
              <a:t>.</a:t>
            </a:r>
          </a:p>
          <a:p>
            <a:pPr marL="342900" indent="-342900">
              <a:buFont typeface="+mj-lt"/>
              <a:buAutoNum type="arabicPeriod"/>
            </a:pPr>
            <a:endParaRPr lang="en-US" dirty="0"/>
          </a:p>
          <a:p>
            <a:pPr marL="342900" indent="-342900">
              <a:buFont typeface="+mj-lt"/>
              <a:buAutoNum type="arabicPeriod"/>
            </a:pPr>
            <a:r>
              <a:rPr lang="en-US" dirty="0"/>
              <a:t>“Building a Twitter Clone with Django" by </a:t>
            </a:r>
            <a:r>
              <a:rPr lang="en-US" dirty="0" err="1"/>
              <a:t>Agiliq</a:t>
            </a:r>
            <a:r>
              <a:rPr lang="en-US" dirty="0"/>
              <a:t>. This tutorial covers the creation of a Twitter-like web application using the Django web framework. It covers topics such as user authentication, creating tweets, following other users, and displaying a user's timeline. The tutorial can be found at </a:t>
            </a:r>
            <a:r>
              <a:rPr lang="en-US" dirty="0">
                <a:hlinkClick r:id="rId3"/>
              </a:rPr>
              <a:t>https://www.agiliq.com/blog/2009/09/building-a-twitter-like-site-with-django/</a:t>
            </a:r>
            <a:r>
              <a:rPr lang="en-US" dirty="0"/>
              <a:t>.</a:t>
            </a:r>
          </a:p>
          <a:p>
            <a:pPr marL="342900" indent="-342900">
              <a:buFont typeface="+mj-lt"/>
              <a:buAutoNum type="arabicPeriod"/>
            </a:pPr>
            <a:endParaRPr lang="en-US" dirty="0"/>
          </a:p>
          <a:p>
            <a:pPr marL="342900" indent="-342900">
              <a:buFont typeface="+mj-lt"/>
              <a:buAutoNum type="arabicPeriod"/>
            </a:pPr>
            <a:r>
              <a:rPr lang="en-US" dirty="0"/>
              <a:t>“Building a Twitter Clone in Django : A step-by-step tutorial”- </a:t>
            </a:r>
            <a:r>
              <a:rPr lang="en-US" dirty="0">
                <a:hlinkClick r:id="rId4"/>
              </a:rPr>
              <a:t>https://learndjango.com/tutorials/building-a-twitter-clone-in-django</a:t>
            </a:r>
            <a:r>
              <a:rPr lang="en-US" dirty="0"/>
              <a:t> .</a:t>
            </a:r>
          </a:p>
          <a:p>
            <a:pPr marL="342900" indent="-342900">
              <a:buFont typeface="+mj-lt"/>
              <a:buAutoNum type="arabicPeriod"/>
            </a:pPr>
            <a:endParaRPr lang="en-US" dirty="0"/>
          </a:p>
          <a:p>
            <a:pPr marL="342900" indent="-342900">
              <a:buFont typeface="+mj-lt"/>
              <a:buAutoNum type="arabicPeriod"/>
            </a:pPr>
            <a:r>
              <a:rPr lang="en-US" dirty="0"/>
              <a:t>How to Build a Twitter Clone using Python - </a:t>
            </a:r>
            <a:r>
              <a:rPr lang="en-US" dirty="0">
                <a:hlinkClick r:id="rId5"/>
              </a:rPr>
              <a:t>https://www.freecodecamp.org/news/how-to-build-a-twitter-clone-using-python/</a:t>
            </a:r>
            <a:r>
              <a:rPr lang="en-US" dirty="0"/>
              <a:t> .</a:t>
            </a:r>
          </a:p>
        </p:txBody>
      </p:sp>
      <p:sp>
        <p:nvSpPr>
          <p:cNvPr id="2" name="Google Shape;55;p13">
            <a:extLst>
              <a:ext uri="{FF2B5EF4-FFF2-40B4-BE49-F238E27FC236}">
                <a16:creationId xmlns:a16="http://schemas.microsoft.com/office/drawing/2014/main" id="{3F07DB3F-E228-EF58-3976-57BD88F8644E}"/>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112849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DCEA5DC-C19F-9B56-C697-F94E1E73DCE1}"/>
              </a:ext>
            </a:extLst>
          </p:cNvPr>
          <p:cNvGrpSpPr/>
          <p:nvPr/>
        </p:nvGrpSpPr>
        <p:grpSpPr>
          <a:xfrm>
            <a:off x="635000" y="1868100"/>
            <a:ext cx="2150763" cy="4079756"/>
            <a:chOff x="812800" y="1168400"/>
            <a:chExt cx="2150763" cy="4079756"/>
          </a:xfrm>
        </p:grpSpPr>
        <p:grpSp>
          <p:nvGrpSpPr>
            <p:cNvPr id="181" name="Group 180">
              <a:extLst>
                <a:ext uri="{FF2B5EF4-FFF2-40B4-BE49-F238E27FC236}">
                  <a16:creationId xmlns:a16="http://schemas.microsoft.com/office/drawing/2014/main" id="{F2C50C5D-C176-9F51-AB12-38958B3A6E83}"/>
                </a:ext>
              </a:extLst>
            </p:cNvPr>
            <p:cNvGrpSpPr/>
            <p:nvPr/>
          </p:nvGrpSpPr>
          <p:grpSpPr>
            <a:xfrm>
              <a:off x="812800" y="1168400"/>
              <a:ext cx="2150763" cy="4079756"/>
              <a:chOff x="3335788" y="1588551"/>
              <a:chExt cx="1354975" cy="3054376"/>
            </a:xfrm>
          </p:grpSpPr>
          <p:sp>
            <p:nvSpPr>
              <p:cNvPr id="182" name="Google Shape;3538;p35">
                <a:extLst>
                  <a:ext uri="{FF2B5EF4-FFF2-40B4-BE49-F238E27FC236}">
                    <a16:creationId xmlns:a16="http://schemas.microsoft.com/office/drawing/2014/main" id="{B2981803-3AB7-C2EB-D48E-512E6096708E}"/>
                  </a:ext>
                </a:extLst>
              </p:cNvPr>
              <p:cNvSpPr/>
              <p:nvPr/>
            </p:nvSpPr>
            <p:spPr>
              <a:xfrm>
                <a:off x="4224728" y="1902312"/>
                <a:ext cx="353791" cy="583660"/>
              </a:xfrm>
              <a:custGeom>
                <a:avLst/>
                <a:gdLst/>
                <a:ahLst/>
                <a:cxnLst/>
                <a:rect l="l" t="t" r="r" b="b"/>
                <a:pathLst>
                  <a:path w="11180" h="18444" extrusionOk="0">
                    <a:moveTo>
                      <a:pt x="5398" y="0"/>
                    </a:moveTo>
                    <a:cubicBezTo>
                      <a:pt x="4721" y="0"/>
                      <a:pt x="4041" y="49"/>
                      <a:pt x="3642" y="211"/>
                    </a:cubicBezTo>
                    <a:cubicBezTo>
                      <a:pt x="1520" y="1130"/>
                      <a:pt x="0" y="14589"/>
                      <a:pt x="3294" y="17186"/>
                    </a:cubicBezTo>
                    <a:cubicBezTo>
                      <a:pt x="4415" y="18070"/>
                      <a:pt x="5378" y="18444"/>
                      <a:pt x="6214" y="18444"/>
                    </a:cubicBezTo>
                    <a:cubicBezTo>
                      <a:pt x="7833" y="18444"/>
                      <a:pt x="8972" y="17040"/>
                      <a:pt x="9849" y="15223"/>
                    </a:cubicBezTo>
                    <a:cubicBezTo>
                      <a:pt x="11180" y="12467"/>
                      <a:pt x="9786" y="718"/>
                      <a:pt x="7474" y="116"/>
                    </a:cubicBezTo>
                    <a:cubicBezTo>
                      <a:pt x="7474" y="116"/>
                      <a:pt x="6439" y="0"/>
                      <a:pt x="5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542;p35">
                <a:extLst>
                  <a:ext uri="{FF2B5EF4-FFF2-40B4-BE49-F238E27FC236}">
                    <a16:creationId xmlns:a16="http://schemas.microsoft.com/office/drawing/2014/main" id="{B1E38B3D-615E-1167-336F-D078BBFC5A8B}"/>
                  </a:ext>
                </a:extLst>
              </p:cNvPr>
              <p:cNvSpPr/>
              <p:nvPr/>
            </p:nvSpPr>
            <p:spPr>
              <a:xfrm>
                <a:off x="4340960" y="1873926"/>
                <a:ext cx="121295" cy="26075"/>
              </a:xfrm>
              <a:custGeom>
                <a:avLst/>
                <a:gdLst/>
                <a:ahLst/>
                <a:cxnLst/>
                <a:rect l="l" t="t" r="r" b="b"/>
                <a:pathLst>
                  <a:path w="3833" h="824" extrusionOk="0">
                    <a:moveTo>
                      <a:pt x="3833" y="0"/>
                    </a:moveTo>
                    <a:cubicBezTo>
                      <a:pt x="3376" y="314"/>
                      <a:pt x="2198" y="448"/>
                      <a:pt x="1158" y="448"/>
                    </a:cubicBezTo>
                    <a:cubicBezTo>
                      <a:pt x="1044" y="448"/>
                      <a:pt x="933" y="447"/>
                      <a:pt x="824" y="443"/>
                    </a:cubicBezTo>
                    <a:cubicBezTo>
                      <a:pt x="476" y="443"/>
                      <a:pt x="223" y="285"/>
                      <a:pt x="64" y="63"/>
                    </a:cubicBezTo>
                    <a:cubicBezTo>
                      <a:pt x="33" y="222"/>
                      <a:pt x="1" y="380"/>
                      <a:pt x="1" y="507"/>
                    </a:cubicBezTo>
                    <a:cubicBezTo>
                      <a:pt x="191" y="697"/>
                      <a:pt x="476" y="792"/>
                      <a:pt x="824" y="823"/>
                    </a:cubicBezTo>
                    <a:lnTo>
                      <a:pt x="1046" y="823"/>
                    </a:lnTo>
                    <a:cubicBezTo>
                      <a:pt x="1806" y="823"/>
                      <a:pt x="3136" y="760"/>
                      <a:pt x="3833" y="412"/>
                    </a:cubicBezTo>
                    <a:cubicBezTo>
                      <a:pt x="3833" y="285"/>
                      <a:pt x="3833" y="127"/>
                      <a:pt x="38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547;p35">
                <a:extLst>
                  <a:ext uri="{FF2B5EF4-FFF2-40B4-BE49-F238E27FC236}">
                    <a16:creationId xmlns:a16="http://schemas.microsoft.com/office/drawing/2014/main" id="{C0F26D5D-16E1-A679-9CC3-B6498CCC959B}"/>
                  </a:ext>
                </a:extLst>
              </p:cNvPr>
              <p:cNvSpPr/>
              <p:nvPr/>
            </p:nvSpPr>
            <p:spPr>
              <a:xfrm>
                <a:off x="3600372" y="2113479"/>
                <a:ext cx="835839" cy="1367918"/>
              </a:xfrm>
              <a:custGeom>
                <a:avLst/>
                <a:gdLst/>
                <a:ahLst/>
                <a:cxnLst/>
                <a:rect l="l" t="t" r="r" b="b"/>
                <a:pathLst>
                  <a:path w="26413" h="43227" extrusionOk="0">
                    <a:moveTo>
                      <a:pt x="12471" y="0"/>
                    </a:moveTo>
                    <a:cubicBezTo>
                      <a:pt x="8453" y="0"/>
                      <a:pt x="4561" y="1012"/>
                      <a:pt x="4561" y="1012"/>
                    </a:cubicBezTo>
                    <a:lnTo>
                      <a:pt x="0" y="38667"/>
                    </a:lnTo>
                    <a:cubicBezTo>
                      <a:pt x="349" y="38509"/>
                      <a:pt x="931" y="38439"/>
                      <a:pt x="1691" y="38439"/>
                    </a:cubicBezTo>
                    <a:cubicBezTo>
                      <a:pt x="7967" y="38439"/>
                      <a:pt x="26412" y="43227"/>
                      <a:pt x="26412" y="43227"/>
                    </a:cubicBezTo>
                    <a:cubicBezTo>
                      <a:pt x="26412" y="43227"/>
                      <a:pt x="20364" y="16688"/>
                      <a:pt x="21155" y="6586"/>
                    </a:cubicBezTo>
                    <a:cubicBezTo>
                      <a:pt x="21590" y="1259"/>
                      <a:pt x="16952" y="0"/>
                      <a:pt x="12471" y="0"/>
                    </a:cubicBez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548;p35">
                <a:extLst>
                  <a:ext uri="{FF2B5EF4-FFF2-40B4-BE49-F238E27FC236}">
                    <a16:creationId xmlns:a16="http://schemas.microsoft.com/office/drawing/2014/main" id="{A1CA2C16-CD1C-A221-A914-33F11D983DF1}"/>
                  </a:ext>
                </a:extLst>
              </p:cNvPr>
              <p:cNvSpPr/>
              <p:nvPr/>
            </p:nvSpPr>
            <p:spPr>
              <a:xfrm>
                <a:off x="3593347" y="2673627"/>
                <a:ext cx="692551" cy="1789904"/>
              </a:xfrm>
              <a:custGeom>
                <a:avLst/>
                <a:gdLst/>
                <a:ahLst/>
                <a:cxnLst/>
                <a:rect l="l" t="t" r="r" b="b"/>
                <a:pathLst>
                  <a:path w="21885" h="56562" extrusionOk="0">
                    <a:moveTo>
                      <a:pt x="5448" y="1"/>
                    </a:moveTo>
                    <a:cubicBezTo>
                      <a:pt x="5448" y="1"/>
                      <a:pt x="2503" y="4149"/>
                      <a:pt x="1268" y="9723"/>
                    </a:cubicBezTo>
                    <a:cubicBezTo>
                      <a:pt x="1" y="15329"/>
                      <a:pt x="5606" y="31163"/>
                      <a:pt x="5606" y="31163"/>
                    </a:cubicBezTo>
                    <a:cubicBezTo>
                      <a:pt x="5606" y="31163"/>
                      <a:pt x="3389" y="38890"/>
                      <a:pt x="9533" y="56498"/>
                    </a:cubicBezTo>
                    <a:lnTo>
                      <a:pt x="12162" y="56561"/>
                    </a:lnTo>
                    <a:cubicBezTo>
                      <a:pt x="12162" y="56561"/>
                      <a:pt x="10483" y="33728"/>
                      <a:pt x="10800" y="31321"/>
                    </a:cubicBezTo>
                    <a:cubicBezTo>
                      <a:pt x="10958" y="30118"/>
                      <a:pt x="11085" y="27014"/>
                      <a:pt x="11085" y="23499"/>
                    </a:cubicBezTo>
                    <a:cubicBezTo>
                      <a:pt x="11085" y="20997"/>
                      <a:pt x="11022" y="18305"/>
                      <a:pt x="10863" y="15867"/>
                    </a:cubicBezTo>
                    <a:lnTo>
                      <a:pt x="10927" y="15867"/>
                    </a:lnTo>
                    <a:cubicBezTo>
                      <a:pt x="10979" y="15878"/>
                      <a:pt x="11029" y="15881"/>
                      <a:pt x="11076" y="15881"/>
                    </a:cubicBezTo>
                    <a:cubicBezTo>
                      <a:pt x="11169" y="15881"/>
                      <a:pt x="11254" y="15867"/>
                      <a:pt x="11338" y="15867"/>
                    </a:cubicBezTo>
                    <a:cubicBezTo>
                      <a:pt x="11497" y="15867"/>
                      <a:pt x="11655" y="15835"/>
                      <a:pt x="11813" y="15804"/>
                    </a:cubicBezTo>
                    <a:cubicBezTo>
                      <a:pt x="11813" y="16310"/>
                      <a:pt x="11845" y="16817"/>
                      <a:pt x="11845" y="17324"/>
                    </a:cubicBezTo>
                    <a:lnTo>
                      <a:pt x="11845" y="17355"/>
                    </a:lnTo>
                    <a:cubicBezTo>
                      <a:pt x="12130" y="22897"/>
                      <a:pt x="12922" y="29390"/>
                      <a:pt x="13333" y="31290"/>
                    </a:cubicBezTo>
                    <a:cubicBezTo>
                      <a:pt x="13872" y="33697"/>
                      <a:pt x="14695" y="56530"/>
                      <a:pt x="14695" y="56530"/>
                    </a:cubicBezTo>
                    <a:lnTo>
                      <a:pt x="17292" y="56530"/>
                    </a:lnTo>
                    <a:cubicBezTo>
                      <a:pt x="21757" y="39112"/>
                      <a:pt x="18527" y="31290"/>
                      <a:pt x="18527" y="31290"/>
                    </a:cubicBezTo>
                    <a:cubicBezTo>
                      <a:pt x="18527" y="31290"/>
                      <a:pt x="21884" y="17070"/>
                      <a:pt x="20079" y="11433"/>
                    </a:cubicBezTo>
                    <a:cubicBezTo>
                      <a:pt x="19572" y="9882"/>
                      <a:pt x="19034" y="8456"/>
                      <a:pt x="18527" y="7221"/>
                    </a:cubicBezTo>
                    <a:cubicBezTo>
                      <a:pt x="18464" y="7063"/>
                      <a:pt x="18401" y="6936"/>
                      <a:pt x="18337" y="6778"/>
                    </a:cubicBezTo>
                    <a:cubicBezTo>
                      <a:pt x="17039" y="3706"/>
                      <a:pt x="15867" y="1806"/>
                      <a:pt x="15867" y="1806"/>
                    </a:cubicBezTo>
                    <a:lnTo>
                      <a:pt x="10832" y="793"/>
                    </a:lnTo>
                    <a:lnTo>
                      <a:pt x="10768" y="793"/>
                    </a:lnTo>
                    <a:lnTo>
                      <a:pt x="10388" y="729"/>
                    </a:lnTo>
                    <a:lnTo>
                      <a:pt x="10325" y="793"/>
                    </a:lnTo>
                    <a:lnTo>
                      <a:pt x="5448"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3549;p35">
                <a:extLst>
                  <a:ext uri="{FF2B5EF4-FFF2-40B4-BE49-F238E27FC236}">
                    <a16:creationId xmlns:a16="http://schemas.microsoft.com/office/drawing/2014/main" id="{8A394A95-4DE4-861B-1899-524125C21DAC}"/>
                  </a:ext>
                </a:extLst>
              </p:cNvPr>
              <p:cNvSpPr/>
              <p:nvPr/>
            </p:nvSpPr>
            <p:spPr>
              <a:xfrm>
                <a:off x="3874956" y="2761821"/>
                <a:ext cx="86233" cy="414929"/>
              </a:xfrm>
              <a:custGeom>
                <a:avLst/>
                <a:gdLst/>
                <a:ahLst/>
                <a:cxnLst/>
                <a:rect l="l" t="t" r="r" b="b"/>
                <a:pathLst>
                  <a:path w="2725" h="13112" extrusionOk="0">
                    <a:moveTo>
                      <a:pt x="1014" y="1"/>
                    </a:moveTo>
                    <a:cubicBezTo>
                      <a:pt x="1014" y="96"/>
                      <a:pt x="1" y="6651"/>
                      <a:pt x="2028" y="13112"/>
                    </a:cubicBezTo>
                    <a:cubicBezTo>
                      <a:pt x="2186" y="13112"/>
                      <a:pt x="2313" y="13112"/>
                      <a:pt x="2439" y="13080"/>
                    </a:cubicBezTo>
                    <a:cubicBezTo>
                      <a:pt x="2154" y="12162"/>
                      <a:pt x="1901" y="11243"/>
                      <a:pt x="1743" y="10356"/>
                    </a:cubicBezTo>
                    <a:cubicBezTo>
                      <a:pt x="1901" y="10293"/>
                      <a:pt x="2123" y="10198"/>
                      <a:pt x="2313" y="9945"/>
                    </a:cubicBezTo>
                    <a:cubicBezTo>
                      <a:pt x="2693" y="9501"/>
                      <a:pt x="2724" y="8741"/>
                      <a:pt x="2471" y="7665"/>
                    </a:cubicBezTo>
                    <a:cubicBezTo>
                      <a:pt x="1838" y="5258"/>
                      <a:pt x="2439" y="254"/>
                      <a:pt x="2439" y="222"/>
                    </a:cubicBezTo>
                    <a:lnTo>
                      <a:pt x="2091" y="159"/>
                    </a:lnTo>
                    <a:cubicBezTo>
                      <a:pt x="2059" y="381"/>
                      <a:pt x="1458" y="5289"/>
                      <a:pt x="2091" y="7760"/>
                    </a:cubicBezTo>
                    <a:cubicBezTo>
                      <a:pt x="2408" y="8931"/>
                      <a:pt x="2218" y="9470"/>
                      <a:pt x="2028" y="9723"/>
                    </a:cubicBezTo>
                    <a:cubicBezTo>
                      <a:pt x="1901" y="9881"/>
                      <a:pt x="1774" y="9945"/>
                      <a:pt x="1648" y="9976"/>
                    </a:cubicBezTo>
                    <a:cubicBezTo>
                      <a:pt x="698" y="4719"/>
                      <a:pt x="1394" y="127"/>
                      <a:pt x="1394" y="64"/>
                    </a:cubicBezTo>
                    <a:lnTo>
                      <a:pt x="1014" y="1"/>
                    </a:ln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550;p35">
                <a:extLst>
                  <a:ext uri="{FF2B5EF4-FFF2-40B4-BE49-F238E27FC236}">
                    <a16:creationId xmlns:a16="http://schemas.microsoft.com/office/drawing/2014/main" id="{23893F2E-F529-E5DD-4D8B-68E8A5BC7613}"/>
                  </a:ext>
                </a:extLst>
              </p:cNvPr>
              <p:cNvSpPr/>
              <p:nvPr/>
            </p:nvSpPr>
            <p:spPr>
              <a:xfrm>
                <a:off x="4036313" y="2760840"/>
                <a:ext cx="143352" cy="141327"/>
              </a:xfrm>
              <a:custGeom>
                <a:avLst/>
                <a:gdLst/>
                <a:ahLst/>
                <a:cxnLst/>
                <a:rect l="l" t="t" r="r" b="b"/>
                <a:pathLst>
                  <a:path w="4530" h="4466" extrusionOk="0">
                    <a:moveTo>
                      <a:pt x="349" y="0"/>
                    </a:moveTo>
                    <a:lnTo>
                      <a:pt x="1" y="158"/>
                    </a:lnTo>
                    <a:cubicBezTo>
                      <a:pt x="64" y="317"/>
                      <a:pt x="1584" y="3800"/>
                      <a:pt x="4529" y="4465"/>
                    </a:cubicBezTo>
                    <a:cubicBezTo>
                      <a:pt x="4466" y="4339"/>
                      <a:pt x="4403" y="4180"/>
                      <a:pt x="4339" y="4022"/>
                    </a:cubicBezTo>
                    <a:cubicBezTo>
                      <a:pt x="1774" y="3230"/>
                      <a:pt x="381" y="32"/>
                      <a:pt x="349" y="0"/>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51;p35">
                <a:extLst>
                  <a:ext uri="{FF2B5EF4-FFF2-40B4-BE49-F238E27FC236}">
                    <a16:creationId xmlns:a16="http://schemas.microsoft.com/office/drawing/2014/main" id="{97EB20DB-EA4E-4875-742B-0F9E7F5BE444}"/>
                  </a:ext>
                </a:extLst>
              </p:cNvPr>
              <p:cNvSpPr/>
              <p:nvPr/>
            </p:nvSpPr>
            <p:spPr>
              <a:xfrm>
                <a:off x="3797803" y="1588551"/>
                <a:ext cx="412273" cy="906091"/>
              </a:xfrm>
              <a:custGeom>
                <a:avLst/>
                <a:gdLst/>
                <a:ahLst/>
                <a:cxnLst/>
                <a:rect l="l" t="t" r="r" b="b"/>
                <a:pathLst>
                  <a:path w="15804" h="28633" extrusionOk="0">
                    <a:moveTo>
                      <a:pt x="8579" y="0"/>
                    </a:moveTo>
                    <a:cubicBezTo>
                      <a:pt x="5126" y="0"/>
                      <a:pt x="3279" y="2446"/>
                      <a:pt x="2850" y="6105"/>
                    </a:cubicBezTo>
                    <a:cubicBezTo>
                      <a:pt x="2629" y="8100"/>
                      <a:pt x="2407" y="9651"/>
                      <a:pt x="1995" y="10158"/>
                    </a:cubicBezTo>
                    <a:cubicBezTo>
                      <a:pt x="0" y="12660"/>
                      <a:pt x="317" y="16650"/>
                      <a:pt x="3325" y="23776"/>
                    </a:cubicBezTo>
                    <a:cubicBezTo>
                      <a:pt x="4987" y="27754"/>
                      <a:pt x="8505" y="28633"/>
                      <a:pt x="11289" y="28633"/>
                    </a:cubicBezTo>
                    <a:cubicBezTo>
                      <a:pt x="13491" y="28633"/>
                      <a:pt x="15233" y="28083"/>
                      <a:pt x="15233" y="28083"/>
                    </a:cubicBezTo>
                    <a:cubicBezTo>
                      <a:pt x="15233" y="28083"/>
                      <a:pt x="15613" y="10855"/>
                      <a:pt x="15708" y="7561"/>
                    </a:cubicBezTo>
                    <a:cubicBezTo>
                      <a:pt x="15803" y="4299"/>
                      <a:pt x="14473" y="721"/>
                      <a:pt x="9754" y="87"/>
                    </a:cubicBezTo>
                    <a:cubicBezTo>
                      <a:pt x="9344" y="29"/>
                      <a:pt x="8952" y="0"/>
                      <a:pt x="857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3552;p35">
                <a:extLst>
                  <a:ext uri="{FF2B5EF4-FFF2-40B4-BE49-F238E27FC236}">
                    <a16:creationId xmlns:a16="http://schemas.microsoft.com/office/drawing/2014/main" id="{7A2DF158-116F-A8C3-FB34-3EAB710AC67A}"/>
                  </a:ext>
                </a:extLst>
              </p:cNvPr>
              <p:cNvSpPr/>
              <p:nvPr/>
            </p:nvSpPr>
            <p:spPr>
              <a:xfrm>
                <a:off x="4393079" y="2963273"/>
                <a:ext cx="101106" cy="190566"/>
              </a:xfrm>
              <a:custGeom>
                <a:avLst/>
                <a:gdLst/>
                <a:ahLst/>
                <a:cxnLst/>
                <a:rect l="l" t="t" r="r" b="b"/>
                <a:pathLst>
                  <a:path w="3195" h="6022" extrusionOk="0">
                    <a:moveTo>
                      <a:pt x="3136" y="0"/>
                    </a:moveTo>
                    <a:cubicBezTo>
                      <a:pt x="3136" y="0"/>
                      <a:pt x="1" y="3104"/>
                      <a:pt x="1362" y="5922"/>
                    </a:cubicBezTo>
                    <a:cubicBezTo>
                      <a:pt x="1395" y="5990"/>
                      <a:pt x="1434" y="6021"/>
                      <a:pt x="1478" y="6021"/>
                    </a:cubicBezTo>
                    <a:cubicBezTo>
                      <a:pt x="1990" y="6021"/>
                      <a:pt x="3194" y="1721"/>
                      <a:pt x="3136" y="0"/>
                    </a:cubicBezTo>
                    <a:close/>
                  </a:path>
                </a:pathLst>
              </a:custGeom>
              <a:solidFill>
                <a:srgbClr val="B75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53;p35">
                <a:extLst>
                  <a:ext uri="{FF2B5EF4-FFF2-40B4-BE49-F238E27FC236}">
                    <a16:creationId xmlns:a16="http://schemas.microsoft.com/office/drawing/2014/main" id="{2E0577A9-18DE-734C-461E-FF9488F65F7B}"/>
                  </a:ext>
                </a:extLst>
              </p:cNvPr>
              <p:cNvSpPr/>
              <p:nvPr/>
            </p:nvSpPr>
            <p:spPr>
              <a:xfrm>
                <a:off x="3379395" y="2318032"/>
                <a:ext cx="122783" cy="224711"/>
              </a:xfrm>
              <a:custGeom>
                <a:avLst/>
                <a:gdLst/>
                <a:ahLst/>
                <a:cxnLst/>
                <a:rect l="l" t="t" r="r" b="b"/>
                <a:pathLst>
                  <a:path w="3880" h="7101" extrusionOk="0">
                    <a:moveTo>
                      <a:pt x="3694" y="0"/>
                    </a:moveTo>
                    <a:cubicBezTo>
                      <a:pt x="2655" y="0"/>
                      <a:pt x="1" y="4170"/>
                      <a:pt x="238" y="5031"/>
                    </a:cubicBezTo>
                    <a:cubicBezTo>
                      <a:pt x="238" y="5031"/>
                      <a:pt x="1579" y="7101"/>
                      <a:pt x="2527" y="7101"/>
                    </a:cubicBezTo>
                    <a:cubicBezTo>
                      <a:pt x="2567" y="7101"/>
                      <a:pt x="2606" y="7097"/>
                      <a:pt x="2645" y="7089"/>
                    </a:cubicBezTo>
                    <a:cubicBezTo>
                      <a:pt x="3595" y="6899"/>
                      <a:pt x="3880" y="59"/>
                      <a:pt x="3880" y="59"/>
                    </a:cubicBezTo>
                    <a:cubicBezTo>
                      <a:pt x="3826" y="19"/>
                      <a:pt x="3764" y="0"/>
                      <a:pt x="3694" y="0"/>
                    </a:cubicBezTo>
                    <a:close/>
                  </a:path>
                </a:pathLst>
              </a:custGeom>
              <a:solidFill>
                <a:srgbClr val="B75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54;p35">
                <a:extLst>
                  <a:ext uri="{FF2B5EF4-FFF2-40B4-BE49-F238E27FC236}">
                    <a16:creationId xmlns:a16="http://schemas.microsoft.com/office/drawing/2014/main" id="{01D18F17-0DC1-8BD7-5C78-7D45AC112290}"/>
                  </a:ext>
                </a:extLst>
              </p:cNvPr>
              <p:cNvSpPr/>
              <p:nvPr/>
            </p:nvSpPr>
            <p:spPr>
              <a:xfrm>
                <a:off x="3440027" y="2009208"/>
                <a:ext cx="309710" cy="643912"/>
              </a:xfrm>
              <a:custGeom>
                <a:avLst/>
                <a:gdLst/>
                <a:ahLst/>
                <a:cxnLst/>
                <a:rect l="l" t="t" r="r" b="b"/>
                <a:pathLst>
                  <a:path w="9787" h="20348" extrusionOk="0">
                    <a:moveTo>
                      <a:pt x="8868" y="0"/>
                    </a:moveTo>
                    <a:lnTo>
                      <a:pt x="0" y="16690"/>
                    </a:lnTo>
                    <a:cubicBezTo>
                      <a:pt x="0" y="16690"/>
                      <a:pt x="254" y="19952"/>
                      <a:pt x="1869" y="20332"/>
                    </a:cubicBezTo>
                    <a:cubicBezTo>
                      <a:pt x="1914" y="20342"/>
                      <a:pt x="1962" y="20347"/>
                      <a:pt x="2014" y="20347"/>
                    </a:cubicBezTo>
                    <a:cubicBezTo>
                      <a:pt x="3829" y="20347"/>
                      <a:pt x="9786" y="14061"/>
                      <a:pt x="9786" y="14061"/>
                    </a:cubicBezTo>
                    <a:lnTo>
                      <a:pt x="8868" y="0"/>
                    </a:ln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55;p35">
                <a:extLst>
                  <a:ext uri="{FF2B5EF4-FFF2-40B4-BE49-F238E27FC236}">
                    <a16:creationId xmlns:a16="http://schemas.microsoft.com/office/drawing/2014/main" id="{7D31FF20-B68E-8EFE-D8F0-E2D44734D600}"/>
                  </a:ext>
                </a:extLst>
              </p:cNvPr>
              <p:cNvSpPr/>
              <p:nvPr/>
            </p:nvSpPr>
            <p:spPr>
              <a:xfrm>
                <a:off x="4290866" y="2751758"/>
                <a:ext cx="301672" cy="467080"/>
              </a:xfrm>
              <a:custGeom>
                <a:avLst/>
                <a:gdLst/>
                <a:ahLst/>
                <a:cxnLst/>
                <a:rect l="l" t="t" r="r" b="b"/>
                <a:pathLst>
                  <a:path w="9533" h="14760" extrusionOk="0">
                    <a:moveTo>
                      <a:pt x="1947" y="0"/>
                    </a:moveTo>
                    <a:cubicBezTo>
                      <a:pt x="1911" y="0"/>
                      <a:pt x="1874" y="1"/>
                      <a:pt x="1837" y="2"/>
                    </a:cubicBezTo>
                    <a:cubicBezTo>
                      <a:pt x="0" y="97"/>
                      <a:pt x="1046" y="3137"/>
                      <a:pt x="1204" y="3707"/>
                    </a:cubicBezTo>
                    <a:cubicBezTo>
                      <a:pt x="1964" y="6367"/>
                      <a:pt x="5859" y="12448"/>
                      <a:pt x="8266" y="14760"/>
                    </a:cubicBezTo>
                    <a:lnTo>
                      <a:pt x="9533" y="13715"/>
                    </a:lnTo>
                    <a:cubicBezTo>
                      <a:pt x="9533" y="13715"/>
                      <a:pt x="5891" y="6652"/>
                      <a:pt x="5416" y="4024"/>
                    </a:cubicBezTo>
                    <a:cubicBezTo>
                      <a:pt x="4951" y="1480"/>
                      <a:pt x="3695" y="0"/>
                      <a:pt x="1947"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56;p35">
                <a:extLst>
                  <a:ext uri="{FF2B5EF4-FFF2-40B4-BE49-F238E27FC236}">
                    <a16:creationId xmlns:a16="http://schemas.microsoft.com/office/drawing/2014/main" id="{04123446-0F50-BF02-93F8-4D9D6E44562E}"/>
                  </a:ext>
                </a:extLst>
              </p:cNvPr>
              <p:cNvSpPr/>
              <p:nvPr/>
            </p:nvSpPr>
            <p:spPr>
              <a:xfrm>
                <a:off x="3389901" y="2087371"/>
                <a:ext cx="175440" cy="505845"/>
              </a:xfrm>
              <a:custGeom>
                <a:avLst/>
                <a:gdLst/>
                <a:ahLst/>
                <a:cxnLst/>
                <a:rect l="l" t="t" r="r" b="b"/>
                <a:pathLst>
                  <a:path w="5544" h="15985" extrusionOk="0">
                    <a:moveTo>
                      <a:pt x="666" y="1"/>
                    </a:moveTo>
                    <a:cubicBezTo>
                      <a:pt x="1" y="3294"/>
                      <a:pt x="286" y="10515"/>
                      <a:pt x="1204" y="13111"/>
                    </a:cubicBezTo>
                    <a:cubicBezTo>
                      <a:pt x="1369" y="13606"/>
                      <a:pt x="2059" y="15984"/>
                      <a:pt x="3231" y="15984"/>
                    </a:cubicBezTo>
                    <a:cubicBezTo>
                      <a:pt x="3410" y="15984"/>
                      <a:pt x="3600" y="15929"/>
                      <a:pt x="3801" y="15803"/>
                    </a:cubicBezTo>
                    <a:cubicBezTo>
                      <a:pt x="5353" y="14822"/>
                      <a:pt x="5543" y="12858"/>
                      <a:pt x="4435" y="10451"/>
                    </a:cubicBezTo>
                    <a:cubicBezTo>
                      <a:pt x="3358" y="8044"/>
                      <a:pt x="2281" y="159"/>
                      <a:pt x="2281" y="159"/>
                    </a:cubicBezTo>
                    <a:lnTo>
                      <a:pt x="666" y="1"/>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57;p35">
                <a:extLst>
                  <a:ext uri="{FF2B5EF4-FFF2-40B4-BE49-F238E27FC236}">
                    <a16:creationId xmlns:a16="http://schemas.microsoft.com/office/drawing/2014/main" id="{CD97C908-5B41-CF85-C6D4-7A6F65D02E01}"/>
                  </a:ext>
                </a:extLst>
              </p:cNvPr>
              <p:cNvSpPr/>
              <p:nvPr/>
            </p:nvSpPr>
            <p:spPr>
              <a:xfrm>
                <a:off x="4258809" y="2091390"/>
                <a:ext cx="233508" cy="1059316"/>
              </a:xfrm>
              <a:custGeom>
                <a:avLst/>
                <a:gdLst/>
                <a:ahLst/>
                <a:cxnLst/>
                <a:rect l="l" t="t" r="r" b="b"/>
                <a:pathLst>
                  <a:path w="7379" h="33475" extrusionOk="0">
                    <a:moveTo>
                      <a:pt x="1805" y="0"/>
                    </a:moveTo>
                    <a:cubicBezTo>
                      <a:pt x="0" y="2249"/>
                      <a:pt x="1299" y="24575"/>
                      <a:pt x="1299" y="24575"/>
                    </a:cubicBezTo>
                    <a:lnTo>
                      <a:pt x="5605" y="33474"/>
                    </a:lnTo>
                    <a:cubicBezTo>
                      <a:pt x="5225" y="29579"/>
                      <a:pt x="7379" y="27552"/>
                      <a:pt x="7379" y="27552"/>
                    </a:cubicBezTo>
                    <a:cubicBezTo>
                      <a:pt x="7379" y="27552"/>
                      <a:pt x="4782" y="18558"/>
                      <a:pt x="4909" y="18400"/>
                    </a:cubicBezTo>
                    <a:cubicBezTo>
                      <a:pt x="5035" y="18210"/>
                      <a:pt x="4465" y="17418"/>
                      <a:pt x="4529" y="17038"/>
                    </a:cubicBezTo>
                    <a:cubicBezTo>
                      <a:pt x="4592" y="16658"/>
                      <a:pt x="4085" y="16151"/>
                      <a:pt x="4085" y="16151"/>
                    </a:cubicBezTo>
                    <a:cubicBezTo>
                      <a:pt x="3800" y="5954"/>
                      <a:pt x="1805" y="0"/>
                      <a:pt x="1805" y="0"/>
                    </a:cubicBez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58;p35">
                <a:extLst>
                  <a:ext uri="{FF2B5EF4-FFF2-40B4-BE49-F238E27FC236}">
                    <a16:creationId xmlns:a16="http://schemas.microsoft.com/office/drawing/2014/main" id="{41BEC1BB-0354-C67C-CCD8-F3CAC2CA2A3E}"/>
                  </a:ext>
                </a:extLst>
              </p:cNvPr>
              <p:cNvSpPr/>
              <p:nvPr/>
            </p:nvSpPr>
            <p:spPr>
              <a:xfrm>
                <a:off x="3749705" y="2689671"/>
                <a:ext cx="357905" cy="109428"/>
              </a:xfrm>
              <a:custGeom>
                <a:avLst/>
                <a:gdLst/>
                <a:ahLst/>
                <a:cxnLst/>
                <a:rect l="l" t="t" r="r" b="b"/>
                <a:pathLst>
                  <a:path w="11310" h="3458" extrusionOk="0">
                    <a:moveTo>
                      <a:pt x="665" y="1"/>
                    </a:moveTo>
                    <a:lnTo>
                      <a:pt x="0" y="1426"/>
                    </a:lnTo>
                    <a:cubicBezTo>
                      <a:pt x="0" y="1426"/>
                      <a:pt x="1362" y="3009"/>
                      <a:pt x="5162" y="3389"/>
                    </a:cubicBezTo>
                    <a:cubicBezTo>
                      <a:pt x="5591" y="3436"/>
                      <a:pt x="6002" y="3457"/>
                      <a:pt x="6393" y="3457"/>
                    </a:cubicBezTo>
                    <a:cubicBezTo>
                      <a:pt x="9465" y="3457"/>
                      <a:pt x="11309" y="2131"/>
                      <a:pt x="11084" y="1204"/>
                    </a:cubicBezTo>
                    <a:cubicBezTo>
                      <a:pt x="10863" y="159"/>
                      <a:pt x="665" y="1"/>
                      <a:pt x="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59;p35">
                <a:extLst>
                  <a:ext uri="{FF2B5EF4-FFF2-40B4-BE49-F238E27FC236}">
                    <a16:creationId xmlns:a16="http://schemas.microsoft.com/office/drawing/2014/main" id="{3F9544CC-40D7-3778-41B5-912BC3750847}"/>
                  </a:ext>
                </a:extLst>
              </p:cNvPr>
              <p:cNvSpPr/>
              <p:nvPr/>
            </p:nvSpPr>
            <p:spPr>
              <a:xfrm>
                <a:off x="3717617" y="1987500"/>
                <a:ext cx="610369" cy="764701"/>
              </a:xfrm>
              <a:custGeom>
                <a:avLst/>
                <a:gdLst/>
                <a:ahLst/>
                <a:cxnLst/>
                <a:rect l="l" t="t" r="r" b="b"/>
                <a:pathLst>
                  <a:path w="19288" h="24165" extrusionOk="0">
                    <a:moveTo>
                      <a:pt x="2829" y="1"/>
                    </a:moveTo>
                    <a:cubicBezTo>
                      <a:pt x="2438" y="1"/>
                      <a:pt x="2100" y="83"/>
                      <a:pt x="1838" y="275"/>
                    </a:cubicBezTo>
                    <a:cubicBezTo>
                      <a:pt x="1" y="1605"/>
                      <a:pt x="951" y="21683"/>
                      <a:pt x="951" y="21683"/>
                    </a:cubicBezTo>
                    <a:cubicBezTo>
                      <a:pt x="3590" y="23670"/>
                      <a:pt x="6309" y="24165"/>
                      <a:pt x="8362" y="24165"/>
                    </a:cubicBezTo>
                    <a:cubicBezTo>
                      <a:pt x="10399" y="24165"/>
                      <a:pt x="11782" y="23678"/>
                      <a:pt x="11782" y="23678"/>
                    </a:cubicBezTo>
                    <a:cubicBezTo>
                      <a:pt x="11782" y="23678"/>
                      <a:pt x="19287" y="7749"/>
                      <a:pt x="19129" y="4772"/>
                    </a:cubicBezTo>
                    <a:cubicBezTo>
                      <a:pt x="19066" y="3632"/>
                      <a:pt x="17609" y="3125"/>
                      <a:pt x="15899" y="2935"/>
                    </a:cubicBezTo>
                    <a:cubicBezTo>
                      <a:pt x="15270" y="2869"/>
                      <a:pt x="14601" y="2844"/>
                      <a:pt x="13944" y="2844"/>
                    </a:cubicBezTo>
                    <a:cubicBezTo>
                      <a:pt x="11753" y="2844"/>
                      <a:pt x="9692" y="3125"/>
                      <a:pt x="9692" y="3125"/>
                    </a:cubicBezTo>
                    <a:cubicBezTo>
                      <a:pt x="9692" y="3125"/>
                      <a:pt x="7791" y="1795"/>
                      <a:pt x="5796" y="876"/>
                    </a:cubicBezTo>
                    <a:cubicBezTo>
                      <a:pt x="4738" y="380"/>
                      <a:pt x="3665" y="1"/>
                      <a:pt x="2829"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60;p35">
                <a:extLst>
                  <a:ext uri="{FF2B5EF4-FFF2-40B4-BE49-F238E27FC236}">
                    <a16:creationId xmlns:a16="http://schemas.microsoft.com/office/drawing/2014/main" id="{BF4E0E21-5A64-1F94-5E86-7852152FF576}"/>
                  </a:ext>
                </a:extLst>
              </p:cNvPr>
              <p:cNvSpPr/>
              <p:nvPr/>
            </p:nvSpPr>
            <p:spPr>
              <a:xfrm>
                <a:off x="3901031" y="2015222"/>
                <a:ext cx="323728" cy="144238"/>
              </a:xfrm>
              <a:custGeom>
                <a:avLst/>
                <a:gdLst/>
                <a:ahLst/>
                <a:cxnLst/>
                <a:rect l="l" t="t" r="r" b="b"/>
                <a:pathLst>
                  <a:path w="10230" h="4815" extrusionOk="0">
                    <a:moveTo>
                      <a:pt x="0" y="0"/>
                    </a:moveTo>
                    <a:cubicBezTo>
                      <a:pt x="539" y="1267"/>
                      <a:pt x="3009" y="3769"/>
                      <a:pt x="3294" y="3832"/>
                    </a:cubicBezTo>
                    <a:cubicBezTo>
                      <a:pt x="3579" y="3927"/>
                      <a:pt x="3769" y="4814"/>
                      <a:pt x="3769" y="4814"/>
                    </a:cubicBezTo>
                    <a:cubicBezTo>
                      <a:pt x="3769" y="4814"/>
                      <a:pt x="4054" y="4149"/>
                      <a:pt x="4561" y="4117"/>
                    </a:cubicBezTo>
                    <a:cubicBezTo>
                      <a:pt x="5099" y="4054"/>
                      <a:pt x="6524" y="3737"/>
                      <a:pt x="7696" y="3294"/>
                    </a:cubicBezTo>
                    <a:cubicBezTo>
                      <a:pt x="8791" y="2909"/>
                      <a:pt x="9028" y="2110"/>
                      <a:pt x="10011" y="2110"/>
                    </a:cubicBezTo>
                    <a:cubicBezTo>
                      <a:pt x="10080" y="2110"/>
                      <a:pt x="10152" y="2114"/>
                      <a:pt x="10229" y="2122"/>
                    </a:cubicBezTo>
                    <a:cubicBezTo>
                      <a:pt x="10229" y="2122"/>
                      <a:pt x="10198" y="2091"/>
                      <a:pt x="10103" y="2059"/>
                    </a:cubicBezTo>
                    <a:cubicBezTo>
                      <a:pt x="9474" y="1993"/>
                      <a:pt x="8805" y="1968"/>
                      <a:pt x="8148" y="1968"/>
                    </a:cubicBezTo>
                    <a:cubicBezTo>
                      <a:pt x="5957" y="1968"/>
                      <a:pt x="3896" y="2249"/>
                      <a:pt x="3896" y="2249"/>
                    </a:cubicBezTo>
                    <a:cubicBezTo>
                      <a:pt x="3896" y="2249"/>
                      <a:pt x="1995" y="919"/>
                      <a:pt x="0"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61;p35">
                <a:extLst>
                  <a:ext uri="{FF2B5EF4-FFF2-40B4-BE49-F238E27FC236}">
                    <a16:creationId xmlns:a16="http://schemas.microsoft.com/office/drawing/2014/main" id="{3D138973-541A-34CF-8BC3-40ABD434B272}"/>
                  </a:ext>
                </a:extLst>
              </p:cNvPr>
              <p:cNvSpPr/>
              <p:nvPr/>
            </p:nvSpPr>
            <p:spPr>
              <a:xfrm>
                <a:off x="3977201" y="1864812"/>
                <a:ext cx="193161" cy="243223"/>
              </a:xfrm>
              <a:custGeom>
                <a:avLst/>
                <a:gdLst/>
                <a:ahLst/>
                <a:cxnLst/>
                <a:rect l="l" t="t" r="r" b="b"/>
                <a:pathLst>
                  <a:path w="6104" h="7686" extrusionOk="0">
                    <a:moveTo>
                      <a:pt x="4090" y="0"/>
                    </a:moveTo>
                    <a:cubicBezTo>
                      <a:pt x="2745" y="0"/>
                      <a:pt x="1045" y="383"/>
                      <a:pt x="1045" y="383"/>
                    </a:cubicBezTo>
                    <a:cubicBezTo>
                      <a:pt x="1045" y="383"/>
                      <a:pt x="1489" y="5735"/>
                      <a:pt x="0" y="6495"/>
                    </a:cubicBezTo>
                    <a:cubicBezTo>
                      <a:pt x="0" y="6495"/>
                      <a:pt x="651" y="7686"/>
                      <a:pt x="2282" y="7686"/>
                    </a:cubicBezTo>
                    <a:cubicBezTo>
                      <a:pt x="2778" y="7686"/>
                      <a:pt x="3366" y="7575"/>
                      <a:pt x="4054" y="7287"/>
                    </a:cubicBezTo>
                    <a:cubicBezTo>
                      <a:pt x="4054" y="7287"/>
                      <a:pt x="3547" y="4532"/>
                      <a:pt x="5510" y="1270"/>
                    </a:cubicBezTo>
                    <a:cubicBezTo>
                      <a:pt x="6104" y="271"/>
                      <a:pt x="5222" y="0"/>
                      <a:pt x="4090"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62;p35">
                <a:extLst>
                  <a:ext uri="{FF2B5EF4-FFF2-40B4-BE49-F238E27FC236}">
                    <a16:creationId xmlns:a16="http://schemas.microsoft.com/office/drawing/2014/main" id="{93CB92E4-5544-E69C-3A76-BE884AD6B95E}"/>
                  </a:ext>
                </a:extLst>
              </p:cNvPr>
              <p:cNvSpPr/>
              <p:nvPr/>
            </p:nvSpPr>
            <p:spPr>
              <a:xfrm>
                <a:off x="4167609" y="1801396"/>
                <a:ext cx="63322" cy="84397"/>
              </a:xfrm>
              <a:custGeom>
                <a:avLst/>
                <a:gdLst/>
                <a:ahLst/>
                <a:cxnLst/>
                <a:rect l="l" t="t" r="r" b="b"/>
                <a:pathLst>
                  <a:path w="2001" h="2667" extrusionOk="0">
                    <a:moveTo>
                      <a:pt x="1279" y="0"/>
                    </a:moveTo>
                    <a:cubicBezTo>
                      <a:pt x="881" y="0"/>
                      <a:pt x="412" y="550"/>
                      <a:pt x="412" y="550"/>
                    </a:cubicBezTo>
                    <a:cubicBezTo>
                      <a:pt x="412" y="550"/>
                      <a:pt x="0" y="2007"/>
                      <a:pt x="317" y="2514"/>
                    </a:cubicBezTo>
                    <a:cubicBezTo>
                      <a:pt x="381" y="2617"/>
                      <a:pt x="491" y="2666"/>
                      <a:pt x="624" y="2666"/>
                    </a:cubicBezTo>
                    <a:cubicBezTo>
                      <a:pt x="1142" y="2666"/>
                      <a:pt x="2001" y="1907"/>
                      <a:pt x="1774" y="645"/>
                    </a:cubicBezTo>
                    <a:cubicBezTo>
                      <a:pt x="1685" y="159"/>
                      <a:pt x="1492" y="0"/>
                      <a:pt x="1279"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63;p35">
                <a:extLst>
                  <a:ext uri="{FF2B5EF4-FFF2-40B4-BE49-F238E27FC236}">
                    <a16:creationId xmlns:a16="http://schemas.microsoft.com/office/drawing/2014/main" id="{9789CD74-902E-FFA6-0EEA-88A4CF4DBA9D}"/>
                  </a:ext>
                </a:extLst>
              </p:cNvPr>
              <p:cNvSpPr/>
              <p:nvPr/>
            </p:nvSpPr>
            <p:spPr>
              <a:xfrm>
                <a:off x="3871443" y="1828294"/>
                <a:ext cx="63670" cy="81074"/>
              </a:xfrm>
              <a:custGeom>
                <a:avLst/>
                <a:gdLst/>
                <a:ahLst/>
                <a:cxnLst/>
                <a:rect l="l" t="t" r="r" b="b"/>
                <a:pathLst>
                  <a:path w="2012" h="2562" extrusionOk="0">
                    <a:moveTo>
                      <a:pt x="517" y="0"/>
                    </a:moveTo>
                    <a:cubicBezTo>
                      <a:pt x="269" y="0"/>
                      <a:pt x="61" y="166"/>
                      <a:pt x="48" y="714"/>
                    </a:cubicBezTo>
                    <a:cubicBezTo>
                      <a:pt x="1" y="1950"/>
                      <a:pt x="864" y="2562"/>
                      <a:pt x="1391" y="2562"/>
                    </a:cubicBezTo>
                    <a:cubicBezTo>
                      <a:pt x="1566" y="2562"/>
                      <a:pt x="1703" y="2495"/>
                      <a:pt x="1759" y="2360"/>
                    </a:cubicBezTo>
                    <a:cubicBezTo>
                      <a:pt x="2012" y="1822"/>
                      <a:pt x="1379" y="397"/>
                      <a:pt x="1379" y="397"/>
                    </a:cubicBezTo>
                    <a:cubicBezTo>
                      <a:pt x="1379" y="397"/>
                      <a:pt x="900" y="0"/>
                      <a:pt x="517"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64;p35">
                <a:extLst>
                  <a:ext uri="{FF2B5EF4-FFF2-40B4-BE49-F238E27FC236}">
                    <a16:creationId xmlns:a16="http://schemas.microsoft.com/office/drawing/2014/main" id="{FA816627-7217-7094-E7E2-D6B5C5E46F5B}"/>
                  </a:ext>
                </a:extLst>
              </p:cNvPr>
              <p:cNvSpPr/>
              <p:nvPr/>
            </p:nvSpPr>
            <p:spPr>
              <a:xfrm>
                <a:off x="3903025" y="1656778"/>
                <a:ext cx="290659" cy="358063"/>
              </a:xfrm>
              <a:custGeom>
                <a:avLst/>
                <a:gdLst/>
                <a:ahLst/>
                <a:cxnLst/>
                <a:rect l="l" t="t" r="r" b="b"/>
                <a:pathLst>
                  <a:path w="9185" h="11315" extrusionOk="0">
                    <a:moveTo>
                      <a:pt x="4673" y="0"/>
                    </a:moveTo>
                    <a:cubicBezTo>
                      <a:pt x="4494" y="0"/>
                      <a:pt x="4309" y="7"/>
                      <a:pt x="4118" y="22"/>
                    </a:cubicBezTo>
                    <a:cubicBezTo>
                      <a:pt x="1109" y="243"/>
                      <a:pt x="1" y="1985"/>
                      <a:pt x="191" y="4677"/>
                    </a:cubicBezTo>
                    <a:cubicBezTo>
                      <a:pt x="606" y="9925"/>
                      <a:pt x="2187" y="11314"/>
                      <a:pt x="4647" y="11314"/>
                    </a:cubicBezTo>
                    <a:cubicBezTo>
                      <a:pt x="4815" y="11314"/>
                      <a:pt x="4987" y="11308"/>
                      <a:pt x="5163" y="11296"/>
                    </a:cubicBezTo>
                    <a:cubicBezTo>
                      <a:pt x="7823" y="11074"/>
                      <a:pt x="9185" y="9237"/>
                      <a:pt x="8773" y="4012"/>
                    </a:cubicBezTo>
                    <a:cubicBezTo>
                      <a:pt x="8595" y="1493"/>
                      <a:pt x="7281" y="0"/>
                      <a:pt x="4673"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65;p35">
                <a:extLst>
                  <a:ext uri="{FF2B5EF4-FFF2-40B4-BE49-F238E27FC236}">
                    <a16:creationId xmlns:a16="http://schemas.microsoft.com/office/drawing/2014/main" id="{3CFF1B2B-858D-F09E-A45C-0A37D99C4470}"/>
                  </a:ext>
                </a:extLst>
              </p:cNvPr>
              <p:cNvSpPr/>
              <p:nvPr/>
            </p:nvSpPr>
            <p:spPr>
              <a:xfrm>
                <a:off x="3941094" y="1847756"/>
                <a:ext cx="40126" cy="31297"/>
              </a:xfrm>
              <a:custGeom>
                <a:avLst/>
                <a:gdLst/>
                <a:ahLst/>
                <a:cxnLst/>
                <a:rect l="l" t="t" r="r" b="b"/>
                <a:pathLst>
                  <a:path w="1268" h="989" extrusionOk="0">
                    <a:moveTo>
                      <a:pt x="597" y="0"/>
                    </a:moveTo>
                    <a:cubicBezTo>
                      <a:pt x="305" y="0"/>
                      <a:pt x="30" y="183"/>
                      <a:pt x="1" y="447"/>
                    </a:cubicBezTo>
                    <a:cubicBezTo>
                      <a:pt x="1" y="700"/>
                      <a:pt x="254" y="954"/>
                      <a:pt x="571" y="985"/>
                    </a:cubicBezTo>
                    <a:cubicBezTo>
                      <a:pt x="596" y="988"/>
                      <a:pt x="622" y="989"/>
                      <a:pt x="646" y="989"/>
                    </a:cubicBezTo>
                    <a:cubicBezTo>
                      <a:pt x="960" y="989"/>
                      <a:pt x="1207" y="806"/>
                      <a:pt x="1236" y="542"/>
                    </a:cubicBezTo>
                    <a:cubicBezTo>
                      <a:pt x="1268" y="289"/>
                      <a:pt x="1014" y="35"/>
                      <a:pt x="666" y="4"/>
                    </a:cubicBezTo>
                    <a:cubicBezTo>
                      <a:pt x="643" y="1"/>
                      <a:pt x="620" y="0"/>
                      <a:pt x="597" y="0"/>
                    </a:cubicBezTo>
                    <a:close/>
                  </a:path>
                </a:pathLst>
              </a:custGeom>
              <a:solidFill>
                <a:srgbClr val="DB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66;p35">
                <a:extLst>
                  <a:ext uri="{FF2B5EF4-FFF2-40B4-BE49-F238E27FC236}">
                    <a16:creationId xmlns:a16="http://schemas.microsoft.com/office/drawing/2014/main" id="{FF6B10EF-2B61-9D29-4572-F6C83C096E03}"/>
                  </a:ext>
                </a:extLst>
              </p:cNvPr>
              <p:cNvSpPr/>
              <p:nvPr/>
            </p:nvSpPr>
            <p:spPr>
              <a:xfrm>
                <a:off x="4113496" y="1834433"/>
                <a:ext cx="41107" cy="30886"/>
              </a:xfrm>
              <a:custGeom>
                <a:avLst/>
                <a:gdLst/>
                <a:ahLst/>
                <a:cxnLst/>
                <a:rect l="l" t="t" r="r" b="b"/>
                <a:pathLst>
                  <a:path w="1299" h="976" extrusionOk="0">
                    <a:moveTo>
                      <a:pt x="726" y="1"/>
                    </a:moveTo>
                    <a:cubicBezTo>
                      <a:pt x="685" y="1"/>
                      <a:pt x="643" y="5"/>
                      <a:pt x="602" y="13"/>
                    </a:cubicBezTo>
                    <a:cubicBezTo>
                      <a:pt x="253" y="45"/>
                      <a:pt x="0" y="298"/>
                      <a:pt x="63" y="583"/>
                    </a:cubicBezTo>
                    <a:cubicBezTo>
                      <a:pt x="91" y="803"/>
                      <a:pt x="333" y="975"/>
                      <a:pt x="604" y="975"/>
                    </a:cubicBezTo>
                    <a:cubicBezTo>
                      <a:pt x="645" y="975"/>
                      <a:pt x="687" y="971"/>
                      <a:pt x="728" y="963"/>
                    </a:cubicBezTo>
                    <a:cubicBezTo>
                      <a:pt x="1077" y="931"/>
                      <a:pt x="1298" y="678"/>
                      <a:pt x="1267" y="393"/>
                    </a:cubicBezTo>
                    <a:cubicBezTo>
                      <a:pt x="1239" y="173"/>
                      <a:pt x="997" y="1"/>
                      <a:pt x="726" y="1"/>
                    </a:cubicBezTo>
                    <a:close/>
                  </a:path>
                </a:pathLst>
              </a:custGeom>
              <a:solidFill>
                <a:srgbClr val="DB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67;p35">
                <a:extLst>
                  <a:ext uri="{FF2B5EF4-FFF2-40B4-BE49-F238E27FC236}">
                    <a16:creationId xmlns:a16="http://schemas.microsoft.com/office/drawing/2014/main" id="{5A0A44E0-E1B3-FBFB-A536-AC91D7A779FD}"/>
                  </a:ext>
                </a:extLst>
              </p:cNvPr>
              <p:cNvSpPr/>
              <p:nvPr/>
            </p:nvSpPr>
            <p:spPr>
              <a:xfrm>
                <a:off x="3968182" y="1748643"/>
                <a:ext cx="44113" cy="24493"/>
              </a:xfrm>
              <a:custGeom>
                <a:avLst/>
                <a:gdLst/>
                <a:ahLst/>
                <a:cxnLst/>
                <a:rect l="l" t="t" r="r" b="b"/>
                <a:pathLst>
                  <a:path w="1394" h="774" extrusionOk="0">
                    <a:moveTo>
                      <a:pt x="1235" y="0"/>
                    </a:moveTo>
                    <a:cubicBezTo>
                      <a:pt x="1203" y="0"/>
                      <a:pt x="475" y="32"/>
                      <a:pt x="63" y="539"/>
                    </a:cubicBezTo>
                    <a:cubicBezTo>
                      <a:pt x="0" y="602"/>
                      <a:pt x="0" y="697"/>
                      <a:pt x="63" y="729"/>
                    </a:cubicBezTo>
                    <a:cubicBezTo>
                      <a:pt x="95" y="729"/>
                      <a:pt x="95" y="761"/>
                      <a:pt x="95" y="761"/>
                    </a:cubicBezTo>
                    <a:cubicBezTo>
                      <a:pt x="114" y="770"/>
                      <a:pt x="132" y="774"/>
                      <a:pt x="150" y="774"/>
                    </a:cubicBezTo>
                    <a:cubicBezTo>
                      <a:pt x="193" y="774"/>
                      <a:pt x="231" y="751"/>
                      <a:pt x="253" y="729"/>
                    </a:cubicBezTo>
                    <a:cubicBezTo>
                      <a:pt x="602" y="285"/>
                      <a:pt x="1235" y="285"/>
                      <a:pt x="1267" y="285"/>
                    </a:cubicBezTo>
                    <a:cubicBezTo>
                      <a:pt x="1330" y="254"/>
                      <a:pt x="1393" y="190"/>
                      <a:pt x="1393" y="127"/>
                    </a:cubicBezTo>
                    <a:cubicBezTo>
                      <a:pt x="1393" y="64"/>
                      <a:pt x="1330" y="0"/>
                      <a:pt x="1235"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68;p35">
                <a:extLst>
                  <a:ext uri="{FF2B5EF4-FFF2-40B4-BE49-F238E27FC236}">
                    <a16:creationId xmlns:a16="http://schemas.microsoft.com/office/drawing/2014/main" id="{BE4A991E-FE7B-4B67-6368-4E696C62D37F}"/>
                  </a:ext>
                </a:extLst>
              </p:cNvPr>
              <p:cNvSpPr/>
              <p:nvPr/>
            </p:nvSpPr>
            <p:spPr>
              <a:xfrm>
                <a:off x="4090426" y="1741523"/>
                <a:ext cx="46138" cy="19335"/>
              </a:xfrm>
              <a:custGeom>
                <a:avLst/>
                <a:gdLst/>
                <a:ahLst/>
                <a:cxnLst/>
                <a:rect l="l" t="t" r="r" b="b"/>
                <a:pathLst>
                  <a:path w="1458" h="611" extrusionOk="0">
                    <a:moveTo>
                      <a:pt x="245" y="1"/>
                    </a:moveTo>
                    <a:cubicBezTo>
                      <a:pt x="177" y="1"/>
                      <a:pt x="134" y="4"/>
                      <a:pt x="127" y="4"/>
                    </a:cubicBezTo>
                    <a:cubicBezTo>
                      <a:pt x="64" y="35"/>
                      <a:pt x="1" y="99"/>
                      <a:pt x="32" y="162"/>
                    </a:cubicBezTo>
                    <a:cubicBezTo>
                      <a:pt x="32" y="225"/>
                      <a:pt x="64" y="257"/>
                      <a:pt x="96" y="257"/>
                    </a:cubicBezTo>
                    <a:cubicBezTo>
                      <a:pt x="127" y="289"/>
                      <a:pt x="127" y="289"/>
                      <a:pt x="159" y="289"/>
                    </a:cubicBezTo>
                    <a:cubicBezTo>
                      <a:pt x="159" y="289"/>
                      <a:pt x="206" y="284"/>
                      <a:pt x="283" y="284"/>
                    </a:cubicBezTo>
                    <a:cubicBezTo>
                      <a:pt x="496" y="284"/>
                      <a:pt x="934" y="318"/>
                      <a:pt x="1236" y="574"/>
                    </a:cubicBezTo>
                    <a:cubicBezTo>
                      <a:pt x="1249" y="601"/>
                      <a:pt x="1274" y="610"/>
                      <a:pt x="1303" y="610"/>
                    </a:cubicBezTo>
                    <a:cubicBezTo>
                      <a:pt x="1342" y="610"/>
                      <a:pt x="1389" y="592"/>
                      <a:pt x="1426" y="574"/>
                    </a:cubicBezTo>
                    <a:cubicBezTo>
                      <a:pt x="1457" y="510"/>
                      <a:pt x="1457" y="415"/>
                      <a:pt x="1394" y="384"/>
                    </a:cubicBezTo>
                    <a:cubicBezTo>
                      <a:pt x="1025" y="39"/>
                      <a:pt x="483" y="1"/>
                      <a:pt x="245" y="1"/>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69;p35">
                <a:extLst>
                  <a:ext uri="{FF2B5EF4-FFF2-40B4-BE49-F238E27FC236}">
                    <a16:creationId xmlns:a16="http://schemas.microsoft.com/office/drawing/2014/main" id="{3FDFF590-D814-CA0C-CE13-DA0E27B92A1A}"/>
                  </a:ext>
                </a:extLst>
              </p:cNvPr>
              <p:cNvSpPr/>
              <p:nvPr/>
            </p:nvSpPr>
            <p:spPr>
              <a:xfrm>
                <a:off x="3983213" y="1796744"/>
                <a:ext cx="23069" cy="38196"/>
              </a:xfrm>
              <a:custGeom>
                <a:avLst/>
                <a:gdLst/>
                <a:ahLst/>
                <a:cxnLst/>
                <a:rect l="l" t="t" r="r" b="b"/>
                <a:pathLst>
                  <a:path w="729" h="1207" extrusionOk="0">
                    <a:moveTo>
                      <a:pt x="317" y="1"/>
                    </a:moveTo>
                    <a:cubicBezTo>
                      <a:pt x="127" y="32"/>
                      <a:pt x="0" y="317"/>
                      <a:pt x="32" y="634"/>
                    </a:cubicBezTo>
                    <a:cubicBezTo>
                      <a:pt x="62" y="963"/>
                      <a:pt x="204" y="1207"/>
                      <a:pt x="380" y="1207"/>
                    </a:cubicBezTo>
                    <a:cubicBezTo>
                      <a:pt x="390" y="1207"/>
                      <a:pt x="401" y="1206"/>
                      <a:pt x="412" y="1204"/>
                    </a:cubicBezTo>
                    <a:cubicBezTo>
                      <a:pt x="602" y="1204"/>
                      <a:pt x="728" y="919"/>
                      <a:pt x="697" y="571"/>
                    </a:cubicBezTo>
                    <a:cubicBezTo>
                      <a:pt x="665" y="254"/>
                      <a:pt x="507" y="1"/>
                      <a:pt x="317" y="1"/>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70;p35">
                <a:extLst>
                  <a:ext uri="{FF2B5EF4-FFF2-40B4-BE49-F238E27FC236}">
                    <a16:creationId xmlns:a16="http://schemas.microsoft.com/office/drawing/2014/main" id="{B217DC39-D405-50AA-35EF-D3AB924C6A0D}"/>
                  </a:ext>
                </a:extLst>
              </p:cNvPr>
              <p:cNvSpPr/>
              <p:nvPr/>
            </p:nvSpPr>
            <p:spPr>
              <a:xfrm>
                <a:off x="4102451" y="1788738"/>
                <a:ext cx="22088" cy="38101"/>
              </a:xfrm>
              <a:custGeom>
                <a:avLst/>
                <a:gdLst/>
                <a:ahLst/>
                <a:cxnLst/>
                <a:rect l="l" t="t" r="r" b="b"/>
                <a:pathLst>
                  <a:path w="698" h="1204" extrusionOk="0">
                    <a:moveTo>
                      <a:pt x="317" y="0"/>
                    </a:moveTo>
                    <a:cubicBezTo>
                      <a:pt x="127" y="0"/>
                      <a:pt x="1" y="285"/>
                      <a:pt x="1" y="634"/>
                    </a:cubicBezTo>
                    <a:cubicBezTo>
                      <a:pt x="32" y="950"/>
                      <a:pt x="222" y="1204"/>
                      <a:pt x="381" y="1204"/>
                    </a:cubicBezTo>
                    <a:cubicBezTo>
                      <a:pt x="571" y="1172"/>
                      <a:pt x="697" y="887"/>
                      <a:pt x="697" y="570"/>
                    </a:cubicBezTo>
                    <a:cubicBezTo>
                      <a:pt x="666" y="254"/>
                      <a:pt x="476" y="0"/>
                      <a:pt x="317"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71;p35">
                <a:extLst>
                  <a:ext uri="{FF2B5EF4-FFF2-40B4-BE49-F238E27FC236}">
                    <a16:creationId xmlns:a16="http://schemas.microsoft.com/office/drawing/2014/main" id="{DB6AF06C-25C6-47D8-4AB8-68B78EF338BA}"/>
                  </a:ext>
                </a:extLst>
              </p:cNvPr>
              <p:cNvSpPr/>
              <p:nvPr/>
            </p:nvSpPr>
            <p:spPr>
              <a:xfrm>
                <a:off x="4014257" y="1910001"/>
                <a:ext cx="79207" cy="32721"/>
              </a:xfrm>
              <a:custGeom>
                <a:avLst/>
                <a:gdLst/>
                <a:ahLst/>
                <a:cxnLst/>
                <a:rect l="l" t="t" r="r" b="b"/>
                <a:pathLst>
                  <a:path w="2503" h="1034" extrusionOk="0">
                    <a:moveTo>
                      <a:pt x="1" y="0"/>
                    </a:moveTo>
                    <a:cubicBezTo>
                      <a:pt x="1" y="0"/>
                      <a:pt x="491" y="1034"/>
                      <a:pt x="1268" y="1034"/>
                    </a:cubicBezTo>
                    <a:cubicBezTo>
                      <a:pt x="1330" y="1034"/>
                      <a:pt x="1393" y="1027"/>
                      <a:pt x="1458" y="1014"/>
                    </a:cubicBezTo>
                    <a:cubicBezTo>
                      <a:pt x="2344" y="824"/>
                      <a:pt x="2503" y="32"/>
                      <a:pt x="2503" y="32"/>
                    </a:cubicBezTo>
                    <a:lnTo>
                      <a:pt x="2503" y="32"/>
                    </a:lnTo>
                    <a:cubicBezTo>
                      <a:pt x="2503" y="32"/>
                      <a:pt x="1826" y="178"/>
                      <a:pt x="1109" y="178"/>
                    </a:cubicBezTo>
                    <a:cubicBezTo>
                      <a:pt x="717" y="178"/>
                      <a:pt x="314" y="134"/>
                      <a:pt x="1"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72;p35">
                <a:extLst>
                  <a:ext uri="{FF2B5EF4-FFF2-40B4-BE49-F238E27FC236}">
                    <a16:creationId xmlns:a16="http://schemas.microsoft.com/office/drawing/2014/main" id="{C483E42E-7516-9894-312B-A8A491B60462}"/>
                  </a:ext>
                </a:extLst>
              </p:cNvPr>
              <p:cNvSpPr/>
              <p:nvPr/>
            </p:nvSpPr>
            <p:spPr>
              <a:xfrm>
                <a:off x="3961157" y="1781681"/>
                <a:ext cx="51138" cy="31139"/>
              </a:xfrm>
              <a:custGeom>
                <a:avLst/>
                <a:gdLst/>
                <a:ahLst/>
                <a:cxnLst/>
                <a:rect l="l" t="t" r="r" b="b"/>
                <a:pathLst>
                  <a:path w="1616" h="984" extrusionOk="0">
                    <a:moveTo>
                      <a:pt x="1004" y="1"/>
                    </a:moveTo>
                    <a:cubicBezTo>
                      <a:pt x="997" y="1"/>
                      <a:pt x="990" y="1"/>
                      <a:pt x="982" y="2"/>
                    </a:cubicBezTo>
                    <a:cubicBezTo>
                      <a:pt x="665" y="33"/>
                      <a:pt x="475" y="793"/>
                      <a:pt x="475" y="793"/>
                    </a:cubicBezTo>
                    <a:lnTo>
                      <a:pt x="0" y="762"/>
                    </a:lnTo>
                    <a:lnTo>
                      <a:pt x="475" y="983"/>
                    </a:lnTo>
                    <a:cubicBezTo>
                      <a:pt x="475" y="983"/>
                      <a:pt x="665" y="255"/>
                      <a:pt x="982" y="160"/>
                    </a:cubicBezTo>
                    <a:cubicBezTo>
                      <a:pt x="994" y="157"/>
                      <a:pt x="1006" y="156"/>
                      <a:pt x="1019" y="156"/>
                    </a:cubicBezTo>
                    <a:cubicBezTo>
                      <a:pt x="1323" y="156"/>
                      <a:pt x="1615" y="888"/>
                      <a:pt x="1615" y="888"/>
                    </a:cubicBezTo>
                    <a:cubicBezTo>
                      <a:pt x="1615" y="888"/>
                      <a:pt x="1432" y="1"/>
                      <a:pt x="1004" y="1"/>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73;p35">
                <a:extLst>
                  <a:ext uri="{FF2B5EF4-FFF2-40B4-BE49-F238E27FC236}">
                    <a16:creationId xmlns:a16="http://schemas.microsoft.com/office/drawing/2014/main" id="{4B08A9D1-7F06-C815-89D7-FEEB7EE283AC}"/>
                  </a:ext>
                </a:extLst>
              </p:cNvPr>
              <p:cNvSpPr/>
              <p:nvPr/>
            </p:nvSpPr>
            <p:spPr>
              <a:xfrm>
                <a:off x="4094445" y="1776681"/>
                <a:ext cx="50126" cy="30126"/>
              </a:xfrm>
              <a:custGeom>
                <a:avLst/>
                <a:gdLst/>
                <a:ahLst/>
                <a:cxnLst/>
                <a:rect l="l" t="t" r="r" b="b"/>
                <a:pathLst>
                  <a:path w="1584" h="952" extrusionOk="0">
                    <a:moveTo>
                      <a:pt x="496" y="0"/>
                    </a:moveTo>
                    <a:cubicBezTo>
                      <a:pt x="489" y="0"/>
                      <a:pt x="482" y="0"/>
                      <a:pt x="475" y="1"/>
                    </a:cubicBezTo>
                    <a:cubicBezTo>
                      <a:pt x="32" y="1"/>
                      <a:pt x="0" y="951"/>
                      <a:pt x="0" y="951"/>
                    </a:cubicBezTo>
                    <a:cubicBezTo>
                      <a:pt x="0" y="951"/>
                      <a:pt x="153" y="159"/>
                      <a:pt x="488" y="159"/>
                    </a:cubicBezTo>
                    <a:cubicBezTo>
                      <a:pt x="494" y="159"/>
                      <a:pt x="500" y="159"/>
                      <a:pt x="507" y="160"/>
                    </a:cubicBezTo>
                    <a:cubicBezTo>
                      <a:pt x="824" y="191"/>
                      <a:pt x="1109" y="856"/>
                      <a:pt x="1109" y="856"/>
                    </a:cubicBezTo>
                    <a:lnTo>
                      <a:pt x="1584" y="571"/>
                    </a:lnTo>
                    <a:lnTo>
                      <a:pt x="1109" y="666"/>
                    </a:lnTo>
                    <a:cubicBezTo>
                      <a:pt x="1109" y="666"/>
                      <a:pt x="806" y="0"/>
                      <a:pt x="496"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74;p35">
                <a:extLst>
                  <a:ext uri="{FF2B5EF4-FFF2-40B4-BE49-F238E27FC236}">
                    <a16:creationId xmlns:a16="http://schemas.microsoft.com/office/drawing/2014/main" id="{ABA22AEA-C80C-9CAE-067E-C35B653F40F7}"/>
                  </a:ext>
                </a:extLst>
              </p:cNvPr>
              <p:cNvSpPr/>
              <p:nvPr/>
            </p:nvSpPr>
            <p:spPr>
              <a:xfrm>
                <a:off x="4036313" y="1834148"/>
                <a:ext cx="27088" cy="38797"/>
              </a:xfrm>
              <a:custGeom>
                <a:avLst/>
                <a:gdLst/>
                <a:ahLst/>
                <a:cxnLst/>
                <a:rect l="l" t="t" r="r" b="b"/>
                <a:pathLst>
                  <a:path w="856" h="1226" extrusionOk="0">
                    <a:moveTo>
                      <a:pt x="490" y="1"/>
                    </a:moveTo>
                    <a:cubicBezTo>
                      <a:pt x="440" y="1"/>
                      <a:pt x="402" y="11"/>
                      <a:pt x="381" y="22"/>
                    </a:cubicBezTo>
                    <a:cubicBezTo>
                      <a:pt x="159" y="117"/>
                      <a:pt x="1" y="402"/>
                      <a:pt x="32" y="655"/>
                    </a:cubicBezTo>
                    <a:cubicBezTo>
                      <a:pt x="32" y="877"/>
                      <a:pt x="159" y="1067"/>
                      <a:pt x="381" y="1162"/>
                    </a:cubicBezTo>
                    <a:cubicBezTo>
                      <a:pt x="444" y="1194"/>
                      <a:pt x="507" y="1194"/>
                      <a:pt x="571" y="1225"/>
                    </a:cubicBezTo>
                    <a:lnTo>
                      <a:pt x="634" y="940"/>
                    </a:lnTo>
                    <a:cubicBezTo>
                      <a:pt x="381" y="877"/>
                      <a:pt x="317" y="750"/>
                      <a:pt x="317" y="655"/>
                    </a:cubicBezTo>
                    <a:cubicBezTo>
                      <a:pt x="286" y="497"/>
                      <a:pt x="381" y="339"/>
                      <a:pt x="476" y="307"/>
                    </a:cubicBezTo>
                    <a:cubicBezTo>
                      <a:pt x="483" y="299"/>
                      <a:pt x="493" y="295"/>
                      <a:pt x="505" y="295"/>
                    </a:cubicBezTo>
                    <a:cubicBezTo>
                      <a:pt x="539" y="295"/>
                      <a:pt x="586" y="331"/>
                      <a:pt x="634" y="402"/>
                    </a:cubicBezTo>
                    <a:lnTo>
                      <a:pt x="856" y="212"/>
                    </a:lnTo>
                    <a:cubicBezTo>
                      <a:pt x="729" y="43"/>
                      <a:pt x="588" y="1"/>
                      <a:pt x="490" y="1"/>
                    </a:cubicBezTo>
                    <a:close/>
                  </a:path>
                </a:pathLst>
              </a:custGeom>
              <a:solidFill>
                <a:srgbClr val="DB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75;p35">
                <a:extLst>
                  <a:ext uri="{FF2B5EF4-FFF2-40B4-BE49-F238E27FC236}">
                    <a16:creationId xmlns:a16="http://schemas.microsoft.com/office/drawing/2014/main" id="{75272DC3-D6AF-9C95-AB98-8121C5FFA952}"/>
                  </a:ext>
                </a:extLst>
              </p:cNvPr>
              <p:cNvSpPr/>
              <p:nvPr/>
            </p:nvSpPr>
            <p:spPr>
              <a:xfrm>
                <a:off x="3874956" y="1631399"/>
                <a:ext cx="343791" cy="203003"/>
              </a:xfrm>
              <a:custGeom>
                <a:avLst/>
                <a:gdLst/>
                <a:ahLst/>
                <a:cxnLst/>
                <a:rect l="l" t="t" r="r" b="b"/>
                <a:pathLst>
                  <a:path w="10864" h="6415" extrusionOk="0">
                    <a:moveTo>
                      <a:pt x="4941" y="0"/>
                    </a:moveTo>
                    <a:cubicBezTo>
                      <a:pt x="1" y="0"/>
                      <a:pt x="444" y="6239"/>
                      <a:pt x="444" y="6239"/>
                    </a:cubicBezTo>
                    <a:cubicBezTo>
                      <a:pt x="553" y="6289"/>
                      <a:pt x="668" y="6313"/>
                      <a:pt x="788" y="6313"/>
                    </a:cubicBezTo>
                    <a:cubicBezTo>
                      <a:pt x="2552" y="6313"/>
                      <a:pt x="5385" y="1204"/>
                      <a:pt x="5385" y="1204"/>
                    </a:cubicBezTo>
                    <a:cubicBezTo>
                      <a:pt x="10325" y="1330"/>
                      <a:pt x="9533" y="6397"/>
                      <a:pt x="9533" y="6397"/>
                    </a:cubicBezTo>
                    <a:cubicBezTo>
                      <a:pt x="9579" y="6409"/>
                      <a:pt x="9625" y="6414"/>
                      <a:pt x="9671" y="6414"/>
                    </a:cubicBezTo>
                    <a:cubicBezTo>
                      <a:pt x="10259" y="6414"/>
                      <a:pt x="10832" y="5542"/>
                      <a:pt x="10832" y="5542"/>
                    </a:cubicBezTo>
                    <a:cubicBezTo>
                      <a:pt x="10863" y="2787"/>
                      <a:pt x="9882" y="0"/>
                      <a:pt x="4941"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76;p35">
                <a:extLst>
                  <a:ext uri="{FF2B5EF4-FFF2-40B4-BE49-F238E27FC236}">
                    <a16:creationId xmlns:a16="http://schemas.microsoft.com/office/drawing/2014/main" id="{C2E7CCFA-A037-3B8F-9D5B-7FE013B2B8DE}"/>
                  </a:ext>
                </a:extLst>
              </p:cNvPr>
              <p:cNvSpPr/>
              <p:nvPr/>
            </p:nvSpPr>
            <p:spPr>
              <a:xfrm>
                <a:off x="4531399" y="3166118"/>
                <a:ext cx="159364" cy="212876"/>
              </a:xfrm>
              <a:custGeom>
                <a:avLst/>
                <a:gdLst/>
                <a:ahLst/>
                <a:cxnLst/>
                <a:rect l="l" t="t" r="r" b="b"/>
                <a:pathLst>
                  <a:path w="5036" h="6727" extrusionOk="0">
                    <a:moveTo>
                      <a:pt x="1460" y="1"/>
                    </a:moveTo>
                    <a:cubicBezTo>
                      <a:pt x="1297" y="1"/>
                      <a:pt x="1118" y="26"/>
                      <a:pt x="918" y="82"/>
                    </a:cubicBezTo>
                    <a:cubicBezTo>
                      <a:pt x="570" y="177"/>
                      <a:pt x="348" y="367"/>
                      <a:pt x="222" y="589"/>
                    </a:cubicBezTo>
                    <a:cubicBezTo>
                      <a:pt x="0" y="1032"/>
                      <a:pt x="63" y="1571"/>
                      <a:pt x="348" y="1982"/>
                    </a:cubicBezTo>
                    <a:cubicBezTo>
                      <a:pt x="1013" y="2901"/>
                      <a:pt x="1615" y="4263"/>
                      <a:pt x="1869" y="4959"/>
                    </a:cubicBezTo>
                    <a:cubicBezTo>
                      <a:pt x="2027" y="5371"/>
                      <a:pt x="2154" y="5474"/>
                      <a:pt x="2241" y="5474"/>
                    </a:cubicBezTo>
                    <a:cubicBezTo>
                      <a:pt x="2328" y="5474"/>
                      <a:pt x="2375" y="5371"/>
                      <a:pt x="2375" y="5371"/>
                    </a:cubicBezTo>
                    <a:cubicBezTo>
                      <a:pt x="2375" y="5466"/>
                      <a:pt x="2407" y="5529"/>
                      <a:pt x="2407" y="5593"/>
                    </a:cubicBezTo>
                    <a:cubicBezTo>
                      <a:pt x="2503" y="6023"/>
                      <a:pt x="2544" y="6381"/>
                      <a:pt x="2681" y="6381"/>
                    </a:cubicBezTo>
                    <a:cubicBezTo>
                      <a:pt x="2726" y="6381"/>
                      <a:pt x="2780" y="6343"/>
                      <a:pt x="2850" y="6258"/>
                    </a:cubicBezTo>
                    <a:cubicBezTo>
                      <a:pt x="3199" y="5878"/>
                      <a:pt x="2914" y="4263"/>
                      <a:pt x="2914" y="4263"/>
                    </a:cubicBezTo>
                    <a:lnTo>
                      <a:pt x="2914" y="4263"/>
                    </a:lnTo>
                    <a:cubicBezTo>
                      <a:pt x="3718" y="6079"/>
                      <a:pt x="3566" y="6726"/>
                      <a:pt x="3676" y="6726"/>
                    </a:cubicBezTo>
                    <a:cubicBezTo>
                      <a:pt x="3700" y="6726"/>
                      <a:pt x="3737" y="6695"/>
                      <a:pt x="3800" y="6638"/>
                    </a:cubicBezTo>
                    <a:cubicBezTo>
                      <a:pt x="4275" y="6194"/>
                      <a:pt x="3737" y="4168"/>
                      <a:pt x="3705" y="4104"/>
                    </a:cubicBezTo>
                    <a:lnTo>
                      <a:pt x="3705" y="4104"/>
                    </a:lnTo>
                    <a:cubicBezTo>
                      <a:pt x="4379" y="5115"/>
                      <a:pt x="4544" y="5829"/>
                      <a:pt x="4703" y="5829"/>
                    </a:cubicBezTo>
                    <a:cubicBezTo>
                      <a:pt x="4739" y="5829"/>
                      <a:pt x="4774" y="5794"/>
                      <a:pt x="4814" y="5719"/>
                    </a:cubicBezTo>
                    <a:cubicBezTo>
                      <a:pt x="5035" y="5339"/>
                      <a:pt x="3895" y="2996"/>
                      <a:pt x="3484" y="2172"/>
                    </a:cubicBezTo>
                    <a:cubicBezTo>
                      <a:pt x="3389" y="1951"/>
                      <a:pt x="3325" y="1856"/>
                      <a:pt x="3325" y="1856"/>
                    </a:cubicBezTo>
                    <a:lnTo>
                      <a:pt x="3325" y="1856"/>
                    </a:lnTo>
                    <a:cubicBezTo>
                      <a:pt x="3683" y="1925"/>
                      <a:pt x="3957" y="1952"/>
                      <a:pt x="4167" y="1952"/>
                    </a:cubicBezTo>
                    <a:cubicBezTo>
                      <a:pt x="4923" y="1952"/>
                      <a:pt x="4845" y="1602"/>
                      <a:pt x="4845" y="1602"/>
                    </a:cubicBezTo>
                    <a:cubicBezTo>
                      <a:pt x="3032" y="1379"/>
                      <a:pt x="2669" y="1"/>
                      <a:pt x="1460"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77;p35">
                <a:extLst>
                  <a:ext uri="{FF2B5EF4-FFF2-40B4-BE49-F238E27FC236}">
                    <a16:creationId xmlns:a16="http://schemas.microsoft.com/office/drawing/2014/main" id="{830EC529-FE22-708E-53AB-02DC0F628ABB}"/>
                  </a:ext>
                </a:extLst>
              </p:cNvPr>
              <p:cNvSpPr/>
              <p:nvPr/>
            </p:nvSpPr>
            <p:spPr>
              <a:xfrm>
                <a:off x="4593519" y="3213807"/>
                <a:ext cx="48132" cy="22753"/>
              </a:xfrm>
              <a:custGeom>
                <a:avLst/>
                <a:gdLst/>
                <a:ahLst/>
                <a:cxnLst/>
                <a:rect l="l" t="t" r="r" b="b"/>
                <a:pathLst>
                  <a:path w="1521" h="719" extrusionOk="0">
                    <a:moveTo>
                      <a:pt x="1" y="0"/>
                    </a:moveTo>
                    <a:lnTo>
                      <a:pt x="1" y="0"/>
                    </a:lnTo>
                    <a:cubicBezTo>
                      <a:pt x="1" y="1"/>
                      <a:pt x="312" y="719"/>
                      <a:pt x="1122" y="719"/>
                    </a:cubicBezTo>
                    <a:cubicBezTo>
                      <a:pt x="1243" y="719"/>
                      <a:pt x="1376" y="703"/>
                      <a:pt x="1521" y="665"/>
                    </a:cubicBezTo>
                    <a:cubicBezTo>
                      <a:pt x="1426" y="475"/>
                      <a:pt x="1362" y="349"/>
                      <a:pt x="1362" y="349"/>
                    </a:cubicBezTo>
                    <a:cubicBezTo>
                      <a:pt x="1362" y="349"/>
                      <a:pt x="1223" y="402"/>
                      <a:pt x="1006" y="402"/>
                    </a:cubicBezTo>
                    <a:cubicBezTo>
                      <a:pt x="748" y="402"/>
                      <a:pt x="379" y="327"/>
                      <a:pt x="1"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3578;p35">
                <a:extLst>
                  <a:ext uri="{FF2B5EF4-FFF2-40B4-BE49-F238E27FC236}">
                    <a16:creationId xmlns:a16="http://schemas.microsoft.com/office/drawing/2014/main" id="{021F66F3-9171-C6F5-4F04-53D532750621}"/>
                  </a:ext>
                </a:extLst>
              </p:cNvPr>
              <p:cNvSpPr/>
              <p:nvPr/>
            </p:nvSpPr>
            <p:spPr>
              <a:xfrm>
                <a:off x="4595512" y="3282951"/>
                <a:ext cx="25094" cy="60157"/>
              </a:xfrm>
              <a:custGeom>
                <a:avLst/>
                <a:gdLst/>
                <a:ahLst/>
                <a:cxnLst/>
                <a:rect l="l" t="t" r="r" b="b"/>
                <a:pathLst>
                  <a:path w="793" h="1901" extrusionOk="0">
                    <a:moveTo>
                      <a:pt x="1" y="1"/>
                    </a:moveTo>
                    <a:cubicBezTo>
                      <a:pt x="64" y="191"/>
                      <a:pt x="444" y="1299"/>
                      <a:pt x="349" y="1679"/>
                    </a:cubicBezTo>
                    <a:cubicBezTo>
                      <a:pt x="349" y="1774"/>
                      <a:pt x="381" y="1837"/>
                      <a:pt x="381" y="1901"/>
                    </a:cubicBezTo>
                    <a:cubicBezTo>
                      <a:pt x="793" y="1711"/>
                      <a:pt x="96" y="222"/>
                      <a:pt x="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3579;p35">
                <a:extLst>
                  <a:ext uri="{FF2B5EF4-FFF2-40B4-BE49-F238E27FC236}">
                    <a16:creationId xmlns:a16="http://schemas.microsoft.com/office/drawing/2014/main" id="{D6529F86-CE4F-10D2-9A11-EDDD59C46085}"/>
                  </a:ext>
                </a:extLst>
              </p:cNvPr>
              <p:cNvSpPr/>
              <p:nvPr/>
            </p:nvSpPr>
            <p:spPr>
              <a:xfrm>
                <a:off x="3603695" y="1988702"/>
                <a:ext cx="738942" cy="783752"/>
              </a:xfrm>
              <a:custGeom>
                <a:avLst/>
                <a:gdLst/>
                <a:ahLst/>
                <a:cxnLst/>
                <a:rect l="l" t="t" r="r" b="b"/>
                <a:pathLst>
                  <a:path w="23351" h="24767" extrusionOk="0">
                    <a:moveTo>
                      <a:pt x="6714" y="0"/>
                    </a:moveTo>
                    <a:cubicBezTo>
                      <a:pt x="1" y="0"/>
                      <a:pt x="3506" y="21645"/>
                      <a:pt x="3506" y="21645"/>
                    </a:cubicBezTo>
                    <a:cubicBezTo>
                      <a:pt x="3506" y="21645"/>
                      <a:pt x="877" y="22563"/>
                      <a:pt x="9776" y="24463"/>
                    </a:cubicBezTo>
                    <a:cubicBezTo>
                      <a:pt x="9903" y="24495"/>
                      <a:pt x="10030" y="24527"/>
                      <a:pt x="10156" y="24558"/>
                    </a:cubicBezTo>
                    <a:cubicBezTo>
                      <a:pt x="10188" y="24558"/>
                      <a:pt x="10251" y="24590"/>
                      <a:pt x="10283" y="24590"/>
                    </a:cubicBezTo>
                    <a:cubicBezTo>
                      <a:pt x="10855" y="24710"/>
                      <a:pt x="11401" y="24767"/>
                      <a:pt x="11922" y="24767"/>
                    </a:cubicBezTo>
                    <a:cubicBezTo>
                      <a:pt x="20076" y="24767"/>
                      <a:pt x="22074" y="10850"/>
                      <a:pt x="22729" y="6950"/>
                    </a:cubicBezTo>
                    <a:cubicBezTo>
                      <a:pt x="23350" y="3222"/>
                      <a:pt x="20923" y="3021"/>
                      <a:pt x="20391" y="3021"/>
                    </a:cubicBezTo>
                    <a:cubicBezTo>
                      <a:pt x="20327" y="3021"/>
                      <a:pt x="20290" y="3024"/>
                      <a:pt x="20290" y="3024"/>
                    </a:cubicBezTo>
                    <a:cubicBezTo>
                      <a:pt x="15698" y="5715"/>
                      <a:pt x="13767" y="7616"/>
                      <a:pt x="12943" y="8661"/>
                    </a:cubicBezTo>
                    <a:cubicBezTo>
                      <a:pt x="12500" y="9199"/>
                      <a:pt x="12373" y="9516"/>
                      <a:pt x="12373" y="9611"/>
                    </a:cubicBezTo>
                    <a:cubicBezTo>
                      <a:pt x="12373" y="9484"/>
                      <a:pt x="12405" y="9357"/>
                      <a:pt x="12373" y="9199"/>
                    </a:cubicBezTo>
                    <a:cubicBezTo>
                      <a:pt x="12278" y="6602"/>
                      <a:pt x="7021" y="15"/>
                      <a:pt x="7021" y="15"/>
                    </a:cubicBezTo>
                    <a:cubicBezTo>
                      <a:pt x="6916" y="5"/>
                      <a:pt x="6814" y="0"/>
                      <a:pt x="6714" y="0"/>
                    </a:cubicBezTo>
                    <a:close/>
                  </a:path>
                </a:pathLst>
              </a:custGeom>
              <a:solidFill>
                <a:srgbClr val="F2CF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80;p35">
                <a:extLst>
                  <a:ext uri="{FF2B5EF4-FFF2-40B4-BE49-F238E27FC236}">
                    <a16:creationId xmlns:a16="http://schemas.microsoft.com/office/drawing/2014/main" id="{E5E54E4B-A65D-1305-023C-45E9989FE9B0}"/>
                  </a:ext>
                </a:extLst>
              </p:cNvPr>
              <p:cNvSpPr/>
              <p:nvPr/>
            </p:nvSpPr>
            <p:spPr>
              <a:xfrm>
                <a:off x="4133527" y="2070346"/>
                <a:ext cx="302684" cy="1447157"/>
              </a:xfrm>
              <a:custGeom>
                <a:avLst/>
                <a:gdLst/>
                <a:ahLst/>
                <a:cxnLst/>
                <a:rect l="l" t="t" r="r" b="b"/>
                <a:pathLst>
                  <a:path w="9565" h="45731" extrusionOk="0">
                    <a:moveTo>
                      <a:pt x="2882" y="0"/>
                    </a:moveTo>
                    <a:cubicBezTo>
                      <a:pt x="2882" y="0"/>
                      <a:pt x="0" y="8867"/>
                      <a:pt x="32" y="14948"/>
                    </a:cubicBezTo>
                    <a:cubicBezTo>
                      <a:pt x="64" y="21028"/>
                      <a:pt x="8044" y="45730"/>
                      <a:pt x="8044" y="45730"/>
                    </a:cubicBezTo>
                    <a:cubicBezTo>
                      <a:pt x="8044" y="45730"/>
                      <a:pt x="8994" y="45350"/>
                      <a:pt x="9564" y="44590"/>
                    </a:cubicBezTo>
                    <a:cubicBezTo>
                      <a:pt x="9564" y="44590"/>
                      <a:pt x="6018" y="17640"/>
                      <a:pt x="5986" y="14790"/>
                    </a:cubicBezTo>
                    <a:cubicBezTo>
                      <a:pt x="5954" y="11939"/>
                      <a:pt x="6588" y="2344"/>
                      <a:pt x="5733" y="665"/>
                    </a:cubicBezTo>
                    <a:cubicBezTo>
                      <a:pt x="5764" y="665"/>
                      <a:pt x="5321" y="127"/>
                      <a:pt x="2882"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81;p35">
                <a:extLst>
                  <a:ext uri="{FF2B5EF4-FFF2-40B4-BE49-F238E27FC236}">
                    <a16:creationId xmlns:a16="http://schemas.microsoft.com/office/drawing/2014/main" id="{2D42EACC-ADE4-F44D-5591-D3D45981CA7D}"/>
                  </a:ext>
                </a:extLst>
              </p:cNvPr>
              <p:cNvSpPr/>
              <p:nvPr/>
            </p:nvSpPr>
            <p:spPr>
              <a:xfrm>
                <a:off x="3570309" y="1985506"/>
                <a:ext cx="293666" cy="1417728"/>
              </a:xfrm>
              <a:custGeom>
                <a:avLst/>
                <a:gdLst/>
                <a:ahLst/>
                <a:cxnLst/>
                <a:rect l="l" t="t" r="r" b="b"/>
                <a:pathLst>
                  <a:path w="9280" h="44801" extrusionOk="0">
                    <a:moveTo>
                      <a:pt x="7331" y="1"/>
                    </a:moveTo>
                    <a:cubicBezTo>
                      <a:pt x="5847" y="1"/>
                      <a:pt x="4751" y="749"/>
                      <a:pt x="4751" y="749"/>
                    </a:cubicBezTo>
                    <a:cubicBezTo>
                      <a:pt x="2471" y="7083"/>
                      <a:pt x="3231" y="20796"/>
                      <a:pt x="3136" y="21714"/>
                    </a:cubicBezTo>
                    <a:cubicBezTo>
                      <a:pt x="3009" y="22664"/>
                      <a:pt x="1901" y="25736"/>
                      <a:pt x="950" y="30011"/>
                    </a:cubicBezTo>
                    <a:cubicBezTo>
                      <a:pt x="0" y="34287"/>
                      <a:pt x="950" y="42711"/>
                      <a:pt x="950" y="42711"/>
                    </a:cubicBezTo>
                    <a:lnTo>
                      <a:pt x="2471" y="44801"/>
                    </a:lnTo>
                    <a:cubicBezTo>
                      <a:pt x="2471" y="44801"/>
                      <a:pt x="4022" y="36219"/>
                      <a:pt x="5257" y="32007"/>
                    </a:cubicBezTo>
                    <a:cubicBezTo>
                      <a:pt x="6493" y="27826"/>
                      <a:pt x="8709" y="15602"/>
                      <a:pt x="8994" y="13385"/>
                    </a:cubicBezTo>
                    <a:cubicBezTo>
                      <a:pt x="9279" y="11200"/>
                      <a:pt x="8994" y="338"/>
                      <a:pt x="8994" y="338"/>
                    </a:cubicBezTo>
                    <a:cubicBezTo>
                      <a:pt x="8413" y="92"/>
                      <a:pt x="7848" y="1"/>
                      <a:pt x="7331" y="1"/>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82;p35">
                <a:extLst>
                  <a:ext uri="{FF2B5EF4-FFF2-40B4-BE49-F238E27FC236}">
                    <a16:creationId xmlns:a16="http://schemas.microsoft.com/office/drawing/2014/main" id="{268AFA16-E885-06B5-4384-9566ECDFB004}"/>
                  </a:ext>
                </a:extLst>
              </p:cNvPr>
              <p:cNvSpPr/>
              <p:nvPr/>
            </p:nvSpPr>
            <p:spPr>
              <a:xfrm>
                <a:off x="3913056" y="2262748"/>
                <a:ext cx="100251" cy="503124"/>
              </a:xfrm>
              <a:custGeom>
                <a:avLst/>
                <a:gdLst/>
                <a:ahLst/>
                <a:cxnLst/>
                <a:rect l="l" t="t" r="r" b="b"/>
                <a:pathLst>
                  <a:path w="3168" h="15899" extrusionOk="0">
                    <a:moveTo>
                      <a:pt x="3167" y="1"/>
                    </a:moveTo>
                    <a:lnTo>
                      <a:pt x="3167" y="1"/>
                    </a:lnTo>
                    <a:cubicBezTo>
                      <a:pt x="2810" y="434"/>
                      <a:pt x="2658" y="724"/>
                      <a:pt x="2613" y="854"/>
                    </a:cubicBezTo>
                    <a:lnTo>
                      <a:pt x="2613" y="854"/>
                    </a:lnTo>
                    <a:cubicBezTo>
                      <a:pt x="2629" y="761"/>
                      <a:pt x="2629" y="640"/>
                      <a:pt x="2629" y="539"/>
                    </a:cubicBezTo>
                    <a:lnTo>
                      <a:pt x="2629" y="539"/>
                    </a:lnTo>
                    <a:cubicBezTo>
                      <a:pt x="2439" y="1077"/>
                      <a:pt x="2185" y="1647"/>
                      <a:pt x="1932" y="2249"/>
                    </a:cubicBezTo>
                    <a:cubicBezTo>
                      <a:pt x="1457" y="3326"/>
                      <a:pt x="982" y="4434"/>
                      <a:pt x="887" y="5321"/>
                    </a:cubicBezTo>
                    <a:cubicBezTo>
                      <a:pt x="824" y="5859"/>
                      <a:pt x="824" y="6619"/>
                      <a:pt x="824" y="7601"/>
                    </a:cubicBezTo>
                    <a:cubicBezTo>
                      <a:pt x="824" y="9786"/>
                      <a:pt x="855" y="12953"/>
                      <a:pt x="0" y="15803"/>
                    </a:cubicBezTo>
                    <a:cubicBezTo>
                      <a:pt x="127" y="15835"/>
                      <a:pt x="254" y="15867"/>
                      <a:pt x="380" y="15898"/>
                    </a:cubicBezTo>
                    <a:cubicBezTo>
                      <a:pt x="1235" y="12985"/>
                      <a:pt x="1204" y="9786"/>
                      <a:pt x="1204" y="7601"/>
                    </a:cubicBezTo>
                    <a:cubicBezTo>
                      <a:pt x="1204" y="6619"/>
                      <a:pt x="1204" y="5891"/>
                      <a:pt x="1267" y="5384"/>
                    </a:cubicBezTo>
                    <a:cubicBezTo>
                      <a:pt x="1362" y="4529"/>
                      <a:pt x="1837" y="3453"/>
                      <a:pt x="2280" y="2407"/>
                    </a:cubicBezTo>
                    <a:cubicBezTo>
                      <a:pt x="2660" y="1521"/>
                      <a:pt x="3009" y="697"/>
                      <a:pt x="3167" y="1"/>
                    </a:cubicBez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83;p35">
                <a:extLst>
                  <a:ext uri="{FF2B5EF4-FFF2-40B4-BE49-F238E27FC236}">
                    <a16:creationId xmlns:a16="http://schemas.microsoft.com/office/drawing/2014/main" id="{AE0991D4-0A37-922F-671E-E7BD9D30E0DF}"/>
                  </a:ext>
                </a:extLst>
              </p:cNvPr>
              <p:cNvSpPr/>
              <p:nvPr/>
            </p:nvSpPr>
            <p:spPr>
              <a:xfrm>
                <a:off x="3386895" y="2319867"/>
                <a:ext cx="200471" cy="332937"/>
              </a:xfrm>
              <a:custGeom>
                <a:avLst/>
                <a:gdLst/>
                <a:ahLst/>
                <a:cxnLst/>
                <a:rect l="l" t="t" r="r" b="b"/>
                <a:pathLst>
                  <a:path w="6335" h="10521" extrusionOk="0">
                    <a:moveTo>
                      <a:pt x="3643" y="1"/>
                    </a:moveTo>
                    <a:cubicBezTo>
                      <a:pt x="3643" y="1"/>
                      <a:pt x="1765" y="5172"/>
                      <a:pt x="420" y="5172"/>
                    </a:cubicBezTo>
                    <a:cubicBezTo>
                      <a:pt x="273" y="5172"/>
                      <a:pt x="132" y="5110"/>
                      <a:pt x="1" y="4973"/>
                    </a:cubicBezTo>
                    <a:lnTo>
                      <a:pt x="1" y="4973"/>
                    </a:lnTo>
                    <a:cubicBezTo>
                      <a:pt x="1" y="4973"/>
                      <a:pt x="1648" y="10261"/>
                      <a:pt x="3548" y="10515"/>
                    </a:cubicBezTo>
                    <a:cubicBezTo>
                      <a:pt x="3579" y="10519"/>
                      <a:pt x="3610" y="10521"/>
                      <a:pt x="3641" y="10521"/>
                    </a:cubicBezTo>
                    <a:cubicBezTo>
                      <a:pt x="5477" y="10521"/>
                      <a:pt x="6335" y="3168"/>
                      <a:pt x="6335" y="3168"/>
                    </a:cubicBezTo>
                    <a:cubicBezTo>
                      <a:pt x="6335" y="3168"/>
                      <a:pt x="4830" y="649"/>
                      <a:pt x="4531" y="649"/>
                    </a:cubicBezTo>
                    <a:cubicBezTo>
                      <a:pt x="4518" y="649"/>
                      <a:pt x="4506" y="655"/>
                      <a:pt x="4498" y="666"/>
                    </a:cubicBezTo>
                    <a:cubicBezTo>
                      <a:pt x="4308" y="887"/>
                      <a:pt x="4245" y="1489"/>
                      <a:pt x="4245" y="1489"/>
                    </a:cubicBezTo>
                    <a:lnTo>
                      <a:pt x="3643" y="1"/>
                    </a:ln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84;p35">
                <a:extLst>
                  <a:ext uri="{FF2B5EF4-FFF2-40B4-BE49-F238E27FC236}">
                    <a16:creationId xmlns:a16="http://schemas.microsoft.com/office/drawing/2014/main" id="{979373FB-E3E7-FD71-A6F2-DFC4AE292EA7}"/>
                  </a:ext>
                </a:extLst>
              </p:cNvPr>
              <p:cNvSpPr/>
              <p:nvPr/>
            </p:nvSpPr>
            <p:spPr>
              <a:xfrm>
                <a:off x="3934100" y="2767834"/>
                <a:ext cx="138320" cy="476953"/>
              </a:xfrm>
              <a:custGeom>
                <a:avLst/>
                <a:gdLst/>
                <a:ahLst/>
                <a:cxnLst/>
                <a:rect l="l" t="t" r="r" b="b"/>
                <a:pathLst>
                  <a:path w="4371" h="15072" extrusionOk="0">
                    <a:moveTo>
                      <a:pt x="32" y="1"/>
                    </a:moveTo>
                    <a:lnTo>
                      <a:pt x="0" y="1014"/>
                    </a:lnTo>
                    <a:cubicBezTo>
                      <a:pt x="1615" y="1616"/>
                      <a:pt x="3991" y="9185"/>
                      <a:pt x="3769" y="14790"/>
                    </a:cubicBezTo>
                    <a:cubicBezTo>
                      <a:pt x="3769" y="14790"/>
                      <a:pt x="3783" y="15072"/>
                      <a:pt x="3961" y="15072"/>
                    </a:cubicBezTo>
                    <a:cubicBezTo>
                      <a:pt x="4050" y="15072"/>
                      <a:pt x="4181" y="15001"/>
                      <a:pt x="4371" y="14790"/>
                    </a:cubicBezTo>
                    <a:cubicBezTo>
                      <a:pt x="4371" y="14790"/>
                      <a:pt x="3452" y="1172"/>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85;p35">
                <a:extLst>
                  <a:ext uri="{FF2B5EF4-FFF2-40B4-BE49-F238E27FC236}">
                    <a16:creationId xmlns:a16="http://schemas.microsoft.com/office/drawing/2014/main" id="{E2753A9F-0268-EABB-BCD5-7F0C2DA24AA4}"/>
                  </a:ext>
                </a:extLst>
              </p:cNvPr>
              <p:cNvSpPr/>
              <p:nvPr/>
            </p:nvSpPr>
            <p:spPr>
              <a:xfrm>
                <a:off x="3869956" y="2753024"/>
                <a:ext cx="83733" cy="54081"/>
              </a:xfrm>
              <a:custGeom>
                <a:avLst/>
                <a:gdLst/>
                <a:ahLst/>
                <a:cxnLst/>
                <a:rect l="l" t="t" r="r" b="b"/>
                <a:pathLst>
                  <a:path w="2646" h="1709" extrusionOk="0">
                    <a:moveTo>
                      <a:pt x="1057" y="0"/>
                    </a:moveTo>
                    <a:cubicBezTo>
                      <a:pt x="872" y="0"/>
                      <a:pt x="702" y="42"/>
                      <a:pt x="571" y="152"/>
                    </a:cubicBezTo>
                    <a:cubicBezTo>
                      <a:pt x="0" y="627"/>
                      <a:pt x="95" y="1609"/>
                      <a:pt x="1362" y="1704"/>
                    </a:cubicBezTo>
                    <a:cubicBezTo>
                      <a:pt x="1407" y="1707"/>
                      <a:pt x="1450" y="1709"/>
                      <a:pt x="1491" y="1709"/>
                    </a:cubicBezTo>
                    <a:cubicBezTo>
                      <a:pt x="2646" y="1709"/>
                      <a:pt x="2439" y="469"/>
                      <a:pt x="2439" y="469"/>
                    </a:cubicBezTo>
                    <a:cubicBezTo>
                      <a:pt x="2439" y="469"/>
                      <a:pt x="1671" y="0"/>
                      <a:pt x="105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86;p35">
                <a:extLst>
                  <a:ext uri="{FF2B5EF4-FFF2-40B4-BE49-F238E27FC236}">
                    <a16:creationId xmlns:a16="http://schemas.microsoft.com/office/drawing/2014/main" id="{C920A369-30BE-B7EE-22B7-C954DC4ADCA6}"/>
                  </a:ext>
                </a:extLst>
              </p:cNvPr>
              <p:cNvSpPr/>
              <p:nvPr/>
            </p:nvSpPr>
            <p:spPr>
              <a:xfrm>
                <a:off x="3857438" y="1931409"/>
                <a:ext cx="216515" cy="426954"/>
              </a:xfrm>
              <a:custGeom>
                <a:avLst/>
                <a:gdLst/>
                <a:ahLst/>
                <a:cxnLst/>
                <a:rect l="l" t="t" r="r" b="b"/>
                <a:pathLst>
                  <a:path w="6842" h="13492" extrusionOk="0">
                    <a:moveTo>
                      <a:pt x="1901" y="0"/>
                    </a:moveTo>
                    <a:cubicBezTo>
                      <a:pt x="128" y="1552"/>
                      <a:pt x="1" y="3294"/>
                      <a:pt x="1806" y="6461"/>
                    </a:cubicBezTo>
                    <a:cubicBezTo>
                      <a:pt x="3611" y="9596"/>
                      <a:pt x="3231" y="13491"/>
                      <a:pt x="3231" y="13491"/>
                    </a:cubicBezTo>
                    <a:cubicBezTo>
                      <a:pt x="3231" y="13491"/>
                      <a:pt x="6841" y="9944"/>
                      <a:pt x="4276" y="3325"/>
                    </a:cubicBezTo>
                    <a:lnTo>
                      <a:pt x="190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3587;p35">
                <a:extLst>
                  <a:ext uri="{FF2B5EF4-FFF2-40B4-BE49-F238E27FC236}">
                    <a16:creationId xmlns:a16="http://schemas.microsoft.com/office/drawing/2014/main" id="{5C0B951B-20A5-7D51-3841-6CD4BF9F0FF1}"/>
                  </a:ext>
                </a:extLst>
              </p:cNvPr>
              <p:cNvSpPr/>
              <p:nvPr/>
            </p:nvSpPr>
            <p:spPr>
              <a:xfrm>
                <a:off x="3853912" y="4397710"/>
                <a:ext cx="210503" cy="245217"/>
              </a:xfrm>
              <a:custGeom>
                <a:avLst/>
                <a:gdLst/>
                <a:ahLst/>
                <a:cxnLst/>
                <a:rect l="l" t="t" r="r" b="b"/>
                <a:pathLst>
                  <a:path w="6652" h="7749" extrusionOk="0">
                    <a:moveTo>
                      <a:pt x="2653" y="0"/>
                    </a:moveTo>
                    <a:cubicBezTo>
                      <a:pt x="2577" y="0"/>
                      <a:pt x="2495" y="7"/>
                      <a:pt x="2408" y="21"/>
                    </a:cubicBezTo>
                    <a:cubicBezTo>
                      <a:pt x="792" y="274"/>
                      <a:pt x="1173" y="1699"/>
                      <a:pt x="1173" y="1699"/>
                    </a:cubicBezTo>
                    <a:cubicBezTo>
                      <a:pt x="1173" y="1699"/>
                      <a:pt x="1045" y="1358"/>
                      <a:pt x="684" y="1358"/>
                    </a:cubicBezTo>
                    <a:cubicBezTo>
                      <a:pt x="605" y="1358"/>
                      <a:pt x="515" y="1375"/>
                      <a:pt x="412" y="1414"/>
                    </a:cubicBezTo>
                    <a:cubicBezTo>
                      <a:pt x="412" y="1414"/>
                      <a:pt x="1299" y="3378"/>
                      <a:pt x="1014" y="4676"/>
                    </a:cubicBezTo>
                    <a:cubicBezTo>
                      <a:pt x="856" y="5468"/>
                      <a:pt x="1" y="6481"/>
                      <a:pt x="697" y="7748"/>
                    </a:cubicBezTo>
                    <a:lnTo>
                      <a:pt x="6018" y="7748"/>
                    </a:lnTo>
                    <a:cubicBezTo>
                      <a:pt x="6018" y="7748"/>
                      <a:pt x="6651" y="6323"/>
                      <a:pt x="5385" y="4993"/>
                    </a:cubicBezTo>
                    <a:cubicBezTo>
                      <a:pt x="4688" y="4265"/>
                      <a:pt x="4181" y="844"/>
                      <a:pt x="4181" y="844"/>
                    </a:cubicBezTo>
                    <a:cubicBezTo>
                      <a:pt x="3852" y="896"/>
                      <a:pt x="3750" y="1062"/>
                      <a:pt x="3726" y="1202"/>
                    </a:cubicBezTo>
                    <a:lnTo>
                      <a:pt x="3726" y="1202"/>
                    </a:lnTo>
                    <a:cubicBezTo>
                      <a:pt x="3683" y="807"/>
                      <a:pt x="3493" y="0"/>
                      <a:pt x="2653" y="0"/>
                    </a:cubicBez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88;p35">
                <a:extLst>
                  <a:ext uri="{FF2B5EF4-FFF2-40B4-BE49-F238E27FC236}">
                    <a16:creationId xmlns:a16="http://schemas.microsoft.com/office/drawing/2014/main" id="{D9718F12-6CCF-BEF3-6B59-1465360CF35C}"/>
                  </a:ext>
                </a:extLst>
              </p:cNvPr>
              <p:cNvSpPr/>
              <p:nvPr/>
            </p:nvSpPr>
            <p:spPr>
              <a:xfrm>
                <a:off x="3881981" y="4550080"/>
                <a:ext cx="143668" cy="56233"/>
              </a:xfrm>
              <a:custGeom>
                <a:avLst/>
                <a:gdLst/>
                <a:ahLst/>
                <a:cxnLst/>
                <a:rect l="l" t="t" r="r" b="b"/>
                <a:pathLst>
                  <a:path w="4540" h="1777" extrusionOk="0">
                    <a:moveTo>
                      <a:pt x="2253" y="0"/>
                    </a:moveTo>
                    <a:cubicBezTo>
                      <a:pt x="744" y="0"/>
                      <a:pt x="0" y="970"/>
                      <a:pt x="0" y="970"/>
                    </a:cubicBezTo>
                    <a:cubicBezTo>
                      <a:pt x="422" y="1616"/>
                      <a:pt x="819" y="1776"/>
                      <a:pt x="1252" y="1776"/>
                    </a:cubicBezTo>
                    <a:cubicBezTo>
                      <a:pt x="1675" y="1776"/>
                      <a:pt x="2133" y="1624"/>
                      <a:pt x="2682" y="1624"/>
                    </a:cubicBezTo>
                    <a:cubicBezTo>
                      <a:pt x="2836" y="1624"/>
                      <a:pt x="2998" y="1636"/>
                      <a:pt x="3167" y="1666"/>
                    </a:cubicBezTo>
                    <a:cubicBezTo>
                      <a:pt x="3289" y="1688"/>
                      <a:pt x="3398" y="1699"/>
                      <a:pt x="3498" y="1699"/>
                    </a:cubicBezTo>
                    <a:cubicBezTo>
                      <a:pt x="4540" y="1699"/>
                      <a:pt x="4434" y="590"/>
                      <a:pt x="4434" y="590"/>
                    </a:cubicBezTo>
                    <a:cubicBezTo>
                      <a:pt x="3584" y="155"/>
                      <a:pt x="2857" y="0"/>
                      <a:pt x="2253"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89;p35">
                <a:extLst>
                  <a:ext uri="{FF2B5EF4-FFF2-40B4-BE49-F238E27FC236}">
                    <a16:creationId xmlns:a16="http://schemas.microsoft.com/office/drawing/2014/main" id="{E94E408B-2441-0ACC-47C7-1ADE7E7E40E8}"/>
                  </a:ext>
                </a:extLst>
              </p:cNvPr>
              <p:cNvSpPr/>
              <p:nvPr/>
            </p:nvSpPr>
            <p:spPr>
              <a:xfrm>
                <a:off x="4038307" y="4397710"/>
                <a:ext cx="242559" cy="245217"/>
              </a:xfrm>
              <a:custGeom>
                <a:avLst/>
                <a:gdLst/>
                <a:ahLst/>
                <a:cxnLst/>
                <a:rect l="l" t="t" r="r" b="b"/>
                <a:pathLst>
                  <a:path w="7665" h="7749" extrusionOk="0">
                    <a:moveTo>
                      <a:pt x="1909" y="0"/>
                    </a:moveTo>
                    <a:cubicBezTo>
                      <a:pt x="797" y="0"/>
                      <a:pt x="824" y="1414"/>
                      <a:pt x="824" y="1414"/>
                    </a:cubicBezTo>
                    <a:cubicBezTo>
                      <a:pt x="824" y="1414"/>
                      <a:pt x="603" y="939"/>
                      <a:pt x="1" y="844"/>
                    </a:cubicBezTo>
                    <a:lnTo>
                      <a:pt x="1" y="844"/>
                    </a:lnTo>
                    <a:cubicBezTo>
                      <a:pt x="1" y="844"/>
                      <a:pt x="571" y="3093"/>
                      <a:pt x="318" y="4993"/>
                    </a:cubicBezTo>
                    <a:cubicBezTo>
                      <a:pt x="1" y="7210"/>
                      <a:pt x="824" y="7748"/>
                      <a:pt x="824" y="7748"/>
                    </a:cubicBezTo>
                    <a:lnTo>
                      <a:pt x="6145" y="7748"/>
                    </a:lnTo>
                    <a:cubicBezTo>
                      <a:pt x="7665" y="5215"/>
                      <a:pt x="4561" y="5120"/>
                      <a:pt x="3928" y="4296"/>
                    </a:cubicBezTo>
                    <a:cubicBezTo>
                      <a:pt x="3389" y="3600"/>
                      <a:pt x="3769" y="1414"/>
                      <a:pt x="3769" y="1414"/>
                    </a:cubicBezTo>
                    <a:cubicBezTo>
                      <a:pt x="3751" y="1409"/>
                      <a:pt x="3733" y="1407"/>
                      <a:pt x="3715" y="1407"/>
                    </a:cubicBezTo>
                    <a:cubicBezTo>
                      <a:pt x="3523" y="1407"/>
                      <a:pt x="3389" y="1699"/>
                      <a:pt x="3389" y="1699"/>
                    </a:cubicBezTo>
                    <a:cubicBezTo>
                      <a:pt x="3389" y="1699"/>
                      <a:pt x="3769" y="274"/>
                      <a:pt x="2154" y="21"/>
                    </a:cubicBezTo>
                    <a:cubicBezTo>
                      <a:pt x="2067" y="7"/>
                      <a:pt x="1985" y="0"/>
                      <a:pt x="1909" y="0"/>
                    </a:cubicBez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90;p35">
                <a:extLst>
                  <a:ext uri="{FF2B5EF4-FFF2-40B4-BE49-F238E27FC236}">
                    <a16:creationId xmlns:a16="http://schemas.microsoft.com/office/drawing/2014/main" id="{2F192CEA-D63A-DCBB-0AD3-B4427C3AD7F9}"/>
                  </a:ext>
                </a:extLst>
              </p:cNvPr>
              <p:cNvSpPr/>
              <p:nvPr/>
            </p:nvSpPr>
            <p:spPr>
              <a:xfrm>
                <a:off x="4086407" y="4555650"/>
                <a:ext cx="144364" cy="50664"/>
              </a:xfrm>
              <a:custGeom>
                <a:avLst/>
                <a:gdLst/>
                <a:ahLst/>
                <a:cxnLst/>
                <a:rect l="l" t="t" r="r" b="b"/>
                <a:pathLst>
                  <a:path w="4562" h="1601" extrusionOk="0">
                    <a:moveTo>
                      <a:pt x="2190" y="0"/>
                    </a:moveTo>
                    <a:cubicBezTo>
                      <a:pt x="809" y="0"/>
                      <a:pt x="1" y="794"/>
                      <a:pt x="1" y="794"/>
                    </a:cubicBezTo>
                    <a:cubicBezTo>
                      <a:pt x="423" y="1440"/>
                      <a:pt x="820" y="1600"/>
                      <a:pt x="1252" y="1600"/>
                    </a:cubicBezTo>
                    <a:cubicBezTo>
                      <a:pt x="1676" y="1600"/>
                      <a:pt x="2133" y="1448"/>
                      <a:pt x="2682" y="1448"/>
                    </a:cubicBezTo>
                    <a:cubicBezTo>
                      <a:pt x="2837" y="1448"/>
                      <a:pt x="2998" y="1460"/>
                      <a:pt x="3168" y="1490"/>
                    </a:cubicBezTo>
                    <a:cubicBezTo>
                      <a:pt x="3323" y="1519"/>
                      <a:pt x="3460" y="1531"/>
                      <a:pt x="3583" y="1531"/>
                    </a:cubicBezTo>
                    <a:cubicBezTo>
                      <a:pt x="4561" y="1531"/>
                      <a:pt x="4561" y="730"/>
                      <a:pt x="4561" y="730"/>
                    </a:cubicBezTo>
                    <a:cubicBezTo>
                      <a:pt x="3655" y="185"/>
                      <a:pt x="2856" y="0"/>
                      <a:pt x="2190"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91;p35">
                <a:extLst>
                  <a:ext uri="{FF2B5EF4-FFF2-40B4-BE49-F238E27FC236}">
                    <a16:creationId xmlns:a16="http://schemas.microsoft.com/office/drawing/2014/main" id="{23A633D8-BD9F-4AF1-BF3A-F0EE31E18EE7}"/>
                  </a:ext>
                </a:extLst>
              </p:cNvPr>
              <p:cNvSpPr/>
              <p:nvPr/>
            </p:nvSpPr>
            <p:spPr>
              <a:xfrm>
                <a:off x="3335788" y="1861901"/>
                <a:ext cx="189459" cy="248128"/>
              </a:xfrm>
              <a:custGeom>
                <a:avLst/>
                <a:gdLst/>
                <a:ahLst/>
                <a:cxnLst/>
                <a:rect l="l" t="t" r="r" b="b"/>
                <a:pathLst>
                  <a:path w="5987" h="7841" extrusionOk="0">
                    <a:moveTo>
                      <a:pt x="2200" y="1"/>
                    </a:moveTo>
                    <a:cubicBezTo>
                      <a:pt x="2176" y="1"/>
                      <a:pt x="2150" y="11"/>
                      <a:pt x="2123" y="32"/>
                    </a:cubicBezTo>
                    <a:cubicBezTo>
                      <a:pt x="1901" y="190"/>
                      <a:pt x="2028" y="1013"/>
                      <a:pt x="2154" y="1805"/>
                    </a:cubicBezTo>
                    <a:cubicBezTo>
                      <a:pt x="2376" y="3230"/>
                      <a:pt x="2218" y="3452"/>
                      <a:pt x="2218" y="3452"/>
                    </a:cubicBezTo>
                    <a:cubicBezTo>
                      <a:pt x="1798" y="3362"/>
                      <a:pt x="1179" y="830"/>
                      <a:pt x="900" y="830"/>
                    </a:cubicBezTo>
                    <a:cubicBezTo>
                      <a:pt x="884" y="830"/>
                      <a:pt x="869" y="838"/>
                      <a:pt x="856" y="855"/>
                    </a:cubicBezTo>
                    <a:cubicBezTo>
                      <a:pt x="381" y="1488"/>
                      <a:pt x="1838" y="3389"/>
                      <a:pt x="1458" y="4022"/>
                    </a:cubicBezTo>
                    <a:cubicBezTo>
                      <a:pt x="1458" y="4022"/>
                      <a:pt x="951" y="3642"/>
                      <a:pt x="603" y="3072"/>
                    </a:cubicBezTo>
                    <a:cubicBezTo>
                      <a:pt x="409" y="2749"/>
                      <a:pt x="273" y="2572"/>
                      <a:pt x="187" y="2572"/>
                    </a:cubicBezTo>
                    <a:cubicBezTo>
                      <a:pt x="146" y="2572"/>
                      <a:pt x="116" y="2611"/>
                      <a:pt x="96" y="2692"/>
                    </a:cubicBezTo>
                    <a:cubicBezTo>
                      <a:pt x="1" y="3294"/>
                      <a:pt x="1109" y="4687"/>
                      <a:pt x="1173" y="5384"/>
                    </a:cubicBezTo>
                    <a:cubicBezTo>
                      <a:pt x="1232" y="6161"/>
                      <a:pt x="1800" y="7841"/>
                      <a:pt x="2742" y="7841"/>
                    </a:cubicBezTo>
                    <a:cubicBezTo>
                      <a:pt x="2798" y="7841"/>
                      <a:pt x="2856" y="7835"/>
                      <a:pt x="2914" y="7822"/>
                    </a:cubicBezTo>
                    <a:cubicBezTo>
                      <a:pt x="4023" y="7569"/>
                      <a:pt x="4276" y="7822"/>
                      <a:pt x="5131" y="5890"/>
                    </a:cubicBezTo>
                    <a:lnTo>
                      <a:pt x="5986" y="3959"/>
                    </a:lnTo>
                    <a:cubicBezTo>
                      <a:pt x="5986" y="3959"/>
                      <a:pt x="5944" y="3906"/>
                      <a:pt x="5849" y="3906"/>
                    </a:cubicBezTo>
                    <a:cubicBezTo>
                      <a:pt x="5659" y="3906"/>
                      <a:pt x="5258" y="4117"/>
                      <a:pt x="4561" y="5384"/>
                    </a:cubicBezTo>
                    <a:cubicBezTo>
                      <a:pt x="4561" y="5384"/>
                      <a:pt x="4498" y="5257"/>
                      <a:pt x="4371" y="5004"/>
                    </a:cubicBezTo>
                    <a:cubicBezTo>
                      <a:pt x="4150" y="4497"/>
                      <a:pt x="3769" y="3515"/>
                      <a:pt x="3706" y="2090"/>
                    </a:cubicBezTo>
                    <a:cubicBezTo>
                      <a:pt x="3643" y="1362"/>
                      <a:pt x="3611" y="158"/>
                      <a:pt x="3358" y="158"/>
                    </a:cubicBezTo>
                    <a:cubicBezTo>
                      <a:pt x="3009" y="158"/>
                      <a:pt x="3104" y="855"/>
                      <a:pt x="3168" y="1615"/>
                    </a:cubicBezTo>
                    <a:cubicBezTo>
                      <a:pt x="3199" y="2439"/>
                      <a:pt x="3168" y="3325"/>
                      <a:pt x="3168" y="3325"/>
                    </a:cubicBezTo>
                    <a:cubicBezTo>
                      <a:pt x="2522" y="1622"/>
                      <a:pt x="2502" y="1"/>
                      <a:pt x="2200"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92;p35">
                <a:extLst>
                  <a:ext uri="{FF2B5EF4-FFF2-40B4-BE49-F238E27FC236}">
                    <a16:creationId xmlns:a16="http://schemas.microsoft.com/office/drawing/2014/main" id="{B56AEA41-AB5C-2247-6479-A671A6B66397}"/>
                  </a:ext>
                </a:extLst>
              </p:cNvPr>
              <p:cNvSpPr/>
              <p:nvPr/>
            </p:nvSpPr>
            <p:spPr>
              <a:xfrm>
                <a:off x="3439014" y="2020221"/>
                <a:ext cx="41139" cy="42119"/>
              </a:xfrm>
              <a:custGeom>
                <a:avLst/>
                <a:gdLst/>
                <a:ahLst/>
                <a:cxnLst/>
                <a:rect l="l" t="t" r="r" b="b"/>
                <a:pathLst>
                  <a:path w="1300" h="1331" extrusionOk="0">
                    <a:moveTo>
                      <a:pt x="1109" y="1"/>
                    </a:moveTo>
                    <a:cubicBezTo>
                      <a:pt x="1" y="286"/>
                      <a:pt x="191" y="1331"/>
                      <a:pt x="191" y="1331"/>
                    </a:cubicBezTo>
                    <a:cubicBezTo>
                      <a:pt x="412" y="666"/>
                      <a:pt x="1299" y="381"/>
                      <a:pt x="1299" y="381"/>
                    </a:cubicBezTo>
                    <a:cubicBezTo>
                      <a:pt x="1299" y="381"/>
                      <a:pt x="1236" y="254"/>
                      <a:pt x="1109"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3602;p35">
                <a:extLst>
                  <a:ext uri="{FF2B5EF4-FFF2-40B4-BE49-F238E27FC236}">
                    <a16:creationId xmlns:a16="http://schemas.microsoft.com/office/drawing/2014/main" id="{619F949F-B938-79F0-E4E5-63B98A2C8D11}"/>
                  </a:ext>
                </a:extLst>
              </p:cNvPr>
              <p:cNvSpPr/>
              <p:nvPr/>
            </p:nvSpPr>
            <p:spPr>
              <a:xfrm>
                <a:off x="3908025" y="1715574"/>
                <a:ext cx="28101" cy="28101"/>
              </a:xfrm>
              <a:custGeom>
                <a:avLst/>
                <a:gdLst/>
                <a:ahLst/>
                <a:cxnLst/>
                <a:rect l="l" t="t" r="r" b="b"/>
                <a:pathLst>
                  <a:path w="888" h="888" extrusionOk="0">
                    <a:moveTo>
                      <a:pt x="444" y="0"/>
                    </a:moveTo>
                    <a:cubicBezTo>
                      <a:pt x="191" y="0"/>
                      <a:pt x="1" y="190"/>
                      <a:pt x="1" y="444"/>
                    </a:cubicBezTo>
                    <a:cubicBezTo>
                      <a:pt x="1" y="697"/>
                      <a:pt x="191" y="887"/>
                      <a:pt x="444" y="887"/>
                    </a:cubicBezTo>
                    <a:cubicBezTo>
                      <a:pt x="698" y="887"/>
                      <a:pt x="888" y="697"/>
                      <a:pt x="888" y="444"/>
                    </a:cubicBezTo>
                    <a:cubicBezTo>
                      <a:pt x="888" y="190"/>
                      <a:pt x="698" y="0"/>
                      <a:pt x="444"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Moon 230">
              <a:extLst>
                <a:ext uri="{FF2B5EF4-FFF2-40B4-BE49-F238E27FC236}">
                  <a16:creationId xmlns:a16="http://schemas.microsoft.com/office/drawing/2014/main" id="{D8DEF7E2-27D1-751D-EC2B-3350FDC15058}"/>
                </a:ext>
              </a:extLst>
            </p:cNvPr>
            <p:cNvSpPr/>
            <p:nvPr/>
          </p:nvSpPr>
          <p:spPr>
            <a:xfrm rot="16014491">
              <a:off x="1834096" y="1392682"/>
              <a:ext cx="232096" cy="439888"/>
            </a:xfrm>
            <a:prstGeom prst="moon">
              <a:avLst>
                <a:gd name="adj" fmla="val 875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8" name="TextBox 237">
            <a:extLst>
              <a:ext uri="{FF2B5EF4-FFF2-40B4-BE49-F238E27FC236}">
                <a16:creationId xmlns:a16="http://schemas.microsoft.com/office/drawing/2014/main" id="{A98F49BE-91C4-D572-ABEC-9F3D05E72565}"/>
              </a:ext>
            </a:extLst>
          </p:cNvPr>
          <p:cNvSpPr txBox="1"/>
          <p:nvPr/>
        </p:nvSpPr>
        <p:spPr>
          <a:xfrm>
            <a:off x="3355626" y="2486981"/>
            <a:ext cx="7468014" cy="1446550"/>
          </a:xfrm>
          <a:prstGeom prst="rect">
            <a:avLst/>
          </a:prstGeom>
          <a:noFill/>
        </p:spPr>
        <p:txBody>
          <a:bodyPr wrap="square">
            <a:spAutoFit/>
          </a:bodyPr>
          <a:lstStyle/>
          <a:p>
            <a:pPr algn="ctr"/>
            <a:r>
              <a:rPr lang="en-US" sz="8800">
                <a:solidFill>
                  <a:srgbClr val="F0BCBC"/>
                </a:solidFill>
                <a:latin typeface="Arial Rounded MT Bold" panose="020F0704030504030204" pitchFamily="34" charset="0"/>
              </a:rPr>
              <a:t>Thank</a:t>
            </a:r>
            <a:r>
              <a:rPr lang="en-US" sz="8800">
                <a:solidFill>
                  <a:srgbClr val="F0BCBC"/>
                </a:solidFill>
                <a:latin typeface="Caveat Brush" pitchFamily="2" charset="0"/>
              </a:rPr>
              <a:t> </a:t>
            </a:r>
            <a:r>
              <a:rPr lang="en-US" sz="8800">
                <a:solidFill>
                  <a:srgbClr val="F0BCBC"/>
                </a:solidFill>
                <a:latin typeface="Arial Rounded MT Bold" panose="020F0704030504030204" pitchFamily="34" charset="0"/>
              </a:rPr>
              <a:t>You</a:t>
            </a:r>
            <a:endParaRPr lang="en" sz="8800" dirty="0">
              <a:solidFill>
                <a:srgbClr val="F0BCBC"/>
              </a:solidFill>
              <a:latin typeface="Arial Rounded MT Bold" panose="020F0704030504030204" pitchFamily="34" charset="0"/>
            </a:endParaRPr>
          </a:p>
        </p:txBody>
      </p:sp>
    </p:spTree>
    <p:extLst>
      <p:ext uri="{BB962C8B-B14F-4D97-AF65-F5344CB8AC3E}">
        <p14:creationId xmlns:p14="http://schemas.microsoft.com/office/powerpoint/2010/main" val="268520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2" name="Google Shape;2404;p36">
            <a:extLst>
              <a:ext uri="{FF2B5EF4-FFF2-40B4-BE49-F238E27FC236}">
                <a16:creationId xmlns:a16="http://schemas.microsoft.com/office/drawing/2014/main" id="{747DFBC5-9A84-ACEE-64A6-4C385823BBCB}"/>
              </a:ext>
            </a:extLst>
          </p:cNvPr>
          <p:cNvSpPr/>
          <p:nvPr/>
        </p:nvSpPr>
        <p:spPr>
          <a:xfrm>
            <a:off x="0" y="67493"/>
            <a:ext cx="12192000" cy="1324872"/>
          </a:xfrm>
          <a:prstGeom prst="roundRect">
            <a:avLst>
              <a:gd name="adj" fmla="val 16667"/>
            </a:avLst>
          </a:prstGeom>
          <a:solidFill>
            <a:srgbClr val="EEEEEE"/>
          </a:solidFill>
          <a:ln>
            <a:noFill/>
          </a:ln>
        </p:spPr>
        <p:txBody>
          <a:bodyPr spcFirstLastPara="1" wrap="square" lIns="243833" tIns="121900" rIns="243833" bIns="121900" anchor="ctr" anchorCtr="0">
            <a:noAutofit/>
          </a:bodyPr>
          <a:lstStyle/>
          <a:p>
            <a:endParaRPr lang="en-US" sz="1600" dirty="0">
              <a:solidFill>
                <a:srgbClr val="000000"/>
              </a:solidFill>
              <a:latin typeface="Roboto"/>
              <a:ea typeface="Roboto"/>
              <a:cs typeface="Roboto"/>
              <a:sym typeface="Roboto"/>
            </a:endParaRPr>
          </a:p>
        </p:txBody>
      </p:sp>
      <p:grpSp>
        <p:nvGrpSpPr>
          <p:cNvPr id="149" name="Google Shape;149;p18"/>
          <p:cNvGrpSpPr/>
          <p:nvPr/>
        </p:nvGrpSpPr>
        <p:grpSpPr>
          <a:xfrm>
            <a:off x="11014880" y="43342"/>
            <a:ext cx="1022727" cy="1324872"/>
            <a:chOff x="4147197" y="2018020"/>
            <a:chExt cx="937828" cy="885191"/>
          </a:xfrm>
        </p:grpSpPr>
        <p:sp>
          <p:nvSpPr>
            <p:cNvPr id="151" name="Google Shape;151;p18"/>
            <p:cNvSpPr/>
            <p:nvPr/>
          </p:nvSpPr>
          <p:spPr>
            <a:xfrm>
              <a:off x="4147197" y="2018020"/>
              <a:ext cx="937828" cy="885191"/>
            </a:xfrm>
            <a:custGeom>
              <a:avLst/>
              <a:gdLst/>
              <a:ahLst/>
              <a:cxnLst/>
              <a:rect l="l" t="t" r="r" b="b"/>
              <a:pathLst>
                <a:path w="10512" h="9922" extrusionOk="0">
                  <a:moveTo>
                    <a:pt x="4476" y="451"/>
                  </a:moveTo>
                  <a:lnTo>
                    <a:pt x="5031" y="486"/>
                  </a:lnTo>
                  <a:lnTo>
                    <a:pt x="5655" y="590"/>
                  </a:lnTo>
                  <a:lnTo>
                    <a:pt x="6071" y="694"/>
                  </a:lnTo>
                  <a:lnTo>
                    <a:pt x="6453" y="833"/>
                  </a:lnTo>
                  <a:lnTo>
                    <a:pt x="6834" y="972"/>
                  </a:lnTo>
                  <a:lnTo>
                    <a:pt x="7181" y="1110"/>
                  </a:lnTo>
                  <a:lnTo>
                    <a:pt x="7528" y="1284"/>
                  </a:lnTo>
                  <a:lnTo>
                    <a:pt x="7806" y="1492"/>
                  </a:lnTo>
                  <a:lnTo>
                    <a:pt x="8118" y="1700"/>
                  </a:lnTo>
                  <a:lnTo>
                    <a:pt x="8395" y="1908"/>
                  </a:lnTo>
                  <a:lnTo>
                    <a:pt x="8673" y="2220"/>
                  </a:lnTo>
                  <a:lnTo>
                    <a:pt x="8950" y="2533"/>
                  </a:lnTo>
                  <a:lnTo>
                    <a:pt x="9158" y="2845"/>
                  </a:lnTo>
                  <a:lnTo>
                    <a:pt x="9367" y="3157"/>
                  </a:lnTo>
                  <a:lnTo>
                    <a:pt x="9505" y="3504"/>
                  </a:lnTo>
                  <a:lnTo>
                    <a:pt x="9609" y="3851"/>
                  </a:lnTo>
                  <a:lnTo>
                    <a:pt x="9679" y="4198"/>
                  </a:lnTo>
                  <a:lnTo>
                    <a:pt x="9748" y="4579"/>
                  </a:lnTo>
                  <a:lnTo>
                    <a:pt x="9783" y="5273"/>
                  </a:lnTo>
                  <a:lnTo>
                    <a:pt x="9818" y="5620"/>
                  </a:lnTo>
                  <a:lnTo>
                    <a:pt x="9818" y="5897"/>
                  </a:lnTo>
                  <a:lnTo>
                    <a:pt x="9748" y="6244"/>
                  </a:lnTo>
                  <a:lnTo>
                    <a:pt x="9679" y="6556"/>
                  </a:lnTo>
                  <a:lnTo>
                    <a:pt x="9505" y="7077"/>
                  </a:lnTo>
                  <a:lnTo>
                    <a:pt x="9401" y="7319"/>
                  </a:lnTo>
                  <a:lnTo>
                    <a:pt x="9263" y="7562"/>
                  </a:lnTo>
                  <a:lnTo>
                    <a:pt x="9020" y="7840"/>
                  </a:lnTo>
                  <a:lnTo>
                    <a:pt x="8812" y="8117"/>
                  </a:lnTo>
                  <a:lnTo>
                    <a:pt x="8569" y="8360"/>
                  </a:lnTo>
                  <a:lnTo>
                    <a:pt x="8326" y="8568"/>
                  </a:lnTo>
                  <a:lnTo>
                    <a:pt x="8048" y="8742"/>
                  </a:lnTo>
                  <a:lnTo>
                    <a:pt x="7806" y="8915"/>
                  </a:lnTo>
                  <a:lnTo>
                    <a:pt x="7528" y="9019"/>
                  </a:lnTo>
                  <a:lnTo>
                    <a:pt x="7216" y="9123"/>
                  </a:lnTo>
                  <a:lnTo>
                    <a:pt x="6869" y="9227"/>
                  </a:lnTo>
                  <a:lnTo>
                    <a:pt x="6453" y="9331"/>
                  </a:lnTo>
                  <a:lnTo>
                    <a:pt x="5690" y="9435"/>
                  </a:lnTo>
                  <a:lnTo>
                    <a:pt x="5204" y="9505"/>
                  </a:lnTo>
                  <a:lnTo>
                    <a:pt x="4892" y="9539"/>
                  </a:lnTo>
                  <a:lnTo>
                    <a:pt x="4545" y="9574"/>
                  </a:lnTo>
                  <a:lnTo>
                    <a:pt x="4129" y="9539"/>
                  </a:lnTo>
                  <a:lnTo>
                    <a:pt x="3712" y="9470"/>
                  </a:lnTo>
                  <a:lnTo>
                    <a:pt x="3262" y="9366"/>
                  </a:lnTo>
                  <a:lnTo>
                    <a:pt x="2845" y="9193"/>
                  </a:lnTo>
                  <a:lnTo>
                    <a:pt x="2568" y="9054"/>
                  </a:lnTo>
                  <a:lnTo>
                    <a:pt x="2325" y="8915"/>
                  </a:lnTo>
                  <a:lnTo>
                    <a:pt x="2082" y="8742"/>
                  </a:lnTo>
                  <a:lnTo>
                    <a:pt x="1839" y="8568"/>
                  </a:lnTo>
                  <a:lnTo>
                    <a:pt x="1458" y="8117"/>
                  </a:lnTo>
                  <a:lnTo>
                    <a:pt x="1042" y="7632"/>
                  </a:lnTo>
                  <a:lnTo>
                    <a:pt x="937" y="7458"/>
                  </a:lnTo>
                  <a:lnTo>
                    <a:pt x="833" y="7285"/>
                  </a:lnTo>
                  <a:lnTo>
                    <a:pt x="695" y="6903"/>
                  </a:lnTo>
                  <a:lnTo>
                    <a:pt x="591" y="6487"/>
                  </a:lnTo>
                  <a:lnTo>
                    <a:pt x="521" y="6071"/>
                  </a:lnTo>
                  <a:lnTo>
                    <a:pt x="487" y="5238"/>
                  </a:lnTo>
                  <a:lnTo>
                    <a:pt x="521" y="4440"/>
                  </a:lnTo>
                  <a:lnTo>
                    <a:pt x="660" y="3608"/>
                  </a:lnTo>
                  <a:lnTo>
                    <a:pt x="833" y="2810"/>
                  </a:lnTo>
                  <a:lnTo>
                    <a:pt x="903" y="2567"/>
                  </a:lnTo>
                  <a:lnTo>
                    <a:pt x="1007" y="2359"/>
                  </a:lnTo>
                  <a:lnTo>
                    <a:pt x="1146" y="2151"/>
                  </a:lnTo>
                  <a:lnTo>
                    <a:pt x="1284" y="1943"/>
                  </a:lnTo>
                  <a:lnTo>
                    <a:pt x="1423" y="1769"/>
                  </a:lnTo>
                  <a:lnTo>
                    <a:pt x="1631" y="1596"/>
                  </a:lnTo>
                  <a:lnTo>
                    <a:pt x="2082" y="1214"/>
                  </a:lnTo>
                  <a:lnTo>
                    <a:pt x="2360" y="1041"/>
                  </a:lnTo>
                  <a:lnTo>
                    <a:pt x="2637" y="867"/>
                  </a:lnTo>
                  <a:lnTo>
                    <a:pt x="2915" y="729"/>
                  </a:lnTo>
                  <a:lnTo>
                    <a:pt x="3227" y="625"/>
                  </a:lnTo>
                  <a:lnTo>
                    <a:pt x="3504" y="555"/>
                  </a:lnTo>
                  <a:lnTo>
                    <a:pt x="3817" y="486"/>
                  </a:lnTo>
                  <a:lnTo>
                    <a:pt x="4129" y="451"/>
                  </a:lnTo>
                  <a:close/>
                  <a:moveTo>
                    <a:pt x="4857" y="0"/>
                  </a:moveTo>
                  <a:lnTo>
                    <a:pt x="4267" y="35"/>
                  </a:lnTo>
                  <a:lnTo>
                    <a:pt x="3678" y="104"/>
                  </a:lnTo>
                  <a:lnTo>
                    <a:pt x="3227" y="174"/>
                  </a:lnTo>
                  <a:lnTo>
                    <a:pt x="2776" y="312"/>
                  </a:lnTo>
                  <a:lnTo>
                    <a:pt x="2568" y="417"/>
                  </a:lnTo>
                  <a:lnTo>
                    <a:pt x="2360" y="555"/>
                  </a:lnTo>
                  <a:lnTo>
                    <a:pt x="2152" y="694"/>
                  </a:lnTo>
                  <a:lnTo>
                    <a:pt x="1943" y="867"/>
                  </a:lnTo>
                  <a:lnTo>
                    <a:pt x="1805" y="1006"/>
                  </a:lnTo>
                  <a:lnTo>
                    <a:pt x="1631" y="1145"/>
                  </a:lnTo>
                  <a:lnTo>
                    <a:pt x="1527" y="1214"/>
                  </a:lnTo>
                  <a:lnTo>
                    <a:pt x="1076" y="1596"/>
                  </a:lnTo>
                  <a:lnTo>
                    <a:pt x="903" y="1804"/>
                  </a:lnTo>
                  <a:lnTo>
                    <a:pt x="729" y="1978"/>
                  </a:lnTo>
                  <a:lnTo>
                    <a:pt x="591" y="2220"/>
                  </a:lnTo>
                  <a:lnTo>
                    <a:pt x="487" y="2428"/>
                  </a:lnTo>
                  <a:lnTo>
                    <a:pt x="382" y="2671"/>
                  </a:lnTo>
                  <a:lnTo>
                    <a:pt x="313" y="2879"/>
                  </a:lnTo>
                  <a:lnTo>
                    <a:pt x="174" y="3400"/>
                  </a:lnTo>
                  <a:lnTo>
                    <a:pt x="70" y="3920"/>
                  </a:lnTo>
                  <a:lnTo>
                    <a:pt x="36" y="4440"/>
                  </a:lnTo>
                  <a:lnTo>
                    <a:pt x="1" y="4926"/>
                  </a:lnTo>
                  <a:lnTo>
                    <a:pt x="36" y="5446"/>
                  </a:lnTo>
                  <a:lnTo>
                    <a:pt x="105" y="5932"/>
                  </a:lnTo>
                  <a:lnTo>
                    <a:pt x="174" y="6418"/>
                  </a:lnTo>
                  <a:lnTo>
                    <a:pt x="313" y="6903"/>
                  </a:lnTo>
                  <a:lnTo>
                    <a:pt x="348" y="7111"/>
                  </a:lnTo>
                  <a:lnTo>
                    <a:pt x="382" y="7250"/>
                  </a:lnTo>
                  <a:lnTo>
                    <a:pt x="417" y="7389"/>
                  </a:lnTo>
                  <a:lnTo>
                    <a:pt x="937" y="8117"/>
                  </a:lnTo>
                  <a:lnTo>
                    <a:pt x="1423" y="8811"/>
                  </a:lnTo>
                  <a:lnTo>
                    <a:pt x="1666" y="9089"/>
                  </a:lnTo>
                  <a:lnTo>
                    <a:pt x="1805" y="9193"/>
                  </a:lnTo>
                  <a:lnTo>
                    <a:pt x="1978" y="9297"/>
                  </a:lnTo>
                  <a:lnTo>
                    <a:pt x="2152" y="9366"/>
                  </a:lnTo>
                  <a:lnTo>
                    <a:pt x="2672" y="9574"/>
                  </a:lnTo>
                  <a:lnTo>
                    <a:pt x="3192" y="9748"/>
                  </a:lnTo>
                  <a:lnTo>
                    <a:pt x="3747" y="9852"/>
                  </a:lnTo>
                  <a:lnTo>
                    <a:pt x="4025" y="9886"/>
                  </a:lnTo>
                  <a:lnTo>
                    <a:pt x="4302" y="9921"/>
                  </a:lnTo>
                  <a:lnTo>
                    <a:pt x="4510" y="9921"/>
                  </a:lnTo>
                  <a:lnTo>
                    <a:pt x="4892" y="9886"/>
                  </a:lnTo>
                  <a:lnTo>
                    <a:pt x="5516" y="9852"/>
                  </a:lnTo>
                  <a:lnTo>
                    <a:pt x="6141" y="9748"/>
                  </a:lnTo>
                  <a:lnTo>
                    <a:pt x="6730" y="9609"/>
                  </a:lnTo>
                  <a:lnTo>
                    <a:pt x="7216" y="9470"/>
                  </a:lnTo>
                  <a:lnTo>
                    <a:pt x="7702" y="9331"/>
                  </a:lnTo>
                  <a:lnTo>
                    <a:pt x="8118" y="9158"/>
                  </a:lnTo>
                  <a:lnTo>
                    <a:pt x="8291" y="9054"/>
                  </a:lnTo>
                  <a:lnTo>
                    <a:pt x="8430" y="8950"/>
                  </a:lnTo>
                  <a:lnTo>
                    <a:pt x="8708" y="8707"/>
                  </a:lnTo>
                  <a:lnTo>
                    <a:pt x="8950" y="8534"/>
                  </a:lnTo>
                  <a:lnTo>
                    <a:pt x="9228" y="8325"/>
                  </a:lnTo>
                  <a:lnTo>
                    <a:pt x="9401" y="8221"/>
                  </a:lnTo>
                  <a:lnTo>
                    <a:pt x="9540" y="8083"/>
                  </a:lnTo>
                  <a:lnTo>
                    <a:pt x="9644" y="7944"/>
                  </a:lnTo>
                  <a:lnTo>
                    <a:pt x="9748" y="7805"/>
                  </a:lnTo>
                  <a:lnTo>
                    <a:pt x="9922" y="7493"/>
                  </a:lnTo>
                  <a:lnTo>
                    <a:pt x="10095" y="7146"/>
                  </a:lnTo>
                  <a:lnTo>
                    <a:pt x="10164" y="6903"/>
                  </a:lnTo>
                  <a:lnTo>
                    <a:pt x="10303" y="6591"/>
                  </a:lnTo>
                  <a:lnTo>
                    <a:pt x="10373" y="6279"/>
                  </a:lnTo>
                  <a:lnTo>
                    <a:pt x="10442" y="5585"/>
                  </a:lnTo>
                  <a:lnTo>
                    <a:pt x="10511" y="5030"/>
                  </a:lnTo>
                  <a:lnTo>
                    <a:pt x="10442" y="4995"/>
                  </a:lnTo>
                  <a:lnTo>
                    <a:pt x="10407" y="4648"/>
                  </a:lnTo>
                  <a:lnTo>
                    <a:pt x="10338" y="3955"/>
                  </a:lnTo>
                  <a:lnTo>
                    <a:pt x="10234" y="3504"/>
                  </a:lnTo>
                  <a:lnTo>
                    <a:pt x="10130" y="3122"/>
                  </a:lnTo>
                  <a:lnTo>
                    <a:pt x="9956" y="2775"/>
                  </a:lnTo>
                  <a:lnTo>
                    <a:pt x="9748" y="2463"/>
                  </a:lnTo>
                  <a:lnTo>
                    <a:pt x="9540" y="2186"/>
                  </a:lnTo>
                  <a:lnTo>
                    <a:pt x="9332" y="1943"/>
                  </a:lnTo>
                  <a:lnTo>
                    <a:pt x="8881" y="1492"/>
                  </a:lnTo>
                  <a:lnTo>
                    <a:pt x="8395" y="1145"/>
                  </a:lnTo>
                  <a:lnTo>
                    <a:pt x="7944" y="833"/>
                  </a:lnTo>
                  <a:lnTo>
                    <a:pt x="7563" y="625"/>
                  </a:lnTo>
                  <a:lnTo>
                    <a:pt x="7216" y="451"/>
                  </a:lnTo>
                  <a:lnTo>
                    <a:pt x="6834" y="312"/>
                  </a:lnTo>
                  <a:lnTo>
                    <a:pt x="6488" y="208"/>
                  </a:lnTo>
                  <a:lnTo>
                    <a:pt x="6106" y="104"/>
                  </a:lnTo>
                  <a:lnTo>
                    <a:pt x="5690" y="70"/>
                  </a:lnTo>
                  <a:lnTo>
                    <a:pt x="5273" y="35"/>
                  </a:lnTo>
                  <a:lnTo>
                    <a:pt x="485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90325" y="2232019"/>
              <a:ext cx="457205" cy="457191"/>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128" name="Group 127">
            <a:extLst>
              <a:ext uri="{FF2B5EF4-FFF2-40B4-BE49-F238E27FC236}">
                <a16:creationId xmlns:a16="http://schemas.microsoft.com/office/drawing/2014/main" id="{6EB2CCDA-85AC-BB55-B7DD-C396E4F389E8}"/>
              </a:ext>
            </a:extLst>
          </p:cNvPr>
          <p:cNvGrpSpPr/>
          <p:nvPr/>
        </p:nvGrpSpPr>
        <p:grpSpPr>
          <a:xfrm>
            <a:off x="3301026" y="5910280"/>
            <a:ext cx="6096000" cy="804549"/>
            <a:chOff x="2867380" y="5498041"/>
            <a:chExt cx="6096000" cy="804549"/>
          </a:xfrm>
        </p:grpSpPr>
        <p:grpSp>
          <p:nvGrpSpPr>
            <p:cNvPr id="25" name="Group 24">
              <a:extLst>
                <a:ext uri="{FF2B5EF4-FFF2-40B4-BE49-F238E27FC236}">
                  <a16:creationId xmlns:a16="http://schemas.microsoft.com/office/drawing/2014/main" id="{6DBD5C0A-4BA2-5597-9B89-7D5BAEE3378C}"/>
                </a:ext>
              </a:extLst>
            </p:cNvPr>
            <p:cNvGrpSpPr/>
            <p:nvPr/>
          </p:nvGrpSpPr>
          <p:grpSpPr>
            <a:xfrm>
              <a:off x="2867380" y="5498041"/>
              <a:ext cx="6096000" cy="804549"/>
              <a:chOff x="4702758" y="1092366"/>
              <a:chExt cx="3730901" cy="804549"/>
            </a:xfrm>
          </p:grpSpPr>
          <p:sp>
            <p:nvSpPr>
              <p:cNvPr id="26" name="Google Shape;1488;p22">
                <a:extLst>
                  <a:ext uri="{FF2B5EF4-FFF2-40B4-BE49-F238E27FC236}">
                    <a16:creationId xmlns:a16="http://schemas.microsoft.com/office/drawing/2014/main" id="{124ACFC1-165C-E446-7E68-F078301ECE8D}"/>
                  </a:ext>
                </a:extLst>
              </p:cNvPr>
              <p:cNvSpPr/>
              <p:nvPr/>
            </p:nvSpPr>
            <p:spPr>
              <a:xfrm>
                <a:off x="4702758" y="1092366"/>
                <a:ext cx="3730901" cy="804549"/>
              </a:xfrm>
              <a:custGeom>
                <a:avLst/>
                <a:gdLst/>
                <a:ahLst/>
                <a:cxnLst/>
                <a:rect l="l" t="t" r="r" b="b"/>
                <a:pathLst>
                  <a:path w="121895" h="26286" extrusionOk="0">
                    <a:moveTo>
                      <a:pt x="3104" y="1"/>
                    </a:moveTo>
                    <a:cubicBezTo>
                      <a:pt x="1394" y="1"/>
                      <a:pt x="0" y="1394"/>
                      <a:pt x="0" y="3104"/>
                    </a:cubicBezTo>
                    <a:lnTo>
                      <a:pt x="0" y="23182"/>
                    </a:lnTo>
                    <a:cubicBezTo>
                      <a:pt x="0" y="24892"/>
                      <a:pt x="1394" y="26286"/>
                      <a:pt x="3104" y="26286"/>
                    </a:cubicBezTo>
                    <a:lnTo>
                      <a:pt x="118791" y="26286"/>
                    </a:lnTo>
                    <a:cubicBezTo>
                      <a:pt x="120501" y="26286"/>
                      <a:pt x="121895" y="24892"/>
                      <a:pt x="121895" y="23182"/>
                    </a:cubicBezTo>
                    <a:lnTo>
                      <a:pt x="121895" y="3104"/>
                    </a:lnTo>
                    <a:cubicBezTo>
                      <a:pt x="121895" y="1394"/>
                      <a:pt x="120501" y="1"/>
                      <a:pt x="118791" y="1"/>
                    </a:cubicBezTo>
                    <a:close/>
                  </a:path>
                </a:pathLst>
              </a:custGeom>
              <a:solidFill>
                <a:srgbClr val="FFFFFF"/>
              </a:solidFill>
              <a:ln w="19050" cap="flat" cmpd="sng">
                <a:solidFill>
                  <a:srgbClr val="F277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cxnSp>
            <p:nvCxnSpPr>
              <p:cNvPr id="27" name="Google Shape;1595;p22">
                <a:extLst>
                  <a:ext uri="{FF2B5EF4-FFF2-40B4-BE49-F238E27FC236}">
                    <a16:creationId xmlns:a16="http://schemas.microsoft.com/office/drawing/2014/main" id="{A693E250-742E-ECB6-C4FF-C931F55AB376}"/>
                  </a:ext>
                </a:extLst>
              </p:cNvPr>
              <p:cNvCxnSpPr>
                <a:cxnSpLocks/>
              </p:cNvCxnSpPr>
              <p:nvPr/>
            </p:nvCxnSpPr>
            <p:spPr>
              <a:xfrm flipH="1">
                <a:off x="6282834" y="1321522"/>
                <a:ext cx="1" cy="348399"/>
              </a:xfrm>
              <a:prstGeom prst="straightConnector1">
                <a:avLst/>
              </a:prstGeom>
              <a:noFill/>
              <a:ln w="19050" cap="flat" cmpd="sng">
                <a:solidFill>
                  <a:srgbClr val="F27781"/>
                </a:solidFill>
                <a:prstDash val="solid"/>
                <a:round/>
                <a:headEnd type="none" w="med" len="med"/>
                <a:tailEnd type="none" w="med" len="med"/>
              </a:ln>
            </p:spPr>
          </p:cxnSp>
        </p:grpSp>
        <p:sp>
          <p:nvSpPr>
            <p:cNvPr id="30" name="Google Shape;1594;p22">
              <a:extLst>
                <a:ext uri="{FF2B5EF4-FFF2-40B4-BE49-F238E27FC236}">
                  <a16:creationId xmlns:a16="http://schemas.microsoft.com/office/drawing/2014/main" id="{BBB68173-93B7-AB08-A70D-3744C44784AB}"/>
                </a:ext>
              </a:extLst>
            </p:cNvPr>
            <p:cNvSpPr txBox="1"/>
            <p:nvPr/>
          </p:nvSpPr>
          <p:spPr>
            <a:xfrm>
              <a:off x="5535557" y="5727197"/>
              <a:ext cx="3427823" cy="348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latin typeface="Fira Sans Medium"/>
                  <a:ea typeface="Fira Sans Medium"/>
                  <a:cs typeface="Fira Sans Medium"/>
                  <a:sym typeface="Fira Sans Medium"/>
                </a:rPr>
                <a:t>Prof. Shraddha Shinde </a:t>
              </a:r>
              <a:endParaRPr u="sng" dirty="0">
                <a:latin typeface="Fira Sans Medium"/>
                <a:ea typeface="Fira Sans Medium"/>
                <a:cs typeface="Fira Sans Medium"/>
                <a:sym typeface="Fira Sans Medium"/>
              </a:endParaRPr>
            </a:p>
          </p:txBody>
        </p:sp>
        <p:sp>
          <p:nvSpPr>
            <p:cNvPr id="131" name="Google Shape;1594;p22">
              <a:extLst>
                <a:ext uri="{FF2B5EF4-FFF2-40B4-BE49-F238E27FC236}">
                  <a16:creationId xmlns:a16="http://schemas.microsoft.com/office/drawing/2014/main" id="{94FA968D-1100-F3B7-E64E-582366B705FB}"/>
                </a:ext>
              </a:extLst>
            </p:cNvPr>
            <p:cNvSpPr txBox="1"/>
            <p:nvPr/>
          </p:nvSpPr>
          <p:spPr>
            <a:xfrm>
              <a:off x="2998920" y="5727197"/>
              <a:ext cx="3427823" cy="348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u="sng" dirty="0">
                  <a:latin typeface="Fira Sans Medium"/>
                  <a:ea typeface="Fira Sans Medium"/>
                  <a:cs typeface="Fira Sans Medium"/>
                  <a:sym typeface="Fira Sans Medium"/>
                </a:rPr>
                <a:t>UNDER THE GUIDANCE OF </a:t>
              </a:r>
              <a:endParaRPr sz="1600" u="sng" dirty="0">
                <a:latin typeface="Fira Sans Medium"/>
                <a:ea typeface="Fira Sans Medium"/>
                <a:cs typeface="Fira Sans Medium"/>
                <a:sym typeface="Fira Sans Medium"/>
              </a:endParaRPr>
            </a:p>
          </p:txBody>
        </p:sp>
      </p:grpSp>
      <p:pic>
        <p:nvPicPr>
          <p:cNvPr id="31" name="Picture 30">
            <a:extLst>
              <a:ext uri="{FF2B5EF4-FFF2-40B4-BE49-F238E27FC236}">
                <a16:creationId xmlns:a16="http://schemas.microsoft.com/office/drawing/2014/main" id="{07B1D1C7-137C-CD0A-F7F1-66FC29491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96" y="-30074"/>
            <a:ext cx="909837" cy="1142349"/>
          </a:xfrm>
          <a:prstGeom prst="rect">
            <a:avLst/>
          </a:prstGeom>
          <a:ln>
            <a:noFill/>
          </a:ln>
          <a:effectLst>
            <a:outerShdw blurRad="50800" dist="50800" dir="5400000" algn="ctr" rotWithShape="0">
              <a:srgbClr val="000000">
                <a:alpha val="77000"/>
              </a:srgbClr>
            </a:outerShdw>
          </a:effectLst>
        </p:spPr>
      </p:pic>
      <p:sp>
        <p:nvSpPr>
          <p:cNvPr id="195" name="Google Shape;113;p16">
            <a:extLst>
              <a:ext uri="{FF2B5EF4-FFF2-40B4-BE49-F238E27FC236}">
                <a16:creationId xmlns:a16="http://schemas.microsoft.com/office/drawing/2014/main" id="{47C52253-751C-C0DD-6205-41D67BFB35C8}"/>
              </a:ext>
            </a:extLst>
          </p:cNvPr>
          <p:cNvSpPr txBox="1">
            <a:spLocks noGrp="1"/>
          </p:cNvSpPr>
          <p:nvPr>
            <p:ph type="title"/>
          </p:nvPr>
        </p:nvSpPr>
        <p:spPr>
          <a:xfrm>
            <a:off x="472293" y="-439314"/>
            <a:ext cx="11314311" cy="2092467"/>
          </a:xfrm>
          <a:prstGeom prst="rect">
            <a:avLst/>
          </a:prstGeom>
        </p:spPr>
        <p:txBody>
          <a:bodyPr spcFirstLastPara="1" vert="horz" wrap="square" lIns="121900" tIns="121900" rIns="121900" bIns="121900" rtlCol="0" anchor="ctr" anchorCtr="0">
            <a:noAutofit/>
          </a:bodyPr>
          <a:lstStyle/>
          <a:p>
            <a:pPr algn="ctr">
              <a:spcBef>
                <a:spcPts val="0"/>
              </a:spcBef>
            </a:pPr>
            <a:r>
              <a:rPr lang="en-US" dirty="0" err="1">
                <a:latin typeface="Fira Sans Extra Condensed Medium" panose="020B0604020202020204" charset="0"/>
              </a:rPr>
              <a:t>Listen</a:t>
            </a:r>
            <a:r>
              <a:rPr lang="en-US" u="sng" dirty="0" err="1">
                <a:latin typeface="Fira Sans Extra Condensed Medium" panose="020B0604020202020204" charset="0"/>
              </a:rPr>
              <a:t>ME</a:t>
            </a:r>
            <a:r>
              <a:rPr lang="en-US" u="sng" dirty="0">
                <a:latin typeface="Fira Sans Extra Condensed Medium" panose="020B0604020202020204" charset="0"/>
              </a:rPr>
              <a:t>: Twitter Like Microblogging App</a:t>
            </a:r>
            <a:endParaRPr sz="1800" dirty="0">
              <a:latin typeface="Fira Sans Extra Condensed Medium" panose="020B0604020202020204" charset="0"/>
            </a:endParaRPr>
          </a:p>
        </p:txBody>
      </p:sp>
      <p:sp>
        <p:nvSpPr>
          <p:cNvPr id="2" name="Google Shape;2268;p27">
            <a:extLst>
              <a:ext uri="{FF2B5EF4-FFF2-40B4-BE49-F238E27FC236}">
                <a16:creationId xmlns:a16="http://schemas.microsoft.com/office/drawing/2014/main" id="{62CAC46C-4161-4736-20B2-9EEC383367A2}"/>
              </a:ext>
            </a:extLst>
          </p:cNvPr>
          <p:cNvSpPr/>
          <p:nvPr/>
        </p:nvSpPr>
        <p:spPr>
          <a:xfrm>
            <a:off x="2342033" y="2926381"/>
            <a:ext cx="734996" cy="842336"/>
          </a:xfrm>
          <a:custGeom>
            <a:avLst/>
            <a:gdLst/>
            <a:ahLst/>
            <a:cxnLst/>
            <a:rect l="l" t="t" r="r" b="b"/>
            <a:pathLst>
              <a:path w="21156" h="28725" extrusionOk="0">
                <a:moveTo>
                  <a:pt x="9343" y="0"/>
                </a:moveTo>
                <a:cubicBezTo>
                  <a:pt x="5764" y="0"/>
                  <a:pt x="2882" y="2914"/>
                  <a:pt x="2882" y="6461"/>
                </a:cubicBezTo>
                <a:lnTo>
                  <a:pt x="2882" y="9058"/>
                </a:lnTo>
                <a:cubicBezTo>
                  <a:pt x="2882" y="10166"/>
                  <a:pt x="2534" y="11274"/>
                  <a:pt x="1932" y="12193"/>
                </a:cubicBezTo>
                <a:cubicBezTo>
                  <a:pt x="0" y="15106"/>
                  <a:pt x="539" y="19033"/>
                  <a:pt x="3326" y="21282"/>
                </a:cubicBezTo>
                <a:cubicBezTo>
                  <a:pt x="1964" y="22169"/>
                  <a:pt x="1077" y="23689"/>
                  <a:pt x="1077" y="25399"/>
                </a:cubicBezTo>
                <a:lnTo>
                  <a:pt x="1077" y="28249"/>
                </a:lnTo>
                <a:cubicBezTo>
                  <a:pt x="1077" y="28502"/>
                  <a:pt x="1299" y="28724"/>
                  <a:pt x="1552" y="28724"/>
                </a:cubicBezTo>
                <a:cubicBezTo>
                  <a:pt x="1837" y="28724"/>
                  <a:pt x="2027" y="28502"/>
                  <a:pt x="2027" y="28249"/>
                </a:cubicBezTo>
                <a:lnTo>
                  <a:pt x="2027" y="25399"/>
                </a:lnTo>
                <a:cubicBezTo>
                  <a:pt x="2027" y="23214"/>
                  <a:pt x="3832" y="21440"/>
                  <a:pt x="6018" y="21440"/>
                </a:cubicBezTo>
                <a:cubicBezTo>
                  <a:pt x="6334" y="21440"/>
                  <a:pt x="6651" y="21377"/>
                  <a:pt x="6936" y="21282"/>
                </a:cubicBezTo>
                <a:lnTo>
                  <a:pt x="10483" y="24005"/>
                </a:lnTo>
                <a:cubicBezTo>
                  <a:pt x="10562" y="24069"/>
                  <a:pt x="10665" y="24100"/>
                  <a:pt x="10768" y="24100"/>
                </a:cubicBezTo>
                <a:cubicBezTo>
                  <a:pt x="10871" y="24100"/>
                  <a:pt x="10974" y="24069"/>
                  <a:pt x="11053" y="24005"/>
                </a:cubicBezTo>
                <a:lnTo>
                  <a:pt x="13048" y="22454"/>
                </a:lnTo>
                <a:cubicBezTo>
                  <a:pt x="13270" y="22295"/>
                  <a:pt x="13301" y="22010"/>
                  <a:pt x="13143" y="21789"/>
                </a:cubicBezTo>
                <a:cubicBezTo>
                  <a:pt x="13051" y="21659"/>
                  <a:pt x="12905" y="21595"/>
                  <a:pt x="12761" y="21595"/>
                </a:cubicBezTo>
                <a:cubicBezTo>
                  <a:pt x="12658" y="21595"/>
                  <a:pt x="12557" y="21628"/>
                  <a:pt x="12478" y="21694"/>
                </a:cubicBezTo>
                <a:lnTo>
                  <a:pt x="10768" y="23024"/>
                </a:lnTo>
                <a:lnTo>
                  <a:pt x="7854" y="20775"/>
                </a:lnTo>
                <a:cubicBezTo>
                  <a:pt x="8488" y="20268"/>
                  <a:pt x="8899" y="19540"/>
                  <a:pt x="8963" y="18717"/>
                </a:cubicBezTo>
                <a:cubicBezTo>
                  <a:pt x="9533" y="18875"/>
                  <a:pt x="10135" y="18970"/>
                  <a:pt x="10768" y="18970"/>
                </a:cubicBezTo>
                <a:cubicBezTo>
                  <a:pt x="14283" y="18970"/>
                  <a:pt x="17165" y="16120"/>
                  <a:pt x="17165" y="12573"/>
                </a:cubicBezTo>
                <a:lnTo>
                  <a:pt x="17165" y="9184"/>
                </a:lnTo>
                <a:cubicBezTo>
                  <a:pt x="17133" y="8931"/>
                  <a:pt x="16943" y="8741"/>
                  <a:pt x="16690" y="8741"/>
                </a:cubicBezTo>
                <a:cubicBezTo>
                  <a:pt x="16650" y="8741"/>
                  <a:pt x="16526" y="8763"/>
                  <a:pt x="16353" y="8763"/>
                </a:cubicBezTo>
                <a:cubicBezTo>
                  <a:pt x="16115" y="8763"/>
                  <a:pt x="15785" y="8721"/>
                  <a:pt x="15455" y="8519"/>
                </a:cubicBezTo>
                <a:cubicBezTo>
                  <a:pt x="14537" y="7981"/>
                  <a:pt x="14537" y="6777"/>
                  <a:pt x="14537" y="6777"/>
                </a:cubicBezTo>
                <a:cubicBezTo>
                  <a:pt x="14537" y="6495"/>
                  <a:pt x="14292" y="6283"/>
                  <a:pt x="14037" y="6283"/>
                </a:cubicBezTo>
                <a:cubicBezTo>
                  <a:pt x="13948" y="6283"/>
                  <a:pt x="13858" y="6309"/>
                  <a:pt x="13777" y="6366"/>
                </a:cubicBezTo>
                <a:cubicBezTo>
                  <a:pt x="11813" y="7759"/>
                  <a:pt x="9501" y="8709"/>
                  <a:pt x="6999" y="9058"/>
                </a:cubicBezTo>
                <a:cubicBezTo>
                  <a:pt x="6714" y="9089"/>
                  <a:pt x="6556" y="9343"/>
                  <a:pt x="6588" y="9596"/>
                </a:cubicBezTo>
                <a:cubicBezTo>
                  <a:pt x="6619" y="9849"/>
                  <a:pt x="6809" y="10008"/>
                  <a:pt x="7063" y="10008"/>
                </a:cubicBezTo>
                <a:cubicBezTo>
                  <a:pt x="7126" y="10008"/>
                  <a:pt x="8678" y="9818"/>
                  <a:pt x="10451" y="9184"/>
                </a:cubicBezTo>
                <a:cubicBezTo>
                  <a:pt x="11591" y="8773"/>
                  <a:pt x="12668" y="8234"/>
                  <a:pt x="13682" y="7569"/>
                </a:cubicBezTo>
                <a:cubicBezTo>
                  <a:pt x="14062" y="8899"/>
                  <a:pt x="15043" y="9628"/>
                  <a:pt x="16215" y="9723"/>
                </a:cubicBezTo>
                <a:lnTo>
                  <a:pt x="16215" y="12573"/>
                </a:lnTo>
                <a:cubicBezTo>
                  <a:pt x="16215" y="15581"/>
                  <a:pt x="13777" y="18020"/>
                  <a:pt x="10768" y="18020"/>
                </a:cubicBezTo>
                <a:cubicBezTo>
                  <a:pt x="7759" y="18020"/>
                  <a:pt x="5321" y="15581"/>
                  <a:pt x="5321" y="12573"/>
                </a:cubicBezTo>
                <a:lnTo>
                  <a:pt x="5321" y="9216"/>
                </a:lnTo>
                <a:cubicBezTo>
                  <a:pt x="5321" y="8963"/>
                  <a:pt x="5099" y="8741"/>
                  <a:pt x="4846" y="8741"/>
                </a:cubicBezTo>
                <a:cubicBezTo>
                  <a:pt x="4592" y="8741"/>
                  <a:pt x="4371" y="8963"/>
                  <a:pt x="4371" y="9216"/>
                </a:cubicBezTo>
                <a:lnTo>
                  <a:pt x="4371" y="12573"/>
                </a:lnTo>
                <a:cubicBezTo>
                  <a:pt x="4371" y="15106"/>
                  <a:pt x="5859" y="17323"/>
                  <a:pt x="8013" y="18368"/>
                </a:cubicBezTo>
                <a:lnTo>
                  <a:pt x="8013" y="18495"/>
                </a:lnTo>
                <a:cubicBezTo>
                  <a:pt x="8013" y="19572"/>
                  <a:pt x="7126" y="20458"/>
                  <a:pt x="6018" y="20458"/>
                </a:cubicBezTo>
                <a:cubicBezTo>
                  <a:pt x="5416" y="20458"/>
                  <a:pt x="4814" y="20585"/>
                  <a:pt x="4244" y="20807"/>
                </a:cubicBezTo>
                <a:lnTo>
                  <a:pt x="3927" y="20553"/>
                </a:lnTo>
                <a:cubicBezTo>
                  <a:pt x="1521" y="18622"/>
                  <a:pt x="1077" y="15201"/>
                  <a:pt x="2724" y="12731"/>
                </a:cubicBezTo>
                <a:cubicBezTo>
                  <a:pt x="3421" y="11686"/>
                  <a:pt x="3832" y="10419"/>
                  <a:pt x="3832" y="9058"/>
                </a:cubicBezTo>
                <a:lnTo>
                  <a:pt x="3832" y="6461"/>
                </a:lnTo>
                <a:cubicBezTo>
                  <a:pt x="3832" y="3421"/>
                  <a:pt x="6303" y="950"/>
                  <a:pt x="9343" y="950"/>
                </a:cubicBezTo>
                <a:lnTo>
                  <a:pt x="12193" y="950"/>
                </a:lnTo>
                <a:cubicBezTo>
                  <a:pt x="15233" y="950"/>
                  <a:pt x="17703" y="3421"/>
                  <a:pt x="17703" y="6461"/>
                </a:cubicBezTo>
                <a:lnTo>
                  <a:pt x="17703" y="9058"/>
                </a:lnTo>
                <a:cubicBezTo>
                  <a:pt x="17703" y="10388"/>
                  <a:pt x="18084" y="11654"/>
                  <a:pt x="18812" y="12731"/>
                </a:cubicBezTo>
                <a:cubicBezTo>
                  <a:pt x="20142" y="14695"/>
                  <a:pt x="20142" y="17323"/>
                  <a:pt x="18780" y="19287"/>
                </a:cubicBezTo>
                <a:cubicBezTo>
                  <a:pt x="18622" y="19508"/>
                  <a:pt x="18685" y="19825"/>
                  <a:pt x="18875" y="19952"/>
                </a:cubicBezTo>
                <a:cubicBezTo>
                  <a:pt x="18962" y="20013"/>
                  <a:pt x="19062" y="20041"/>
                  <a:pt x="19161" y="20041"/>
                </a:cubicBezTo>
                <a:cubicBezTo>
                  <a:pt x="19315" y="20041"/>
                  <a:pt x="19463" y="19973"/>
                  <a:pt x="19540" y="19857"/>
                </a:cubicBezTo>
                <a:cubicBezTo>
                  <a:pt x="21155" y="17545"/>
                  <a:pt x="21155" y="14505"/>
                  <a:pt x="19604" y="12193"/>
                </a:cubicBezTo>
                <a:cubicBezTo>
                  <a:pt x="19002" y="11274"/>
                  <a:pt x="18654" y="10198"/>
                  <a:pt x="18654" y="9058"/>
                </a:cubicBezTo>
                <a:lnTo>
                  <a:pt x="18654" y="6461"/>
                </a:lnTo>
                <a:cubicBezTo>
                  <a:pt x="18654" y="2914"/>
                  <a:pt x="15772" y="0"/>
                  <a:pt x="12193" y="0"/>
                </a:cubicBezTo>
                <a:close/>
                <a:moveTo>
                  <a:pt x="13386" y="19285"/>
                </a:moveTo>
                <a:cubicBezTo>
                  <a:pt x="13303" y="19285"/>
                  <a:pt x="13219" y="19307"/>
                  <a:pt x="13143" y="19350"/>
                </a:cubicBezTo>
                <a:cubicBezTo>
                  <a:pt x="12921" y="19477"/>
                  <a:pt x="12858" y="19793"/>
                  <a:pt x="12985" y="20015"/>
                </a:cubicBezTo>
                <a:cubicBezTo>
                  <a:pt x="13523" y="20902"/>
                  <a:pt x="14473" y="21440"/>
                  <a:pt x="15518" y="21440"/>
                </a:cubicBezTo>
                <a:cubicBezTo>
                  <a:pt x="17703" y="21440"/>
                  <a:pt x="19509" y="23214"/>
                  <a:pt x="19509" y="25399"/>
                </a:cubicBezTo>
                <a:lnTo>
                  <a:pt x="19509" y="28249"/>
                </a:lnTo>
                <a:cubicBezTo>
                  <a:pt x="19509" y="28502"/>
                  <a:pt x="19699" y="28724"/>
                  <a:pt x="19984" y="28724"/>
                </a:cubicBezTo>
                <a:cubicBezTo>
                  <a:pt x="20237" y="28724"/>
                  <a:pt x="20459" y="28502"/>
                  <a:pt x="20459" y="28249"/>
                </a:cubicBezTo>
                <a:lnTo>
                  <a:pt x="20459" y="25399"/>
                </a:lnTo>
                <a:cubicBezTo>
                  <a:pt x="20459" y="22675"/>
                  <a:pt x="18242" y="20458"/>
                  <a:pt x="15518" y="20458"/>
                </a:cubicBezTo>
                <a:cubicBezTo>
                  <a:pt x="14822" y="20458"/>
                  <a:pt x="14157" y="20110"/>
                  <a:pt x="13808" y="19508"/>
                </a:cubicBezTo>
                <a:cubicBezTo>
                  <a:pt x="13704" y="19363"/>
                  <a:pt x="13546" y="19285"/>
                  <a:pt x="13386" y="19285"/>
                </a:cubicBezTo>
                <a:close/>
              </a:path>
            </a:pathLst>
          </a:custGeom>
          <a:solidFill>
            <a:srgbClr val="017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5">
            <a:extLst>
              <a:ext uri="{FF2B5EF4-FFF2-40B4-BE49-F238E27FC236}">
                <a16:creationId xmlns:a16="http://schemas.microsoft.com/office/drawing/2014/main" id="{19CE0E94-8FF2-3B9A-6F31-6E025136A263}"/>
              </a:ext>
            </a:extLst>
          </p:cNvPr>
          <p:cNvSpPr txBox="1">
            <a:spLocks/>
          </p:cNvSpPr>
          <p:nvPr/>
        </p:nvSpPr>
        <p:spPr>
          <a:xfrm>
            <a:off x="1053661" y="3952307"/>
            <a:ext cx="3544254" cy="50319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70C0"/>
                </a:solidFill>
              </a:rPr>
              <a:t>GAURI GANDHI (21106002)</a:t>
            </a:r>
          </a:p>
        </p:txBody>
      </p:sp>
      <p:sp>
        <p:nvSpPr>
          <p:cNvPr id="4" name="Title 5">
            <a:extLst>
              <a:ext uri="{FF2B5EF4-FFF2-40B4-BE49-F238E27FC236}">
                <a16:creationId xmlns:a16="http://schemas.microsoft.com/office/drawing/2014/main" id="{B2A5C99B-914D-1C79-8934-01F1702EFCDD}"/>
              </a:ext>
            </a:extLst>
          </p:cNvPr>
          <p:cNvSpPr txBox="1">
            <a:spLocks/>
          </p:cNvSpPr>
          <p:nvPr/>
        </p:nvSpPr>
        <p:spPr>
          <a:xfrm>
            <a:off x="4576899" y="3938820"/>
            <a:ext cx="3544254" cy="50319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2">
                    <a:lumMod val="75000"/>
                  </a:schemeClr>
                </a:solidFill>
              </a:rPr>
              <a:t> Rahil Shaikh (21106019)</a:t>
            </a:r>
          </a:p>
        </p:txBody>
      </p:sp>
      <p:sp>
        <p:nvSpPr>
          <p:cNvPr id="6" name="Google Shape;2257;p27">
            <a:extLst>
              <a:ext uri="{FF2B5EF4-FFF2-40B4-BE49-F238E27FC236}">
                <a16:creationId xmlns:a16="http://schemas.microsoft.com/office/drawing/2014/main" id="{31364A75-14BD-F2F9-021E-6A9ABF6B06CA}"/>
              </a:ext>
            </a:extLst>
          </p:cNvPr>
          <p:cNvSpPr/>
          <p:nvPr/>
        </p:nvSpPr>
        <p:spPr>
          <a:xfrm>
            <a:off x="5691151" y="2926381"/>
            <a:ext cx="734996" cy="785445"/>
          </a:xfrm>
          <a:custGeom>
            <a:avLst/>
            <a:gdLst/>
            <a:ahLst/>
            <a:cxnLst/>
            <a:rect l="l" t="t" r="r" b="b"/>
            <a:pathLst>
              <a:path w="19161" h="28353" extrusionOk="0">
                <a:moveTo>
                  <a:pt x="12605" y="6215"/>
                </a:moveTo>
                <a:cubicBezTo>
                  <a:pt x="13903" y="6215"/>
                  <a:pt x="14948" y="7292"/>
                  <a:pt x="14948" y="8591"/>
                </a:cubicBezTo>
                <a:lnTo>
                  <a:pt x="14948" y="12423"/>
                </a:lnTo>
                <a:cubicBezTo>
                  <a:pt x="14948" y="15368"/>
                  <a:pt x="12541" y="17806"/>
                  <a:pt x="9565" y="17806"/>
                </a:cubicBezTo>
                <a:cubicBezTo>
                  <a:pt x="6619" y="17806"/>
                  <a:pt x="4213" y="15368"/>
                  <a:pt x="4213" y="12423"/>
                </a:cubicBezTo>
                <a:lnTo>
                  <a:pt x="4213" y="8591"/>
                </a:lnTo>
                <a:cubicBezTo>
                  <a:pt x="4213" y="7292"/>
                  <a:pt x="5258" y="6215"/>
                  <a:pt x="6556" y="6215"/>
                </a:cubicBezTo>
                <a:close/>
                <a:moveTo>
                  <a:pt x="16026" y="21416"/>
                </a:moveTo>
                <a:lnTo>
                  <a:pt x="16026" y="21416"/>
                </a:lnTo>
                <a:cubicBezTo>
                  <a:pt x="16025" y="21416"/>
                  <a:pt x="16025" y="21416"/>
                  <a:pt x="16025" y="21417"/>
                </a:cubicBezTo>
                <a:cubicBezTo>
                  <a:pt x="16025" y="21417"/>
                  <a:pt x="16025" y="21416"/>
                  <a:pt x="16026" y="21416"/>
                </a:cubicBezTo>
                <a:close/>
                <a:moveTo>
                  <a:pt x="7820" y="24029"/>
                </a:moveTo>
                <a:cubicBezTo>
                  <a:pt x="7614" y="24029"/>
                  <a:pt x="7426" y="24152"/>
                  <a:pt x="7348" y="24362"/>
                </a:cubicBezTo>
                <a:cubicBezTo>
                  <a:pt x="7031" y="25375"/>
                  <a:pt x="6461" y="26262"/>
                  <a:pt x="5701" y="26959"/>
                </a:cubicBezTo>
                <a:cubicBezTo>
                  <a:pt x="5384" y="27244"/>
                  <a:pt x="5606" y="27750"/>
                  <a:pt x="6018" y="27750"/>
                </a:cubicBezTo>
                <a:cubicBezTo>
                  <a:pt x="6144" y="27750"/>
                  <a:pt x="6271" y="27719"/>
                  <a:pt x="6366" y="27655"/>
                </a:cubicBezTo>
                <a:cubicBezTo>
                  <a:pt x="7284" y="26800"/>
                  <a:pt x="7918" y="25755"/>
                  <a:pt x="8266" y="24647"/>
                </a:cubicBezTo>
                <a:cubicBezTo>
                  <a:pt x="8329" y="24393"/>
                  <a:pt x="8203" y="24140"/>
                  <a:pt x="7949" y="24045"/>
                </a:cubicBezTo>
                <a:cubicBezTo>
                  <a:pt x="7906" y="24034"/>
                  <a:pt x="7863" y="24029"/>
                  <a:pt x="7820" y="24029"/>
                </a:cubicBezTo>
                <a:close/>
                <a:moveTo>
                  <a:pt x="11312" y="24029"/>
                </a:moveTo>
                <a:cubicBezTo>
                  <a:pt x="11268" y="24029"/>
                  <a:pt x="11223" y="24034"/>
                  <a:pt x="11180" y="24045"/>
                </a:cubicBezTo>
                <a:cubicBezTo>
                  <a:pt x="10958" y="24140"/>
                  <a:pt x="10800" y="24393"/>
                  <a:pt x="10895" y="24647"/>
                </a:cubicBezTo>
                <a:cubicBezTo>
                  <a:pt x="11275" y="25819"/>
                  <a:pt x="11940" y="26864"/>
                  <a:pt x="12795" y="27655"/>
                </a:cubicBezTo>
                <a:cubicBezTo>
                  <a:pt x="12886" y="27731"/>
                  <a:pt x="13005" y="27770"/>
                  <a:pt x="13122" y="27770"/>
                </a:cubicBezTo>
                <a:cubicBezTo>
                  <a:pt x="13251" y="27770"/>
                  <a:pt x="13377" y="27723"/>
                  <a:pt x="13460" y="27624"/>
                </a:cubicBezTo>
                <a:cubicBezTo>
                  <a:pt x="13650" y="27402"/>
                  <a:pt x="13618" y="27117"/>
                  <a:pt x="13428" y="26959"/>
                </a:cubicBezTo>
                <a:cubicBezTo>
                  <a:pt x="12636" y="26230"/>
                  <a:pt x="12098" y="25312"/>
                  <a:pt x="11781" y="24362"/>
                </a:cubicBezTo>
                <a:cubicBezTo>
                  <a:pt x="11729" y="24152"/>
                  <a:pt x="11524" y="24029"/>
                  <a:pt x="11312" y="24029"/>
                </a:cubicBezTo>
                <a:close/>
                <a:moveTo>
                  <a:pt x="9585" y="0"/>
                </a:moveTo>
                <a:cubicBezTo>
                  <a:pt x="9557" y="0"/>
                  <a:pt x="9529" y="3"/>
                  <a:pt x="9501" y="8"/>
                </a:cubicBezTo>
                <a:cubicBezTo>
                  <a:pt x="5733" y="578"/>
                  <a:pt x="2312" y="3017"/>
                  <a:pt x="1774" y="7197"/>
                </a:cubicBezTo>
                <a:cubicBezTo>
                  <a:pt x="1774" y="7261"/>
                  <a:pt x="1774" y="7039"/>
                  <a:pt x="1774" y="10776"/>
                </a:cubicBezTo>
                <a:cubicBezTo>
                  <a:pt x="1774" y="11694"/>
                  <a:pt x="2407" y="12454"/>
                  <a:pt x="3262" y="12644"/>
                </a:cubicBezTo>
                <a:cubicBezTo>
                  <a:pt x="3357" y="15051"/>
                  <a:pt x="4783" y="17141"/>
                  <a:pt x="6873" y="18123"/>
                </a:cubicBezTo>
                <a:lnTo>
                  <a:pt x="6873" y="18250"/>
                </a:lnTo>
                <a:cubicBezTo>
                  <a:pt x="6873" y="18756"/>
                  <a:pt x="6651" y="19263"/>
                  <a:pt x="6303" y="19611"/>
                </a:cubicBezTo>
                <a:lnTo>
                  <a:pt x="5479" y="19010"/>
                </a:lnTo>
                <a:cubicBezTo>
                  <a:pt x="5219" y="18825"/>
                  <a:pt x="4921" y="18737"/>
                  <a:pt x="4630" y="18737"/>
                </a:cubicBezTo>
                <a:cubicBezTo>
                  <a:pt x="4070" y="18737"/>
                  <a:pt x="3534" y="19060"/>
                  <a:pt x="3326" y="19643"/>
                </a:cubicBezTo>
                <a:lnTo>
                  <a:pt x="2946" y="20625"/>
                </a:lnTo>
                <a:cubicBezTo>
                  <a:pt x="1204" y="21385"/>
                  <a:pt x="1" y="23127"/>
                  <a:pt x="1" y="25090"/>
                </a:cubicBezTo>
                <a:lnTo>
                  <a:pt x="1" y="27877"/>
                </a:lnTo>
                <a:cubicBezTo>
                  <a:pt x="1" y="28162"/>
                  <a:pt x="222" y="28352"/>
                  <a:pt x="476" y="28352"/>
                </a:cubicBezTo>
                <a:cubicBezTo>
                  <a:pt x="729" y="28352"/>
                  <a:pt x="951" y="28162"/>
                  <a:pt x="951" y="27877"/>
                </a:cubicBezTo>
                <a:lnTo>
                  <a:pt x="951" y="25090"/>
                </a:lnTo>
                <a:cubicBezTo>
                  <a:pt x="951" y="23538"/>
                  <a:pt x="1901" y="22082"/>
                  <a:pt x="3357" y="21480"/>
                </a:cubicBezTo>
                <a:cubicBezTo>
                  <a:pt x="4882" y="21868"/>
                  <a:pt x="4999" y="21892"/>
                  <a:pt x="5047" y="21892"/>
                </a:cubicBezTo>
                <a:cubicBezTo>
                  <a:pt x="5054" y="21892"/>
                  <a:pt x="5060" y="21892"/>
                  <a:pt x="5068" y="21892"/>
                </a:cubicBezTo>
                <a:cubicBezTo>
                  <a:pt x="5289" y="21892"/>
                  <a:pt x="5479" y="21765"/>
                  <a:pt x="5543" y="21543"/>
                </a:cubicBezTo>
                <a:cubicBezTo>
                  <a:pt x="5606" y="21290"/>
                  <a:pt x="5448" y="21036"/>
                  <a:pt x="5194" y="20973"/>
                </a:cubicBezTo>
                <a:lnTo>
                  <a:pt x="3927" y="20656"/>
                </a:lnTo>
                <a:lnTo>
                  <a:pt x="4213" y="19991"/>
                </a:lnTo>
                <a:cubicBezTo>
                  <a:pt x="4276" y="19800"/>
                  <a:pt x="4455" y="19679"/>
                  <a:pt x="4643" y="19679"/>
                </a:cubicBezTo>
                <a:cubicBezTo>
                  <a:pt x="4734" y="19679"/>
                  <a:pt x="4826" y="19708"/>
                  <a:pt x="4909" y="19770"/>
                </a:cubicBezTo>
                <a:lnTo>
                  <a:pt x="8456" y="22335"/>
                </a:lnTo>
                <a:cubicBezTo>
                  <a:pt x="8789" y="22588"/>
                  <a:pt x="9177" y="22715"/>
                  <a:pt x="9565" y="22715"/>
                </a:cubicBezTo>
                <a:cubicBezTo>
                  <a:pt x="9953" y="22715"/>
                  <a:pt x="10340" y="22588"/>
                  <a:pt x="10673" y="22335"/>
                </a:cubicBezTo>
                <a:lnTo>
                  <a:pt x="14252" y="19770"/>
                </a:lnTo>
                <a:cubicBezTo>
                  <a:pt x="14324" y="19708"/>
                  <a:pt x="14413" y="19679"/>
                  <a:pt x="14504" y="19679"/>
                </a:cubicBezTo>
                <a:cubicBezTo>
                  <a:pt x="14691" y="19679"/>
                  <a:pt x="14884" y="19800"/>
                  <a:pt x="14948" y="19991"/>
                </a:cubicBezTo>
                <a:lnTo>
                  <a:pt x="15202" y="20656"/>
                </a:lnTo>
                <a:lnTo>
                  <a:pt x="13967" y="20973"/>
                </a:lnTo>
                <a:cubicBezTo>
                  <a:pt x="13713" y="21036"/>
                  <a:pt x="13555" y="21290"/>
                  <a:pt x="13618" y="21543"/>
                </a:cubicBezTo>
                <a:cubicBezTo>
                  <a:pt x="13672" y="21759"/>
                  <a:pt x="13864" y="21906"/>
                  <a:pt x="14075" y="21906"/>
                </a:cubicBezTo>
                <a:cubicBezTo>
                  <a:pt x="14113" y="21906"/>
                  <a:pt x="14150" y="21901"/>
                  <a:pt x="14188" y="21892"/>
                </a:cubicBezTo>
                <a:cubicBezTo>
                  <a:pt x="15905" y="21441"/>
                  <a:pt x="16021" y="21416"/>
                  <a:pt x="16026" y="21416"/>
                </a:cubicBezTo>
                <a:cubicBezTo>
                  <a:pt x="16026" y="21416"/>
                  <a:pt x="16026" y="21416"/>
                  <a:pt x="16026" y="21416"/>
                </a:cubicBezTo>
                <a:lnTo>
                  <a:pt x="16026" y="21416"/>
                </a:lnTo>
                <a:cubicBezTo>
                  <a:pt x="16279" y="21321"/>
                  <a:pt x="16373" y="21068"/>
                  <a:pt x="16278" y="20815"/>
                </a:cubicBezTo>
                <a:lnTo>
                  <a:pt x="15835" y="19643"/>
                </a:lnTo>
                <a:cubicBezTo>
                  <a:pt x="15604" y="19075"/>
                  <a:pt x="15065" y="18745"/>
                  <a:pt x="14506" y="18745"/>
                </a:cubicBezTo>
                <a:cubicBezTo>
                  <a:pt x="14224" y="18745"/>
                  <a:pt x="13937" y="18829"/>
                  <a:pt x="13682" y="19010"/>
                </a:cubicBezTo>
                <a:lnTo>
                  <a:pt x="12858" y="19611"/>
                </a:lnTo>
                <a:cubicBezTo>
                  <a:pt x="12763" y="19516"/>
                  <a:pt x="12700" y="19421"/>
                  <a:pt x="12636" y="19326"/>
                </a:cubicBezTo>
                <a:cubicBezTo>
                  <a:pt x="12539" y="19190"/>
                  <a:pt x="12394" y="19126"/>
                  <a:pt x="12245" y="19126"/>
                </a:cubicBezTo>
                <a:cubicBezTo>
                  <a:pt x="12152" y="19126"/>
                  <a:pt x="12057" y="19151"/>
                  <a:pt x="11971" y="19200"/>
                </a:cubicBezTo>
                <a:cubicBezTo>
                  <a:pt x="11750" y="19358"/>
                  <a:pt x="11686" y="19643"/>
                  <a:pt x="11845" y="19865"/>
                </a:cubicBezTo>
                <a:cubicBezTo>
                  <a:pt x="11908" y="19960"/>
                  <a:pt x="12003" y="20086"/>
                  <a:pt x="12066" y="20181"/>
                </a:cubicBezTo>
                <a:lnTo>
                  <a:pt x="10135" y="21575"/>
                </a:lnTo>
                <a:cubicBezTo>
                  <a:pt x="9960" y="21702"/>
                  <a:pt x="9763" y="21765"/>
                  <a:pt x="9569" y="21765"/>
                </a:cubicBezTo>
                <a:cubicBezTo>
                  <a:pt x="9375" y="21765"/>
                  <a:pt x="9185" y="21702"/>
                  <a:pt x="9026" y="21575"/>
                </a:cubicBezTo>
                <a:lnTo>
                  <a:pt x="7063" y="20181"/>
                </a:lnTo>
                <a:cubicBezTo>
                  <a:pt x="7474" y="19706"/>
                  <a:pt x="7759" y="19105"/>
                  <a:pt x="7791" y="18471"/>
                </a:cubicBezTo>
                <a:cubicBezTo>
                  <a:pt x="8396" y="18650"/>
                  <a:pt x="9000" y="18733"/>
                  <a:pt x="9589" y="18733"/>
                </a:cubicBezTo>
                <a:cubicBezTo>
                  <a:pt x="12979" y="18733"/>
                  <a:pt x="15898" y="15961"/>
                  <a:pt x="15898" y="12454"/>
                </a:cubicBezTo>
                <a:lnTo>
                  <a:pt x="15898" y="8591"/>
                </a:lnTo>
                <a:cubicBezTo>
                  <a:pt x="15898" y="6754"/>
                  <a:pt x="14410" y="5265"/>
                  <a:pt x="12573" y="5265"/>
                </a:cubicBezTo>
                <a:lnTo>
                  <a:pt x="6556" y="5265"/>
                </a:lnTo>
                <a:cubicBezTo>
                  <a:pt x="4751" y="5265"/>
                  <a:pt x="3262" y="6754"/>
                  <a:pt x="3262" y="8591"/>
                </a:cubicBezTo>
                <a:lnTo>
                  <a:pt x="3262" y="11631"/>
                </a:lnTo>
                <a:cubicBezTo>
                  <a:pt x="2946" y="11472"/>
                  <a:pt x="2724" y="11156"/>
                  <a:pt x="2724" y="10776"/>
                </a:cubicBezTo>
                <a:lnTo>
                  <a:pt x="2724" y="7292"/>
                </a:lnTo>
                <a:cubicBezTo>
                  <a:pt x="3167" y="3777"/>
                  <a:pt x="5954" y="1592"/>
                  <a:pt x="9406" y="990"/>
                </a:cubicBezTo>
                <a:cubicBezTo>
                  <a:pt x="10673" y="2194"/>
                  <a:pt x="11908" y="2795"/>
                  <a:pt x="13618" y="3365"/>
                </a:cubicBezTo>
                <a:cubicBezTo>
                  <a:pt x="15297" y="3935"/>
                  <a:pt x="16437" y="5487"/>
                  <a:pt x="16437" y="7261"/>
                </a:cubicBezTo>
                <a:lnTo>
                  <a:pt x="16437" y="10776"/>
                </a:lnTo>
                <a:cubicBezTo>
                  <a:pt x="16437" y="11029"/>
                  <a:pt x="16627" y="11251"/>
                  <a:pt x="16912" y="11251"/>
                </a:cubicBezTo>
                <a:cubicBezTo>
                  <a:pt x="17165" y="11251"/>
                  <a:pt x="17387" y="11029"/>
                  <a:pt x="17387" y="10776"/>
                </a:cubicBezTo>
                <a:lnTo>
                  <a:pt x="17387" y="7261"/>
                </a:lnTo>
                <a:cubicBezTo>
                  <a:pt x="17387" y="5075"/>
                  <a:pt x="15993" y="3144"/>
                  <a:pt x="13903" y="2479"/>
                </a:cubicBezTo>
                <a:cubicBezTo>
                  <a:pt x="12288" y="1940"/>
                  <a:pt x="11116" y="1370"/>
                  <a:pt x="9913" y="135"/>
                </a:cubicBezTo>
                <a:cubicBezTo>
                  <a:pt x="9835" y="57"/>
                  <a:pt x="9714" y="0"/>
                  <a:pt x="9585" y="0"/>
                </a:cubicBezTo>
                <a:close/>
                <a:moveTo>
                  <a:pt x="17563" y="21685"/>
                </a:moveTo>
                <a:cubicBezTo>
                  <a:pt x="17454" y="21685"/>
                  <a:pt x="17347" y="21724"/>
                  <a:pt x="17260" y="21797"/>
                </a:cubicBezTo>
                <a:cubicBezTo>
                  <a:pt x="17038" y="21987"/>
                  <a:pt x="17038" y="22272"/>
                  <a:pt x="17197" y="22462"/>
                </a:cubicBezTo>
                <a:cubicBezTo>
                  <a:pt x="17862" y="23190"/>
                  <a:pt x="18210" y="24140"/>
                  <a:pt x="18210" y="25090"/>
                </a:cubicBezTo>
                <a:lnTo>
                  <a:pt x="18210" y="27877"/>
                </a:lnTo>
                <a:cubicBezTo>
                  <a:pt x="18210" y="28130"/>
                  <a:pt x="18400" y="28352"/>
                  <a:pt x="18685" y="28352"/>
                </a:cubicBezTo>
                <a:cubicBezTo>
                  <a:pt x="18939" y="28352"/>
                  <a:pt x="19160" y="28130"/>
                  <a:pt x="19160" y="27877"/>
                </a:cubicBezTo>
                <a:lnTo>
                  <a:pt x="19160" y="25090"/>
                </a:lnTo>
                <a:cubicBezTo>
                  <a:pt x="19160" y="23887"/>
                  <a:pt x="18717" y="22747"/>
                  <a:pt x="17925" y="21860"/>
                </a:cubicBezTo>
                <a:cubicBezTo>
                  <a:pt x="17822" y="21740"/>
                  <a:pt x="17691" y="21685"/>
                  <a:pt x="17563" y="216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Title 5">
            <a:extLst>
              <a:ext uri="{FF2B5EF4-FFF2-40B4-BE49-F238E27FC236}">
                <a16:creationId xmlns:a16="http://schemas.microsoft.com/office/drawing/2014/main" id="{BAF83CBE-E370-790C-E399-21BF84397849}"/>
              </a:ext>
            </a:extLst>
          </p:cNvPr>
          <p:cNvSpPr txBox="1">
            <a:spLocks/>
          </p:cNvSpPr>
          <p:nvPr/>
        </p:nvSpPr>
        <p:spPr>
          <a:xfrm>
            <a:off x="7801872" y="3914669"/>
            <a:ext cx="3544254" cy="50319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29F05"/>
                </a:solidFill>
              </a:rPr>
              <a:t>Tejal Deshmukh (21106001)</a:t>
            </a:r>
          </a:p>
        </p:txBody>
      </p:sp>
      <p:sp>
        <p:nvSpPr>
          <p:cNvPr id="10" name="Google Shape;2288;p27">
            <a:extLst>
              <a:ext uri="{FF2B5EF4-FFF2-40B4-BE49-F238E27FC236}">
                <a16:creationId xmlns:a16="http://schemas.microsoft.com/office/drawing/2014/main" id="{5A0A92BA-8B27-4F82-F355-051B88F6C504}"/>
              </a:ext>
            </a:extLst>
          </p:cNvPr>
          <p:cNvSpPr/>
          <p:nvPr/>
        </p:nvSpPr>
        <p:spPr>
          <a:xfrm>
            <a:off x="9040269" y="2943331"/>
            <a:ext cx="789348" cy="778767"/>
          </a:xfrm>
          <a:custGeom>
            <a:avLst/>
            <a:gdLst/>
            <a:ahLst/>
            <a:cxnLst/>
            <a:rect l="l" t="t" r="r" b="b"/>
            <a:pathLst>
              <a:path w="23436" h="29073" extrusionOk="0">
                <a:moveTo>
                  <a:pt x="9881" y="0"/>
                </a:moveTo>
                <a:cubicBezTo>
                  <a:pt x="9367" y="0"/>
                  <a:pt x="8852" y="190"/>
                  <a:pt x="8456" y="570"/>
                </a:cubicBezTo>
                <a:lnTo>
                  <a:pt x="7601" y="1457"/>
                </a:lnTo>
                <a:cubicBezTo>
                  <a:pt x="7443" y="1615"/>
                  <a:pt x="7253" y="1710"/>
                  <a:pt x="7031" y="1742"/>
                </a:cubicBezTo>
                <a:lnTo>
                  <a:pt x="5194" y="2027"/>
                </a:lnTo>
                <a:cubicBezTo>
                  <a:pt x="3642" y="2280"/>
                  <a:pt x="2661" y="3801"/>
                  <a:pt x="3072" y="5289"/>
                </a:cubicBezTo>
                <a:lnTo>
                  <a:pt x="3452" y="6587"/>
                </a:lnTo>
                <a:cubicBezTo>
                  <a:pt x="3547" y="6999"/>
                  <a:pt x="3389" y="7411"/>
                  <a:pt x="3041" y="7664"/>
                </a:cubicBezTo>
                <a:lnTo>
                  <a:pt x="1932" y="8424"/>
                </a:lnTo>
                <a:cubicBezTo>
                  <a:pt x="1204" y="8899"/>
                  <a:pt x="887" y="9786"/>
                  <a:pt x="1141" y="10609"/>
                </a:cubicBezTo>
                <a:lnTo>
                  <a:pt x="1679" y="12446"/>
                </a:lnTo>
                <a:cubicBezTo>
                  <a:pt x="1774" y="12763"/>
                  <a:pt x="1711" y="13080"/>
                  <a:pt x="1521" y="13333"/>
                </a:cubicBezTo>
                <a:lnTo>
                  <a:pt x="571" y="14505"/>
                </a:lnTo>
                <a:cubicBezTo>
                  <a:pt x="32" y="15170"/>
                  <a:pt x="0" y="16120"/>
                  <a:pt x="476" y="16817"/>
                </a:cubicBezTo>
                <a:lnTo>
                  <a:pt x="1362" y="18178"/>
                </a:lnTo>
                <a:cubicBezTo>
                  <a:pt x="1616" y="18527"/>
                  <a:pt x="1584" y="19002"/>
                  <a:pt x="1331" y="19350"/>
                </a:cubicBezTo>
                <a:lnTo>
                  <a:pt x="1204" y="19508"/>
                </a:lnTo>
                <a:cubicBezTo>
                  <a:pt x="476" y="20395"/>
                  <a:pt x="539" y="21694"/>
                  <a:pt x="1362" y="22517"/>
                </a:cubicBezTo>
                <a:cubicBezTo>
                  <a:pt x="1457" y="22612"/>
                  <a:pt x="1584" y="22644"/>
                  <a:pt x="1711" y="22644"/>
                </a:cubicBezTo>
                <a:cubicBezTo>
                  <a:pt x="2154" y="22644"/>
                  <a:pt x="2344" y="22137"/>
                  <a:pt x="2059" y="21820"/>
                </a:cubicBezTo>
                <a:cubicBezTo>
                  <a:pt x="1584" y="21377"/>
                  <a:pt x="1521" y="20617"/>
                  <a:pt x="1932" y="20110"/>
                </a:cubicBezTo>
                <a:lnTo>
                  <a:pt x="2091" y="19952"/>
                </a:lnTo>
                <a:cubicBezTo>
                  <a:pt x="2629" y="19287"/>
                  <a:pt x="2661" y="18337"/>
                  <a:pt x="2186" y="17640"/>
                </a:cubicBezTo>
                <a:lnTo>
                  <a:pt x="1267" y="16278"/>
                </a:lnTo>
                <a:cubicBezTo>
                  <a:pt x="1046" y="15930"/>
                  <a:pt x="1046" y="15455"/>
                  <a:pt x="1331" y="15138"/>
                </a:cubicBezTo>
                <a:lnTo>
                  <a:pt x="2281" y="13966"/>
                </a:lnTo>
                <a:cubicBezTo>
                  <a:pt x="2661" y="13460"/>
                  <a:pt x="2819" y="12795"/>
                  <a:pt x="2629" y="12161"/>
                </a:cubicBezTo>
                <a:lnTo>
                  <a:pt x="2059" y="10324"/>
                </a:lnTo>
                <a:cubicBezTo>
                  <a:pt x="1932" y="9913"/>
                  <a:pt x="2091" y="9469"/>
                  <a:pt x="2471" y="9216"/>
                </a:cubicBezTo>
                <a:lnTo>
                  <a:pt x="3579" y="8488"/>
                </a:lnTo>
                <a:cubicBezTo>
                  <a:pt x="4276" y="8013"/>
                  <a:pt x="4593" y="7126"/>
                  <a:pt x="4371" y="6334"/>
                </a:cubicBezTo>
                <a:lnTo>
                  <a:pt x="4022" y="5036"/>
                </a:lnTo>
                <a:cubicBezTo>
                  <a:pt x="3769" y="4086"/>
                  <a:pt x="4402" y="3167"/>
                  <a:pt x="5353" y="3009"/>
                </a:cubicBezTo>
                <a:lnTo>
                  <a:pt x="7189" y="2692"/>
                </a:lnTo>
                <a:cubicBezTo>
                  <a:pt x="7601" y="2629"/>
                  <a:pt x="7981" y="2439"/>
                  <a:pt x="8266" y="2154"/>
                </a:cubicBezTo>
                <a:lnTo>
                  <a:pt x="9153" y="1299"/>
                </a:lnTo>
                <a:cubicBezTo>
                  <a:pt x="9359" y="1093"/>
                  <a:pt x="9628" y="990"/>
                  <a:pt x="9893" y="990"/>
                </a:cubicBezTo>
                <a:cubicBezTo>
                  <a:pt x="10158" y="990"/>
                  <a:pt x="10420" y="1093"/>
                  <a:pt x="10610" y="1299"/>
                </a:cubicBezTo>
                <a:lnTo>
                  <a:pt x="11021" y="1679"/>
                </a:lnTo>
                <a:cubicBezTo>
                  <a:pt x="11403" y="2060"/>
                  <a:pt x="11911" y="2258"/>
                  <a:pt x="12427" y="2258"/>
                </a:cubicBezTo>
                <a:cubicBezTo>
                  <a:pt x="12768" y="2258"/>
                  <a:pt x="13113" y="2172"/>
                  <a:pt x="13428" y="1995"/>
                </a:cubicBezTo>
                <a:cubicBezTo>
                  <a:pt x="13599" y="1901"/>
                  <a:pt x="13779" y="1858"/>
                  <a:pt x="13954" y="1858"/>
                </a:cubicBezTo>
                <a:cubicBezTo>
                  <a:pt x="14428" y="1858"/>
                  <a:pt x="14864" y="2175"/>
                  <a:pt x="14980" y="2661"/>
                </a:cubicBezTo>
                <a:lnTo>
                  <a:pt x="15012" y="2851"/>
                </a:lnTo>
                <a:cubicBezTo>
                  <a:pt x="15265" y="4054"/>
                  <a:pt x="16310" y="4972"/>
                  <a:pt x="17577" y="5004"/>
                </a:cubicBezTo>
                <a:lnTo>
                  <a:pt x="18052" y="5036"/>
                </a:lnTo>
                <a:cubicBezTo>
                  <a:pt x="18749" y="5067"/>
                  <a:pt x="19192" y="5701"/>
                  <a:pt x="19034" y="6334"/>
                </a:cubicBezTo>
                <a:cubicBezTo>
                  <a:pt x="18812" y="7126"/>
                  <a:pt x="19129" y="8013"/>
                  <a:pt x="19825" y="8488"/>
                </a:cubicBezTo>
                <a:lnTo>
                  <a:pt x="20934" y="9216"/>
                </a:lnTo>
                <a:cubicBezTo>
                  <a:pt x="21314" y="9469"/>
                  <a:pt x="21472" y="9913"/>
                  <a:pt x="21345" y="10356"/>
                </a:cubicBezTo>
                <a:lnTo>
                  <a:pt x="20807" y="12161"/>
                </a:lnTo>
                <a:cubicBezTo>
                  <a:pt x="20617" y="12795"/>
                  <a:pt x="20744" y="13460"/>
                  <a:pt x="21155" y="13966"/>
                </a:cubicBezTo>
                <a:lnTo>
                  <a:pt x="22074" y="15106"/>
                </a:lnTo>
                <a:cubicBezTo>
                  <a:pt x="22359" y="15455"/>
                  <a:pt x="22391" y="15930"/>
                  <a:pt x="22137" y="16310"/>
                </a:cubicBezTo>
                <a:lnTo>
                  <a:pt x="21250" y="17640"/>
                </a:lnTo>
                <a:cubicBezTo>
                  <a:pt x="20744" y="18337"/>
                  <a:pt x="20807" y="19287"/>
                  <a:pt x="21345" y="19952"/>
                </a:cubicBezTo>
                <a:cubicBezTo>
                  <a:pt x="21504" y="20142"/>
                  <a:pt x="21662" y="20332"/>
                  <a:pt x="21725" y="20648"/>
                </a:cubicBezTo>
                <a:cubicBezTo>
                  <a:pt x="21783" y="20880"/>
                  <a:pt x="22000" y="21032"/>
                  <a:pt x="22231" y="21032"/>
                </a:cubicBezTo>
                <a:cubicBezTo>
                  <a:pt x="22252" y="21032"/>
                  <a:pt x="22274" y="21031"/>
                  <a:pt x="22296" y="21028"/>
                </a:cubicBezTo>
                <a:cubicBezTo>
                  <a:pt x="22549" y="20965"/>
                  <a:pt x="22739" y="20712"/>
                  <a:pt x="22676" y="20427"/>
                </a:cubicBezTo>
                <a:cubicBezTo>
                  <a:pt x="22549" y="19857"/>
                  <a:pt x="22264" y="19540"/>
                  <a:pt x="22105" y="19350"/>
                </a:cubicBezTo>
                <a:cubicBezTo>
                  <a:pt x="21820" y="19002"/>
                  <a:pt x="21789" y="18527"/>
                  <a:pt x="22042" y="18147"/>
                </a:cubicBezTo>
                <a:lnTo>
                  <a:pt x="22929" y="16848"/>
                </a:lnTo>
                <a:cubicBezTo>
                  <a:pt x="23436" y="16120"/>
                  <a:pt x="23372" y="15170"/>
                  <a:pt x="22834" y="14505"/>
                </a:cubicBezTo>
                <a:lnTo>
                  <a:pt x="21884" y="13365"/>
                </a:lnTo>
                <a:cubicBezTo>
                  <a:pt x="21694" y="13111"/>
                  <a:pt x="21630" y="12763"/>
                  <a:pt x="21725" y="12446"/>
                </a:cubicBezTo>
                <a:lnTo>
                  <a:pt x="22264" y="10609"/>
                </a:lnTo>
                <a:cubicBezTo>
                  <a:pt x="22517" y="9786"/>
                  <a:pt x="22201" y="8899"/>
                  <a:pt x="21472" y="8424"/>
                </a:cubicBezTo>
                <a:lnTo>
                  <a:pt x="20364" y="7664"/>
                </a:lnTo>
                <a:cubicBezTo>
                  <a:pt x="20015" y="7443"/>
                  <a:pt x="19857" y="6999"/>
                  <a:pt x="19952" y="6587"/>
                </a:cubicBezTo>
                <a:cubicBezTo>
                  <a:pt x="20300" y="5352"/>
                  <a:pt x="19414" y="4117"/>
                  <a:pt x="18084" y="4054"/>
                </a:cubicBezTo>
                <a:lnTo>
                  <a:pt x="17608" y="4054"/>
                </a:lnTo>
                <a:cubicBezTo>
                  <a:pt x="16785" y="4022"/>
                  <a:pt x="16120" y="3421"/>
                  <a:pt x="15962" y="2661"/>
                </a:cubicBezTo>
                <a:lnTo>
                  <a:pt x="15898" y="2471"/>
                </a:lnTo>
                <a:cubicBezTo>
                  <a:pt x="15713" y="1497"/>
                  <a:pt x="14849" y="880"/>
                  <a:pt x="13939" y="880"/>
                </a:cubicBezTo>
                <a:cubicBezTo>
                  <a:pt x="13606" y="880"/>
                  <a:pt x="13267" y="962"/>
                  <a:pt x="12953" y="1140"/>
                </a:cubicBezTo>
                <a:cubicBezTo>
                  <a:pt x="12789" y="1229"/>
                  <a:pt x="12611" y="1272"/>
                  <a:pt x="12433" y="1272"/>
                </a:cubicBezTo>
                <a:cubicBezTo>
                  <a:pt x="12163" y="1272"/>
                  <a:pt x="11896" y="1173"/>
                  <a:pt x="11686" y="982"/>
                </a:cubicBezTo>
                <a:lnTo>
                  <a:pt x="11306" y="570"/>
                </a:lnTo>
                <a:cubicBezTo>
                  <a:pt x="10910" y="190"/>
                  <a:pt x="10396" y="0"/>
                  <a:pt x="9881" y="0"/>
                </a:cubicBezTo>
                <a:close/>
                <a:moveTo>
                  <a:pt x="11686" y="5416"/>
                </a:moveTo>
                <a:cubicBezTo>
                  <a:pt x="10040" y="5416"/>
                  <a:pt x="8519" y="6366"/>
                  <a:pt x="7918" y="7759"/>
                </a:cubicBezTo>
                <a:cubicBezTo>
                  <a:pt x="7569" y="8614"/>
                  <a:pt x="7728" y="9184"/>
                  <a:pt x="7601" y="9849"/>
                </a:cubicBezTo>
                <a:cubicBezTo>
                  <a:pt x="7379" y="10958"/>
                  <a:pt x="6493" y="12035"/>
                  <a:pt x="4909" y="12985"/>
                </a:cubicBezTo>
                <a:cubicBezTo>
                  <a:pt x="4688" y="13111"/>
                  <a:pt x="4624" y="13428"/>
                  <a:pt x="4751" y="13650"/>
                </a:cubicBezTo>
                <a:cubicBezTo>
                  <a:pt x="4834" y="13796"/>
                  <a:pt x="5000" y="13887"/>
                  <a:pt x="5167" y="13887"/>
                </a:cubicBezTo>
                <a:cubicBezTo>
                  <a:pt x="5253" y="13887"/>
                  <a:pt x="5340" y="13862"/>
                  <a:pt x="5416" y="13808"/>
                </a:cubicBezTo>
                <a:cubicBezTo>
                  <a:pt x="7221" y="12700"/>
                  <a:pt x="8298" y="11433"/>
                  <a:pt x="8551" y="10039"/>
                </a:cubicBezTo>
                <a:cubicBezTo>
                  <a:pt x="8678" y="9248"/>
                  <a:pt x="8551" y="8804"/>
                  <a:pt x="8804" y="8139"/>
                </a:cubicBezTo>
                <a:cubicBezTo>
                  <a:pt x="9280" y="7094"/>
                  <a:pt x="10420" y="6397"/>
                  <a:pt x="11686" y="6397"/>
                </a:cubicBezTo>
                <a:lnTo>
                  <a:pt x="13333" y="6397"/>
                </a:lnTo>
                <a:cubicBezTo>
                  <a:pt x="15487" y="6397"/>
                  <a:pt x="17228" y="8139"/>
                  <a:pt x="17228" y="10261"/>
                </a:cubicBezTo>
                <a:lnTo>
                  <a:pt x="17228" y="12731"/>
                </a:lnTo>
                <a:cubicBezTo>
                  <a:pt x="17228" y="15771"/>
                  <a:pt x="14758" y="18242"/>
                  <a:pt x="11718" y="18242"/>
                </a:cubicBezTo>
                <a:cubicBezTo>
                  <a:pt x="9565" y="18242"/>
                  <a:pt x="7601" y="16975"/>
                  <a:pt x="6683" y="15011"/>
                </a:cubicBezTo>
                <a:cubicBezTo>
                  <a:pt x="6614" y="14850"/>
                  <a:pt x="6444" y="14739"/>
                  <a:pt x="6260" y="14739"/>
                </a:cubicBezTo>
                <a:cubicBezTo>
                  <a:pt x="6190" y="14739"/>
                  <a:pt x="6119" y="14755"/>
                  <a:pt x="6049" y="14790"/>
                </a:cubicBezTo>
                <a:cubicBezTo>
                  <a:pt x="5796" y="14885"/>
                  <a:pt x="5701" y="15170"/>
                  <a:pt x="5796" y="15423"/>
                </a:cubicBezTo>
                <a:cubicBezTo>
                  <a:pt x="6461" y="16848"/>
                  <a:pt x="7569" y="17925"/>
                  <a:pt x="8931" y="18590"/>
                </a:cubicBezTo>
                <a:lnTo>
                  <a:pt x="8931" y="18717"/>
                </a:lnTo>
                <a:cubicBezTo>
                  <a:pt x="8931" y="19825"/>
                  <a:pt x="8013" y="20743"/>
                  <a:pt x="6904" y="20743"/>
                </a:cubicBezTo>
                <a:cubicBezTo>
                  <a:pt x="4117" y="20743"/>
                  <a:pt x="1901" y="22960"/>
                  <a:pt x="1901" y="25747"/>
                </a:cubicBezTo>
                <a:lnTo>
                  <a:pt x="1901" y="28597"/>
                </a:lnTo>
                <a:cubicBezTo>
                  <a:pt x="1901" y="28851"/>
                  <a:pt x="2122" y="29072"/>
                  <a:pt x="2376" y="29072"/>
                </a:cubicBezTo>
                <a:cubicBezTo>
                  <a:pt x="2661" y="29072"/>
                  <a:pt x="2851" y="28851"/>
                  <a:pt x="2851" y="28597"/>
                </a:cubicBezTo>
                <a:lnTo>
                  <a:pt x="2851" y="25747"/>
                </a:lnTo>
                <a:cubicBezTo>
                  <a:pt x="2851" y="23499"/>
                  <a:pt x="4656" y="21694"/>
                  <a:pt x="6904" y="21694"/>
                </a:cubicBezTo>
                <a:lnTo>
                  <a:pt x="7158" y="21694"/>
                </a:lnTo>
                <a:cubicBezTo>
                  <a:pt x="9326" y="23585"/>
                  <a:pt x="12049" y="24653"/>
                  <a:pt x="14947" y="24653"/>
                </a:cubicBezTo>
                <a:cubicBezTo>
                  <a:pt x="16028" y="24653"/>
                  <a:pt x="17132" y="24505"/>
                  <a:pt x="18242" y="24195"/>
                </a:cubicBezTo>
                <a:cubicBezTo>
                  <a:pt x="18495" y="24132"/>
                  <a:pt x="18654" y="23847"/>
                  <a:pt x="18559" y="23594"/>
                </a:cubicBezTo>
                <a:cubicBezTo>
                  <a:pt x="18505" y="23378"/>
                  <a:pt x="18313" y="23231"/>
                  <a:pt x="18101" y="23231"/>
                </a:cubicBezTo>
                <a:cubicBezTo>
                  <a:pt x="18064" y="23231"/>
                  <a:pt x="18026" y="23236"/>
                  <a:pt x="17989" y="23245"/>
                </a:cubicBezTo>
                <a:cubicBezTo>
                  <a:pt x="16962" y="23532"/>
                  <a:pt x="15939" y="23670"/>
                  <a:pt x="14937" y="23670"/>
                </a:cubicBezTo>
                <a:cubicBezTo>
                  <a:pt x="12507" y="23670"/>
                  <a:pt x="10204" y="22857"/>
                  <a:pt x="8298" y="21377"/>
                </a:cubicBezTo>
                <a:cubicBezTo>
                  <a:pt x="9153" y="20902"/>
                  <a:pt x="9786" y="20015"/>
                  <a:pt x="9881" y="18938"/>
                </a:cubicBezTo>
                <a:cubicBezTo>
                  <a:pt x="10501" y="19124"/>
                  <a:pt x="11122" y="19212"/>
                  <a:pt x="11729" y="19212"/>
                </a:cubicBezTo>
                <a:cubicBezTo>
                  <a:pt x="15155" y="19212"/>
                  <a:pt x="18152" y="16426"/>
                  <a:pt x="18179" y="12795"/>
                </a:cubicBezTo>
                <a:lnTo>
                  <a:pt x="18179" y="10261"/>
                </a:lnTo>
                <a:cubicBezTo>
                  <a:pt x="18179" y="7601"/>
                  <a:pt x="15993" y="5416"/>
                  <a:pt x="13333" y="5416"/>
                </a:cubicBezTo>
                <a:close/>
                <a:moveTo>
                  <a:pt x="14375" y="19539"/>
                </a:moveTo>
                <a:cubicBezTo>
                  <a:pt x="14288" y="19539"/>
                  <a:pt x="14201" y="19560"/>
                  <a:pt x="14125" y="19603"/>
                </a:cubicBezTo>
                <a:cubicBezTo>
                  <a:pt x="13903" y="19730"/>
                  <a:pt x="13808" y="20047"/>
                  <a:pt x="13967" y="20268"/>
                </a:cubicBezTo>
                <a:cubicBezTo>
                  <a:pt x="14505" y="21155"/>
                  <a:pt x="15455" y="21694"/>
                  <a:pt x="16532" y="21694"/>
                </a:cubicBezTo>
                <a:cubicBezTo>
                  <a:pt x="18749" y="21694"/>
                  <a:pt x="20554" y="23499"/>
                  <a:pt x="20554" y="25747"/>
                </a:cubicBezTo>
                <a:lnTo>
                  <a:pt x="20554" y="28597"/>
                </a:lnTo>
                <a:cubicBezTo>
                  <a:pt x="20554" y="28851"/>
                  <a:pt x="20775" y="29072"/>
                  <a:pt x="21029" y="29072"/>
                </a:cubicBezTo>
                <a:cubicBezTo>
                  <a:pt x="21282" y="29072"/>
                  <a:pt x="21504" y="28851"/>
                  <a:pt x="21504" y="28597"/>
                </a:cubicBezTo>
                <a:lnTo>
                  <a:pt x="21504" y="25747"/>
                </a:lnTo>
                <a:cubicBezTo>
                  <a:pt x="21504" y="22960"/>
                  <a:pt x="19287" y="20743"/>
                  <a:pt x="16500" y="20743"/>
                </a:cubicBezTo>
                <a:cubicBezTo>
                  <a:pt x="15803" y="20743"/>
                  <a:pt x="15170" y="20363"/>
                  <a:pt x="14790" y="19762"/>
                </a:cubicBezTo>
                <a:cubicBezTo>
                  <a:pt x="14707" y="19616"/>
                  <a:pt x="14542" y="19539"/>
                  <a:pt x="14375" y="19539"/>
                </a:cubicBez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5;p13">
            <a:extLst>
              <a:ext uri="{FF2B5EF4-FFF2-40B4-BE49-F238E27FC236}">
                <a16:creationId xmlns:a16="http://schemas.microsoft.com/office/drawing/2014/main" id="{E7E34DD0-BBE7-84DC-48FA-AC0399D79AFB}"/>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1073" name="Google Shape;1073;p26"/>
          <p:cNvSpPr txBox="1">
            <a:spLocks noGrp="1"/>
          </p:cNvSpPr>
          <p:nvPr>
            <p:ph type="title"/>
          </p:nvPr>
        </p:nvSpPr>
        <p:spPr>
          <a:xfrm>
            <a:off x="236189" y="666087"/>
            <a:ext cx="5474000" cy="6416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 sz="3000" b="1" dirty="0">
                <a:latin typeface="Fira Sans Extra Condensed Medium" panose="020B0604020202020204" charset="0"/>
              </a:rPr>
              <a:t>INDEX</a:t>
            </a:r>
            <a:endParaRPr sz="3000" b="1" dirty="0">
              <a:latin typeface="Fira Sans Extra Condensed Medium" panose="020B0604020202020204" charset="0"/>
            </a:endParaRPr>
          </a:p>
        </p:txBody>
      </p:sp>
      <p:grpSp>
        <p:nvGrpSpPr>
          <p:cNvPr id="2" name="Group 1">
            <a:extLst>
              <a:ext uri="{FF2B5EF4-FFF2-40B4-BE49-F238E27FC236}">
                <a16:creationId xmlns:a16="http://schemas.microsoft.com/office/drawing/2014/main" id="{11369E96-56DE-1C75-0FAA-F16C43E32359}"/>
              </a:ext>
            </a:extLst>
          </p:cNvPr>
          <p:cNvGrpSpPr/>
          <p:nvPr/>
        </p:nvGrpSpPr>
        <p:grpSpPr>
          <a:xfrm>
            <a:off x="1041151" y="1401270"/>
            <a:ext cx="3855970" cy="5110050"/>
            <a:chOff x="6108451" y="1820370"/>
            <a:chExt cx="3256333" cy="5110050"/>
          </a:xfrm>
        </p:grpSpPr>
        <p:sp>
          <p:nvSpPr>
            <p:cNvPr id="1081" name="Google Shape;1081;p26"/>
            <p:cNvSpPr/>
            <p:nvPr/>
          </p:nvSpPr>
          <p:spPr>
            <a:xfrm>
              <a:off x="6108451" y="1891867"/>
              <a:ext cx="323200" cy="3232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082" name="Google Shape;1082;p26"/>
            <p:cNvSpPr/>
            <p:nvPr/>
          </p:nvSpPr>
          <p:spPr>
            <a:xfrm>
              <a:off x="6108451" y="2552395"/>
              <a:ext cx="323200" cy="323200"/>
            </a:xfrm>
            <a:prstGeom prst="ellipse">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83" name="Google Shape;1083;p26"/>
            <p:cNvSpPr/>
            <p:nvPr/>
          </p:nvSpPr>
          <p:spPr>
            <a:xfrm>
              <a:off x="6108451" y="3212923"/>
              <a:ext cx="323200" cy="323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084" name="Google Shape;1084;p26"/>
            <p:cNvSpPr/>
            <p:nvPr/>
          </p:nvSpPr>
          <p:spPr>
            <a:xfrm>
              <a:off x="6108451" y="3873451"/>
              <a:ext cx="323200" cy="3232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085" name="Google Shape;1085;p26"/>
            <p:cNvSpPr/>
            <p:nvPr/>
          </p:nvSpPr>
          <p:spPr>
            <a:xfrm>
              <a:off x="6108451" y="4533977"/>
              <a:ext cx="323200" cy="323200"/>
            </a:xfrm>
            <a:prstGeom prst="ellipse">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086" name="Google Shape;1086;p26"/>
            <p:cNvSpPr/>
            <p:nvPr/>
          </p:nvSpPr>
          <p:spPr>
            <a:xfrm>
              <a:off x="6108451" y="5194505"/>
              <a:ext cx="323200" cy="323200"/>
            </a:xfrm>
            <a:prstGeom prst="ellipse">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087" name="Google Shape;1087;p26"/>
            <p:cNvSpPr/>
            <p:nvPr/>
          </p:nvSpPr>
          <p:spPr>
            <a:xfrm>
              <a:off x="6108451" y="5855033"/>
              <a:ext cx="323200" cy="3232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sp>
          <p:nvSpPr>
            <p:cNvPr id="1089" name="Google Shape;1089;p26"/>
            <p:cNvSpPr txBox="1"/>
            <p:nvPr/>
          </p:nvSpPr>
          <p:spPr>
            <a:xfrm>
              <a:off x="6706776" y="1820370"/>
              <a:ext cx="1522823"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b="1" dirty="0">
                  <a:solidFill>
                    <a:srgbClr val="000000"/>
                  </a:solidFill>
                  <a:latin typeface="Roboto"/>
                  <a:ea typeface="Roboto"/>
                  <a:cs typeface="Roboto"/>
                  <a:sym typeface="Roboto"/>
                </a:rPr>
                <a:t>Overview</a:t>
              </a:r>
              <a:endParaRPr b="1" dirty="0">
                <a:solidFill>
                  <a:srgbClr val="000000"/>
                </a:solidFill>
                <a:latin typeface="Roboto"/>
                <a:ea typeface="Roboto"/>
                <a:cs typeface="Roboto"/>
                <a:sym typeface="Roboto"/>
              </a:endParaRPr>
            </a:p>
          </p:txBody>
        </p:sp>
        <p:sp>
          <p:nvSpPr>
            <p:cNvPr id="1090" name="Google Shape;1090;p26"/>
            <p:cNvSpPr txBox="1"/>
            <p:nvPr/>
          </p:nvSpPr>
          <p:spPr>
            <a:xfrm>
              <a:off x="6821076" y="3050577"/>
              <a:ext cx="2543708"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1600" b="1" dirty="0">
                  <a:solidFill>
                    <a:srgbClr val="000000"/>
                  </a:solidFill>
                  <a:latin typeface="Roboto"/>
                  <a:ea typeface="Roboto"/>
                  <a:cs typeface="Roboto"/>
                  <a:sym typeface="Roboto"/>
                </a:rPr>
                <a:t> Features/</a:t>
              </a:r>
              <a:r>
                <a:rPr lang="en-US" sz="1600" b="1" dirty="0">
                  <a:solidFill>
                    <a:srgbClr val="000000"/>
                  </a:solidFill>
                  <a:latin typeface="Roboto"/>
                  <a:ea typeface="Roboto"/>
                  <a:cs typeface="Roboto"/>
                  <a:sym typeface="Roboto"/>
                </a:rPr>
                <a:t>Literature Survey</a:t>
              </a:r>
              <a:endParaRPr sz="1600" b="1" dirty="0">
                <a:solidFill>
                  <a:srgbClr val="000000"/>
                </a:solidFill>
                <a:latin typeface="Roboto"/>
                <a:ea typeface="Roboto"/>
                <a:cs typeface="Roboto"/>
                <a:sym typeface="Roboto"/>
              </a:endParaRPr>
            </a:p>
          </p:txBody>
        </p:sp>
        <p:sp>
          <p:nvSpPr>
            <p:cNvPr id="1091" name="Google Shape;1091;p26"/>
            <p:cNvSpPr txBox="1"/>
            <p:nvPr/>
          </p:nvSpPr>
          <p:spPr>
            <a:xfrm>
              <a:off x="6706776" y="3754040"/>
              <a:ext cx="2119723"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b="1" dirty="0">
                  <a:solidFill>
                    <a:srgbClr val="000000"/>
                  </a:solidFill>
                  <a:latin typeface="Roboto"/>
                  <a:ea typeface="Roboto"/>
                  <a:cs typeface="Roboto"/>
                  <a:sym typeface="Roboto"/>
                </a:rPr>
                <a:t>Block Diagram</a:t>
              </a:r>
              <a:endParaRPr b="1" dirty="0">
                <a:solidFill>
                  <a:srgbClr val="000000"/>
                </a:solidFill>
                <a:latin typeface="Roboto"/>
                <a:ea typeface="Roboto"/>
                <a:cs typeface="Roboto"/>
                <a:sym typeface="Roboto"/>
              </a:endParaRPr>
            </a:p>
          </p:txBody>
        </p:sp>
        <p:sp>
          <p:nvSpPr>
            <p:cNvPr id="1092" name="Google Shape;1092;p26"/>
            <p:cNvSpPr txBox="1"/>
            <p:nvPr/>
          </p:nvSpPr>
          <p:spPr>
            <a:xfrm>
              <a:off x="6821076" y="2437244"/>
              <a:ext cx="1408523"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b="1" dirty="0">
                  <a:solidFill>
                    <a:srgbClr val="000000"/>
                  </a:solidFill>
                  <a:latin typeface="Roboto"/>
                  <a:ea typeface="Roboto"/>
                  <a:cs typeface="Roboto"/>
                  <a:sym typeface="Roboto"/>
                </a:rPr>
                <a:t>Objectives</a:t>
              </a:r>
              <a:endParaRPr b="1" dirty="0">
                <a:solidFill>
                  <a:srgbClr val="000000"/>
                </a:solidFill>
                <a:latin typeface="Roboto"/>
                <a:ea typeface="Roboto"/>
                <a:cs typeface="Roboto"/>
                <a:sym typeface="Roboto"/>
              </a:endParaRPr>
            </a:p>
          </p:txBody>
        </p:sp>
        <p:sp>
          <p:nvSpPr>
            <p:cNvPr id="1093" name="Google Shape;1093;p26"/>
            <p:cNvSpPr txBox="1"/>
            <p:nvPr/>
          </p:nvSpPr>
          <p:spPr>
            <a:xfrm>
              <a:off x="6653581" y="4402977"/>
              <a:ext cx="2172918"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b="1" dirty="0">
                  <a:solidFill>
                    <a:srgbClr val="000000"/>
                  </a:solidFill>
                  <a:latin typeface="Roboto"/>
                  <a:ea typeface="Roboto"/>
                  <a:cs typeface="Roboto"/>
                  <a:sym typeface="Roboto"/>
                </a:rPr>
                <a:t>Tools/Software</a:t>
              </a:r>
              <a:endParaRPr b="1" dirty="0">
                <a:solidFill>
                  <a:srgbClr val="000000"/>
                </a:solidFill>
                <a:latin typeface="Roboto"/>
                <a:ea typeface="Roboto"/>
                <a:cs typeface="Roboto"/>
                <a:sym typeface="Roboto"/>
              </a:endParaRPr>
            </a:p>
          </p:txBody>
        </p:sp>
        <p:sp>
          <p:nvSpPr>
            <p:cNvPr id="1095" name="Google Shape;1095;p26"/>
            <p:cNvSpPr txBox="1"/>
            <p:nvPr/>
          </p:nvSpPr>
          <p:spPr>
            <a:xfrm>
              <a:off x="6706776" y="5118554"/>
              <a:ext cx="2176345"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b="1" dirty="0">
                  <a:solidFill>
                    <a:srgbClr val="000000"/>
                  </a:solidFill>
                  <a:latin typeface="Roboto"/>
                  <a:ea typeface="Roboto"/>
                  <a:cs typeface="Roboto"/>
                  <a:sym typeface="Roboto"/>
                </a:rPr>
                <a:t>Implementation</a:t>
              </a:r>
            </a:p>
          </p:txBody>
        </p:sp>
        <p:sp>
          <p:nvSpPr>
            <p:cNvPr id="1096" name="Google Shape;1096;p26"/>
            <p:cNvSpPr txBox="1"/>
            <p:nvPr/>
          </p:nvSpPr>
          <p:spPr>
            <a:xfrm>
              <a:off x="6824505" y="5775102"/>
              <a:ext cx="1405094"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1600" b="1" dirty="0">
                  <a:solidFill>
                    <a:srgbClr val="000000"/>
                  </a:solidFill>
                  <a:latin typeface="Roboto"/>
                  <a:ea typeface="Roboto"/>
                  <a:cs typeface="Roboto"/>
                  <a:sym typeface="Roboto"/>
                </a:rPr>
                <a:t>Conclusi</a:t>
              </a:r>
              <a:r>
                <a:rPr lang="en-US" sz="1600" b="1" dirty="0">
                  <a:solidFill>
                    <a:srgbClr val="000000"/>
                  </a:solidFill>
                  <a:latin typeface="Roboto"/>
                  <a:ea typeface="Roboto"/>
                  <a:cs typeface="Roboto"/>
                  <a:sym typeface="Roboto"/>
                </a:rPr>
                <a:t>o</a:t>
              </a:r>
              <a:r>
                <a:rPr lang="en" sz="1600" b="1" dirty="0">
                  <a:solidFill>
                    <a:srgbClr val="000000"/>
                  </a:solidFill>
                  <a:latin typeface="Roboto"/>
                  <a:ea typeface="Roboto"/>
                  <a:cs typeface="Roboto"/>
                  <a:sym typeface="Roboto"/>
                </a:rPr>
                <a:t>n</a:t>
              </a:r>
              <a:endParaRPr sz="1600" b="1" dirty="0">
                <a:solidFill>
                  <a:srgbClr val="000000"/>
                </a:solidFill>
                <a:latin typeface="Roboto"/>
                <a:ea typeface="Roboto"/>
                <a:cs typeface="Roboto"/>
                <a:sym typeface="Roboto"/>
              </a:endParaRPr>
            </a:p>
          </p:txBody>
        </p:sp>
        <p:sp>
          <p:nvSpPr>
            <p:cNvPr id="6" name="Google Shape;1096;p26">
              <a:extLst>
                <a:ext uri="{FF2B5EF4-FFF2-40B4-BE49-F238E27FC236}">
                  <a16:creationId xmlns:a16="http://schemas.microsoft.com/office/drawing/2014/main" id="{D68E317C-2930-AD3E-393B-69CB3B531014}"/>
                </a:ext>
              </a:extLst>
            </p:cNvPr>
            <p:cNvSpPr txBox="1"/>
            <p:nvPr/>
          </p:nvSpPr>
          <p:spPr>
            <a:xfrm>
              <a:off x="6706776" y="6293190"/>
              <a:ext cx="1182800" cy="585200"/>
            </a:xfrm>
            <a:prstGeom prst="rect">
              <a:avLst/>
            </a:prstGeom>
            <a:noFill/>
            <a:ln>
              <a:noFill/>
            </a:ln>
          </p:spPr>
          <p:txBody>
            <a:bodyPr spcFirstLastPara="1" wrap="square" lIns="121900" tIns="121900" rIns="121900" bIns="121900" anchor="ctr" anchorCtr="0">
              <a:noAutofit/>
            </a:bodyPr>
            <a:lstStyle/>
            <a:p>
              <a:pPr algn="ctr">
                <a:lnSpc>
                  <a:spcPct val="115000"/>
                </a:lnSpc>
              </a:pPr>
              <a:endParaRPr b="1" dirty="0">
                <a:solidFill>
                  <a:srgbClr val="000000"/>
                </a:solidFill>
                <a:latin typeface="Roboto"/>
                <a:ea typeface="Roboto"/>
                <a:cs typeface="Roboto"/>
                <a:sym typeface="Roboto"/>
              </a:endParaRPr>
            </a:p>
          </p:txBody>
        </p:sp>
        <p:sp>
          <p:nvSpPr>
            <p:cNvPr id="57" name="Google Shape;1087;p26">
              <a:extLst>
                <a:ext uri="{FF2B5EF4-FFF2-40B4-BE49-F238E27FC236}">
                  <a16:creationId xmlns:a16="http://schemas.microsoft.com/office/drawing/2014/main" id="{3CCFFB43-446E-43A9-A87E-434F6988251D}"/>
                </a:ext>
              </a:extLst>
            </p:cNvPr>
            <p:cNvSpPr/>
            <p:nvPr/>
          </p:nvSpPr>
          <p:spPr>
            <a:xfrm>
              <a:off x="6108451" y="6425151"/>
              <a:ext cx="323200" cy="323200"/>
            </a:xfrm>
            <a:prstGeom prst="ellipse">
              <a:avLst/>
            </a:prstGeom>
            <a:solidFill>
              <a:schemeClr val="accent2">
                <a:lumMod val="60000"/>
                <a:lumOff val="40000"/>
              </a:schemeClr>
            </a:solidFill>
            <a:ln>
              <a:noFill/>
            </a:ln>
          </p:spPr>
          <p:txBody>
            <a:bodyPr spcFirstLastPara="1" wrap="square" lIns="121900" tIns="121900" rIns="121900" bIns="121900" anchor="ctr" anchorCtr="0">
              <a:noAutofit/>
            </a:bodyPr>
            <a:lstStyle/>
            <a:p>
              <a:endParaRPr sz="2400" dirty="0"/>
            </a:p>
          </p:txBody>
        </p:sp>
        <p:sp>
          <p:nvSpPr>
            <p:cNvPr id="58" name="Google Shape;1096;p26">
              <a:extLst>
                <a:ext uri="{FF2B5EF4-FFF2-40B4-BE49-F238E27FC236}">
                  <a16:creationId xmlns:a16="http://schemas.microsoft.com/office/drawing/2014/main" id="{576682F9-8246-4A87-9399-58A1DF0A0AA8}"/>
                </a:ext>
              </a:extLst>
            </p:cNvPr>
            <p:cNvSpPr txBox="1"/>
            <p:nvPr/>
          </p:nvSpPr>
          <p:spPr>
            <a:xfrm>
              <a:off x="6824506" y="6345220"/>
              <a:ext cx="1405094" cy="5852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1600" b="1" dirty="0">
                  <a:solidFill>
                    <a:srgbClr val="000000"/>
                  </a:solidFill>
                  <a:latin typeface="Roboto"/>
                  <a:ea typeface="Roboto"/>
                  <a:cs typeface="Roboto"/>
                  <a:sym typeface="Roboto"/>
                </a:rPr>
                <a:t>References</a:t>
              </a:r>
              <a:endParaRPr sz="1600" b="1" dirty="0">
                <a:solidFill>
                  <a:srgbClr val="000000"/>
                </a:solidFill>
                <a:latin typeface="Roboto"/>
                <a:ea typeface="Roboto"/>
                <a:cs typeface="Roboto"/>
                <a:sym typeface="Roboto"/>
              </a:endParaRPr>
            </a:p>
          </p:txBody>
        </p:sp>
      </p:grpSp>
      <p:grpSp>
        <p:nvGrpSpPr>
          <p:cNvPr id="7" name="Group 6">
            <a:extLst>
              <a:ext uri="{FF2B5EF4-FFF2-40B4-BE49-F238E27FC236}">
                <a16:creationId xmlns:a16="http://schemas.microsoft.com/office/drawing/2014/main" id="{947DB4B3-89C3-4DD7-9AB4-E9A7F14ABEFA}"/>
              </a:ext>
            </a:extLst>
          </p:cNvPr>
          <p:cNvGrpSpPr/>
          <p:nvPr/>
        </p:nvGrpSpPr>
        <p:grpSpPr>
          <a:xfrm>
            <a:off x="9269491" y="2712431"/>
            <a:ext cx="892023" cy="3451291"/>
            <a:chOff x="4778818" y="1177479"/>
            <a:chExt cx="892023" cy="3451291"/>
          </a:xfrm>
        </p:grpSpPr>
        <p:sp>
          <p:nvSpPr>
            <p:cNvPr id="8" name="Google Shape;2507;p29">
              <a:extLst>
                <a:ext uri="{FF2B5EF4-FFF2-40B4-BE49-F238E27FC236}">
                  <a16:creationId xmlns:a16="http://schemas.microsoft.com/office/drawing/2014/main" id="{08E082E7-0DAA-E4E9-AC0B-9EF056B9F155}"/>
                </a:ext>
              </a:extLst>
            </p:cNvPr>
            <p:cNvSpPr/>
            <p:nvPr/>
          </p:nvSpPr>
          <p:spPr>
            <a:xfrm>
              <a:off x="5017686" y="1177479"/>
              <a:ext cx="403671" cy="269742"/>
            </a:xfrm>
            <a:custGeom>
              <a:avLst/>
              <a:gdLst/>
              <a:ahLst/>
              <a:cxnLst/>
              <a:rect l="l" t="t" r="r" b="b"/>
              <a:pathLst>
                <a:path w="13271" h="8868" extrusionOk="0">
                  <a:moveTo>
                    <a:pt x="6879" y="0"/>
                  </a:moveTo>
                  <a:cubicBezTo>
                    <a:pt x="4852" y="0"/>
                    <a:pt x="2715" y="671"/>
                    <a:pt x="1679" y="2344"/>
                  </a:cubicBezTo>
                  <a:cubicBezTo>
                    <a:pt x="1" y="5004"/>
                    <a:pt x="2725" y="8139"/>
                    <a:pt x="2725" y="8139"/>
                  </a:cubicBezTo>
                  <a:lnTo>
                    <a:pt x="9945" y="8868"/>
                  </a:lnTo>
                  <a:cubicBezTo>
                    <a:pt x="9945" y="8868"/>
                    <a:pt x="10958" y="8488"/>
                    <a:pt x="12099" y="6271"/>
                  </a:cubicBezTo>
                  <a:cubicBezTo>
                    <a:pt x="13270" y="4022"/>
                    <a:pt x="12415" y="1711"/>
                    <a:pt x="10103" y="634"/>
                  </a:cubicBezTo>
                  <a:cubicBezTo>
                    <a:pt x="9233" y="234"/>
                    <a:pt x="8075" y="0"/>
                    <a:pt x="6879" y="0"/>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a:extLst>
                <a:ext uri="{FF2B5EF4-FFF2-40B4-BE49-F238E27FC236}">
                  <a16:creationId xmlns:a16="http://schemas.microsoft.com/office/drawing/2014/main" id="{5DF2FB4E-3A94-4F35-CFD9-BD83614218F2}"/>
                </a:ext>
              </a:extLst>
            </p:cNvPr>
            <p:cNvGrpSpPr/>
            <p:nvPr/>
          </p:nvGrpSpPr>
          <p:grpSpPr>
            <a:xfrm>
              <a:off x="4778818" y="1310342"/>
              <a:ext cx="892023" cy="3318428"/>
              <a:chOff x="4778818" y="1310342"/>
              <a:chExt cx="892023" cy="3318428"/>
            </a:xfrm>
          </p:grpSpPr>
          <p:sp>
            <p:nvSpPr>
              <p:cNvPr id="10" name="Google Shape;2508;p29">
                <a:extLst>
                  <a:ext uri="{FF2B5EF4-FFF2-40B4-BE49-F238E27FC236}">
                    <a16:creationId xmlns:a16="http://schemas.microsoft.com/office/drawing/2014/main" id="{AF5346D1-AC97-DC56-7B9B-874084B312F6}"/>
                  </a:ext>
                </a:extLst>
              </p:cNvPr>
              <p:cNvSpPr/>
              <p:nvPr/>
            </p:nvSpPr>
            <p:spPr>
              <a:xfrm>
                <a:off x="5062005" y="1310342"/>
                <a:ext cx="326593" cy="136879"/>
              </a:xfrm>
              <a:custGeom>
                <a:avLst/>
                <a:gdLst/>
                <a:ahLst/>
                <a:cxnLst/>
                <a:rect l="l" t="t" r="r" b="b"/>
                <a:pathLst>
                  <a:path w="10737" h="4500" extrusionOk="0">
                    <a:moveTo>
                      <a:pt x="5437" y="0"/>
                    </a:moveTo>
                    <a:cubicBezTo>
                      <a:pt x="3539" y="0"/>
                      <a:pt x="1513" y="562"/>
                      <a:pt x="1" y="1586"/>
                    </a:cubicBezTo>
                    <a:cubicBezTo>
                      <a:pt x="476" y="2853"/>
                      <a:pt x="1268" y="3771"/>
                      <a:pt x="1268" y="3771"/>
                    </a:cubicBezTo>
                    <a:lnTo>
                      <a:pt x="8488" y="4500"/>
                    </a:lnTo>
                    <a:cubicBezTo>
                      <a:pt x="8488" y="4500"/>
                      <a:pt x="9501" y="4120"/>
                      <a:pt x="10642" y="1903"/>
                    </a:cubicBezTo>
                    <a:cubicBezTo>
                      <a:pt x="10673" y="1840"/>
                      <a:pt x="10705" y="1808"/>
                      <a:pt x="10737" y="1745"/>
                    </a:cubicBezTo>
                    <a:cubicBezTo>
                      <a:pt x="9755" y="1048"/>
                      <a:pt x="8646" y="541"/>
                      <a:pt x="7411" y="224"/>
                    </a:cubicBezTo>
                    <a:cubicBezTo>
                      <a:pt x="6790" y="73"/>
                      <a:pt x="6122" y="0"/>
                      <a:pt x="5437"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9;p29">
                <a:extLst>
                  <a:ext uri="{FF2B5EF4-FFF2-40B4-BE49-F238E27FC236}">
                    <a16:creationId xmlns:a16="http://schemas.microsoft.com/office/drawing/2014/main" id="{2D87B220-82D3-A1C8-C020-5970AF3D1627}"/>
                  </a:ext>
                </a:extLst>
              </p:cNvPr>
              <p:cNvSpPr/>
              <p:nvPr/>
            </p:nvSpPr>
            <p:spPr>
              <a:xfrm>
                <a:off x="4967619" y="1888396"/>
                <a:ext cx="513265" cy="513447"/>
              </a:xfrm>
              <a:custGeom>
                <a:avLst/>
                <a:gdLst/>
                <a:ahLst/>
                <a:cxnLst/>
                <a:rect l="l" t="t" r="r" b="b"/>
                <a:pathLst>
                  <a:path w="16874" h="16880" extrusionOk="0">
                    <a:moveTo>
                      <a:pt x="9976" y="0"/>
                    </a:moveTo>
                    <a:cubicBezTo>
                      <a:pt x="9976" y="0"/>
                      <a:pt x="9975" y="0"/>
                      <a:pt x="9975" y="0"/>
                    </a:cubicBezTo>
                    <a:lnTo>
                      <a:pt x="9975" y="0"/>
                    </a:lnTo>
                    <a:cubicBezTo>
                      <a:pt x="9975" y="0"/>
                      <a:pt x="9976" y="0"/>
                      <a:pt x="9976" y="0"/>
                    </a:cubicBezTo>
                    <a:close/>
                    <a:moveTo>
                      <a:pt x="9975" y="0"/>
                    </a:moveTo>
                    <a:lnTo>
                      <a:pt x="9975" y="0"/>
                    </a:lnTo>
                    <a:cubicBezTo>
                      <a:pt x="8677" y="63"/>
                      <a:pt x="7379" y="95"/>
                      <a:pt x="6112" y="158"/>
                    </a:cubicBezTo>
                    <a:lnTo>
                      <a:pt x="6017" y="253"/>
                    </a:lnTo>
                    <a:lnTo>
                      <a:pt x="6049" y="3927"/>
                    </a:lnTo>
                    <a:cubicBezTo>
                      <a:pt x="6049" y="4307"/>
                      <a:pt x="6049" y="4687"/>
                      <a:pt x="5922" y="5004"/>
                    </a:cubicBezTo>
                    <a:cubicBezTo>
                      <a:pt x="5732" y="5415"/>
                      <a:pt x="5384" y="5669"/>
                      <a:pt x="5004" y="5859"/>
                    </a:cubicBezTo>
                    <a:cubicBezTo>
                      <a:pt x="5004" y="5859"/>
                      <a:pt x="3230" y="6556"/>
                      <a:pt x="1615" y="7474"/>
                    </a:cubicBezTo>
                    <a:cubicBezTo>
                      <a:pt x="0" y="8424"/>
                      <a:pt x="95" y="8456"/>
                      <a:pt x="95" y="8456"/>
                    </a:cubicBezTo>
                    <a:cubicBezTo>
                      <a:pt x="95" y="8456"/>
                      <a:pt x="1679" y="14188"/>
                      <a:pt x="1869" y="16595"/>
                    </a:cubicBezTo>
                    <a:cubicBezTo>
                      <a:pt x="2819" y="15866"/>
                      <a:pt x="4117" y="15550"/>
                      <a:pt x="5257" y="15328"/>
                    </a:cubicBezTo>
                    <a:cubicBezTo>
                      <a:pt x="6275" y="15120"/>
                      <a:pt x="7306" y="14981"/>
                      <a:pt x="8342" y="14981"/>
                    </a:cubicBezTo>
                    <a:cubicBezTo>
                      <a:pt x="8886" y="14981"/>
                      <a:pt x="9431" y="15019"/>
                      <a:pt x="9976" y="15106"/>
                    </a:cubicBezTo>
                    <a:cubicBezTo>
                      <a:pt x="11749" y="15391"/>
                      <a:pt x="13491" y="16025"/>
                      <a:pt x="15075" y="16880"/>
                    </a:cubicBezTo>
                    <a:cubicBezTo>
                      <a:pt x="15106" y="16785"/>
                      <a:pt x="15106" y="16690"/>
                      <a:pt x="15106" y="16595"/>
                    </a:cubicBezTo>
                    <a:cubicBezTo>
                      <a:pt x="15296" y="14188"/>
                      <a:pt x="16816" y="8392"/>
                      <a:pt x="16816" y="8392"/>
                    </a:cubicBezTo>
                    <a:cubicBezTo>
                      <a:pt x="16816" y="8392"/>
                      <a:pt x="16817" y="8392"/>
                      <a:pt x="16818" y="8392"/>
                    </a:cubicBezTo>
                    <a:cubicBezTo>
                      <a:pt x="16829" y="8392"/>
                      <a:pt x="16874" y="8365"/>
                      <a:pt x="15360" y="7474"/>
                    </a:cubicBezTo>
                    <a:cubicBezTo>
                      <a:pt x="13745" y="6556"/>
                      <a:pt x="11971" y="5859"/>
                      <a:pt x="11971" y="5859"/>
                    </a:cubicBezTo>
                    <a:lnTo>
                      <a:pt x="11939" y="5859"/>
                    </a:lnTo>
                    <a:cubicBezTo>
                      <a:pt x="11274" y="5574"/>
                      <a:pt x="10578" y="5289"/>
                      <a:pt x="10388" y="5130"/>
                    </a:cubicBezTo>
                    <a:cubicBezTo>
                      <a:pt x="10261" y="5035"/>
                      <a:pt x="10166" y="4909"/>
                      <a:pt x="10166" y="4750"/>
                    </a:cubicBezTo>
                    <a:cubicBezTo>
                      <a:pt x="10103" y="4340"/>
                      <a:pt x="9787" y="19"/>
                      <a:pt x="9975" y="0"/>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0;p29">
                <a:extLst>
                  <a:ext uri="{FF2B5EF4-FFF2-40B4-BE49-F238E27FC236}">
                    <a16:creationId xmlns:a16="http://schemas.microsoft.com/office/drawing/2014/main" id="{788AF3A2-B67C-AFB9-5FA2-D7722E9F2245}"/>
                  </a:ext>
                </a:extLst>
              </p:cNvPr>
              <p:cNvSpPr/>
              <p:nvPr/>
            </p:nvSpPr>
            <p:spPr>
              <a:xfrm>
                <a:off x="5150641" y="1888396"/>
                <a:ext cx="121396" cy="91861"/>
              </a:xfrm>
              <a:custGeom>
                <a:avLst/>
                <a:gdLst/>
                <a:ahLst/>
                <a:cxnLst/>
                <a:rect l="l" t="t" r="r" b="b"/>
                <a:pathLst>
                  <a:path w="3991" h="3020" extrusionOk="0">
                    <a:moveTo>
                      <a:pt x="3959" y="0"/>
                    </a:moveTo>
                    <a:cubicBezTo>
                      <a:pt x="3959" y="0"/>
                      <a:pt x="3958" y="0"/>
                      <a:pt x="3958" y="0"/>
                    </a:cubicBezTo>
                    <a:lnTo>
                      <a:pt x="3958" y="0"/>
                    </a:lnTo>
                    <a:cubicBezTo>
                      <a:pt x="3958" y="0"/>
                      <a:pt x="3959" y="0"/>
                      <a:pt x="3959" y="0"/>
                    </a:cubicBezTo>
                    <a:close/>
                    <a:moveTo>
                      <a:pt x="3958" y="0"/>
                    </a:moveTo>
                    <a:cubicBezTo>
                      <a:pt x="2660" y="63"/>
                      <a:pt x="1393" y="95"/>
                      <a:pt x="95" y="158"/>
                    </a:cubicBezTo>
                    <a:lnTo>
                      <a:pt x="0" y="253"/>
                    </a:lnTo>
                    <a:cubicBezTo>
                      <a:pt x="32" y="982"/>
                      <a:pt x="32" y="1710"/>
                      <a:pt x="32" y="2470"/>
                    </a:cubicBezTo>
                    <a:cubicBezTo>
                      <a:pt x="748" y="2846"/>
                      <a:pt x="1504" y="3020"/>
                      <a:pt x="2260" y="3020"/>
                    </a:cubicBezTo>
                    <a:cubicBezTo>
                      <a:pt x="2843" y="3020"/>
                      <a:pt x="3426" y="2917"/>
                      <a:pt x="3991" y="2724"/>
                    </a:cubicBezTo>
                    <a:cubicBezTo>
                      <a:pt x="3927" y="1429"/>
                      <a:pt x="3864" y="9"/>
                      <a:pt x="3958" y="0"/>
                    </a:cubicBezTo>
                    <a:close/>
                  </a:path>
                </a:pathLst>
              </a:custGeom>
              <a:solidFill>
                <a:srgbClr val="999999">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1;p29">
                <a:extLst>
                  <a:ext uri="{FF2B5EF4-FFF2-40B4-BE49-F238E27FC236}">
                    <a16:creationId xmlns:a16="http://schemas.microsoft.com/office/drawing/2014/main" id="{82629CF1-0F33-069C-BB6A-61740B72AFBA}"/>
                  </a:ext>
                </a:extLst>
              </p:cNvPr>
              <p:cNvSpPr/>
              <p:nvPr/>
            </p:nvSpPr>
            <p:spPr>
              <a:xfrm>
                <a:off x="4944502" y="1678729"/>
                <a:ext cx="72272" cy="97214"/>
              </a:xfrm>
              <a:custGeom>
                <a:avLst/>
                <a:gdLst/>
                <a:ahLst/>
                <a:cxnLst/>
                <a:rect l="l" t="t" r="r" b="b"/>
                <a:pathLst>
                  <a:path w="2376" h="3196" extrusionOk="0">
                    <a:moveTo>
                      <a:pt x="941" y="1"/>
                    </a:moveTo>
                    <a:cubicBezTo>
                      <a:pt x="831" y="1"/>
                      <a:pt x="722" y="25"/>
                      <a:pt x="633" y="84"/>
                    </a:cubicBezTo>
                    <a:cubicBezTo>
                      <a:pt x="443" y="148"/>
                      <a:pt x="348" y="338"/>
                      <a:pt x="285" y="528"/>
                    </a:cubicBezTo>
                    <a:cubicBezTo>
                      <a:pt x="0" y="1193"/>
                      <a:pt x="63" y="2016"/>
                      <a:pt x="443" y="2649"/>
                    </a:cubicBezTo>
                    <a:cubicBezTo>
                      <a:pt x="570" y="2871"/>
                      <a:pt x="760" y="3061"/>
                      <a:pt x="1014" y="3156"/>
                    </a:cubicBezTo>
                    <a:cubicBezTo>
                      <a:pt x="1088" y="3183"/>
                      <a:pt x="1165" y="3195"/>
                      <a:pt x="1242" y="3195"/>
                    </a:cubicBezTo>
                    <a:cubicBezTo>
                      <a:pt x="1628" y="3195"/>
                      <a:pt x="2027" y="2892"/>
                      <a:pt x="2185" y="2523"/>
                    </a:cubicBezTo>
                    <a:cubicBezTo>
                      <a:pt x="2375" y="2079"/>
                      <a:pt x="2122" y="1351"/>
                      <a:pt x="2122" y="1351"/>
                    </a:cubicBezTo>
                    <a:cubicBezTo>
                      <a:pt x="2059" y="1066"/>
                      <a:pt x="1932" y="813"/>
                      <a:pt x="1805" y="591"/>
                    </a:cubicBezTo>
                    <a:cubicBezTo>
                      <a:pt x="1679" y="401"/>
                      <a:pt x="1489" y="211"/>
                      <a:pt x="1299" y="84"/>
                    </a:cubicBezTo>
                    <a:cubicBezTo>
                      <a:pt x="1197" y="33"/>
                      <a:pt x="1068" y="1"/>
                      <a:pt x="941" y="1"/>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2;p29">
                <a:extLst>
                  <a:ext uri="{FF2B5EF4-FFF2-40B4-BE49-F238E27FC236}">
                    <a16:creationId xmlns:a16="http://schemas.microsoft.com/office/drawing/2014/main" id="{B3ABE6D8-2E5C-AED5-53AE-353D32971B42}"/>
                  </a:ext>
                </a:extLst>
              </p:cNvPr>
              <p:cNvSpPr/>
              <p:nvPr/>
            </p:nvSpPr>
            <p:spPr>
              <a:xfrm>
                <a:off x="5420353" y="1678820"/>
                <a:ext cx="72272" cy="97123"/>
              </a:xfrm>
              <a:custGeom>
                <a:avLst/>
                <a:gdLst/>
                <a:ahLst/>
                <a:cxnLst/>
                <a:rect l="l" t="t" r="r" b="b"/>
                <a:pathLst>
                  <a:path w="2376" h="3193" extrusionOk="0">
                    <a:moveTo>
                      <a:pt x="1441" y="1"/>
                    </a:moveTo>
                    <a:cubicBezTo>
                      <a:pt x="1311" y="1"/>
                      <a:pt x="1184" y="42"/>
                      <a:pt x="1077" y="113"/>
                    </a:cubicBezTo>
                    <a:cubicBezTo>
                      <a:pt x="856" y="208"/>
                      <a:pt x="602" y="430"/>
                      <a:pt x="507" y="620"/>
                    </a:cubicBezTo>
                    <a:cubicBezTo>
                      <a:pt x="1" y="1506"/>
                      <a:pt x="96" y="2298"/>
                      <a:pt x="191" y="2520"/>
                    </a:cubicBezTo>
                    <a:cubicBezTo>
                      <a:pt x="349" y="2889"/>
                      <a:pt x="726" y="3192"/>
                      <a:pt x="1122" y="3192"/>
                    </a:cubicBezTo>
                    <a:cubicBezTo>
                      <a:pt x="1202" y="3192"/>
                      <a:pt x="1283" y="3180"/>
                      <a:pt x="1362" y="3153"/>
                    </a:cubicBezTo>
                    <a:cubicBezTo>
                      <a:pt x="1616" y="3058"/>
                      <a:pt x="1774" y="2868"/>
                      <a:pt x="1932" y="2646"/>
                    </a:cubicBezTo>
                    <a:cubicBezTo>
                      <a:pt x="2312" y="2013"/>
                      <a:pt x="2376" y="1190"/>
                      <a:pt x="2091" y="525"/>
                    </a:cubicBezTo>
                    <a:cubicBezTo>
                      <a:pt x="2027" y="335"/>
                      <a:pt x="1901" y="176"/>
                      <a:pt x="1742" y="81"/>
                    </a:cubicBezTo>
                    <a:cubicBezTo>
                      <a:pt x="1645" y="26"/>
                      <a:pt x="1542" y="1"/>
                      <a:pt x="1441" y="1"/>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3;p29">
                <a:extLst>
                  <a:ext uri="{FF2B5EF4-FFF2-40B4-BE49-F238E27FC236}">
                    <a16:creationId xmlns:a16="http://schemas.microsoft.com/office/drawing/2014/main" id="{F6EF41C3-698D-7435-8693-FB0507EBF1F8}"/>
                  </a:ext>
                </a:extLst>
              </p:cNvPr>
              <p:cNvSpPr/>
              <p:nvPr/>
            </p:nvSpPr>
            <p:spPr>
              <a:xfrm>
                <a:off x="4906936" y="2882623"/>
                <a:ext cx="288054" cy="1746147"/>
              </a:xfrm>
              <a:custGeom>
                <a:avLst/>
                <a:gdLst/>
                <a:ahLst/>
                <a:cxnLst/>
                <a:rect l="l" t="t" r="r" b="b"/>
                <a:pathLst>
                  <a:path w="9470" h="57406" extrusionOk="0">
                    <a:moveTo>
                      <a:pt x="4142" y="0"/>
                    </a:moveTo>
                    <a:cubicBezTo>
                      <a:pt x="2963" y="0"/>
                      <a:pt x="2439" y="281"/>
                      <a:pt x="2439" y="281"/>
                    </a:cubicBezTo>
                    <a:cubicBezTo>
                      <a:pt x="2439" y="281"/>
                      <a:pt x="1742" y="1516"/>
                      <a:pt x="1678" y="6235"/>
                    </a:cubicBezTo>
                    <a:cubicBezTo>
                      <a:pt x="1615" y="11207"/>
                      <a:pt x="1932" y="16211"/>
                      <a:pt x="2217" y="21183"/>
                    </a:cubicBezTo>
                    <a:cubicBezTo>
                      <a:pt x="2597" y="27612"/>
                      <a:pt x="3357" y="34072"/>
                      <a:pt x="4180" y="40469"/>
                    </a:cubicBezTo>
                    <a:cubicBezTo>
                      <a:pt x="4244" y="40786"/>
                      <a:pt x="4275" y="41134"/>
                      <a:pt x="4339" y="41451"/>
                    </a:cubicBezTo>
                    <a:cubicBezTo>
                      <a:pt x="4845" y="45030"/>
                      <a:pt x="5225" y="48418"/>
                      <a:pt x="5669" y="50477"/>
                    </a:cubicBezTo>
                    <a:cubicBezTo>
                      <a:pt x="4465" y="51458"/>
                      <a:pt x="0" y="55195"/>
                      <a:pt x="222" y="56652"/>
                    </a:cubicBezTo>
                    <a:cubicBezTo>
                      <a:pt x="304" y="57198"/>
                      <a:pt x="728" y="57405"/>
                      <a:pt x="1317" y="57405"/>
                    </a:cubicBezTo>
                    <a:cubicBezTo>
                      <a:pt x="2540" y="57405"/>
                      <a:pt x="4474" y="56512"/>
                      <a:pt x="5542" y="55892"/>
                    </a:cubicBezTo>
                    <a:cubicBezTo>
                      <a:pt x="7126" y="54974"/>
                      <a:pt x="9121" y="53200"/>
                      <a:pt x="9311" y="52535"/>
                    </a:cubicBezTo>
                    <a:cubicBezTo>
                      <a:pt x="9469" y="51965"/>
                      <a:pt x="8899" y="50160"/>
                      <a:pt x="8709" y="49210"/>
                    </a:cubicBezTo>
                    <a:cubicBezTo>
                      <a:pt x="8677" y="47341"/>
                      <a:pt x="8551" y="44808"/>
                      <a:pt x="8582" y="42179"/>
                    </a:cubicBezTo>
                    <a:cubicBezTo>
                      <a:pt x="8646" y="37112"/>
                      <a:pt x="8772" y="32045"/>
                      <a:pt x="8931" y="26978"/>
                    </a:cubicBezTo>
                    <a:cubicBezTo>
                      <a:pt x="8962" y="25965"/>
                      <a:pt x="8994" y="24983"/>
                      <a:pt x="9026" y="23970"/>
                    </a:cubicBezTo>
                    <a:cubicBezTo>
                      <a:pt x="9026" y="18586"/>
                      <a:pt x="9342" y="13266"/>
                      <a:pt x="9374" y="7850"/>
                    </a:cubicBezTo>
                    <a:cubicBezTo>
                      <a:pt x="9374" y="6964"/>
                      <a:pt x="9374" y="6045"/>
                      <a:pt x="9374" y="5127"/>
                    </a:cubicBezTo>
                    <a:cubicBezTo>
                      <a:pt x="9374" y="5127"/>
                      <a:pt x="7474" y="408"/>
                      <a:pt x="5384" y="91"/>
                    </a:cubicBezTo>
                    <a:cubicBezTo>
                      <a:pt x="4909" y="26"/>
                      <a:pt x="4496" y="0"/>
                      <a:pt x="4142" y="0"/>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4;p29">
                <a:extLst>
                  <a:ext uri="{FF2B5EF4-FFF2-40B4-BE49-F238E27FC236}">
                    <a16:creationId xmlns:a16="http://schemas.microsoft.com/office/drawing/2014/main" id="{CFA7906F-40F2-D6B5-1533-93510C384AEB}"/>
                  </a:ext>
                </a:extLst>
              </p:cNvPr>
              <p:cNvSpPr/>
              <p:nvPr/>
            </p:nvSpPr>
            <p:spPr>
              <a:xfrm>
                <a:off x="5253696" y="2882623"/>
                <a:ext cx="289027" cy="1746147"/>
              </a:xfrm>
              <a:custGeom>
                <a:avLst/>
                <a:gdLst/>
                <a:ahLst/>
                <a:cxnLst/>
                <a:rect l="l" t="t" r="r" b="b"/>
                <a:pathLst>
                  <a:path w="9502" h="57406" extrusionOk="0">
                    <a:moveTo>
                      <a:pt x="5328" y="0"/>
                    </a:moveTo>
                    <a:cubicBezTo>
                      <a:pt x="4974" y="0"/>
                      <a:pt x="4561" y="26"/>
                      <a:pt x="4086" y="91"/>
                    </a:cubicBezTo>
                    <a:cubicBezTo>
                      <a:pt x="2028" y="408"/>
                      <a:pt x="96" y="5127"/>
                      <a:pt x="96" y="5127"/>
                    </a:cubicBezTo>
                    <a:cubicBezTo>
                      <a:pt x="96" y="6045"/>
                      <a:pt x="96" y="6964"/>
                      <a:pt x="96" y="7850"/>
                    </a:cubicBezTo>
                    <a:cubicBezTo>
                      <a:pt x="128" y="13266"/>
                      <a:pt x="444" y="18586"/>
                      <a:pt x="444" y="23970"/>
                    </a:cubicBezTo>
                    <a:cubicBezTo>
                      <a:pt x="476" y="24983"/>
                      <a:pt x="539" y="25965"/>
                      <a:pt x="571" y="26978"/>
                    </a:cubicBezTo>
                    <a:cubicBezTo>
                      <a:pt x="729" y="32045"/>
                      <a:pt x="856" y="37112"/>
                      <a:pt x="919" y="42179"/>
                    </a:cubicBezTo>
                    <a:cubicBezTo>
                      <a:pt x="951" y="44808"/>
                      <a:pt x="793" y="47341"/>
                      <a:pt x="793" y="49210"/>
                    </a:cubicBezTo>
                    <a:cubicBezTo>
                      <a:pt x="571" y="50160"/>
                      <a:pt x="1" y="51933"/>
                      <a:pt x="159" y="52535"/>
                    </a:cubicBezTo>
                    <a:cubicBezTo>
                      <a:pt x="349" y="53200"/>
                      <a:pt x="2344" y="54974"/>
                      <a:pt x="3928" y="55892"/>
                    </a:cubicBezTo>
                    <a:cubicBezTo>
                      <a:pt x="4996" y="56512"/>
                      <a:pt x="6945" y="57405"/>
                      <a:pt x="8176" y="57405"/>
                    </a:cubicBezTo>
                    <a:cubicBezTo>
                      <a:pt x="8770" y="57405"/>
                      <a:pt x="9198" y="57198"/>
                      <a:pt x="9280" y="56652"/>
                    </a:cubicBezTo>
                    <a:cubicBezTo>
                      <a:pt x="9502" y="55195"/>
                      <a:pt x="5036" y="51458"/>
                      <a:pt x="3833" y="50477"/>
                    </a:cubicBezTo>
                    <a:cubicBezTo>
                      <a:pt x="4276" y="48418"/>
                      <a:pt x="4656" y="45030"/>
                      <a:pt x="5163" y="41451"/>
                    </a:cubicBezTo>
                    <a:cubicBezTo>
                      <a:pt x="5195" y="41134"/>
                      <a:pt x="5258" y="40786"/>
                      <a:pt x="5290" y="40469"/>
                    </a:cubicBezTo>
                    <a:cubicBezTo>
                      <a:pt x="6145" y="34040"/>
                      <a:pt x="6873" y="27612"/>
                      <a:pt x="7253" y="21151"/>
                    </a:cubicBezTo>
                    <a:cubicBezTo>
                      <a:pt x="7570" y="16211"/>
                      <a:pt x="7886" y="11207"/>
                      <a:pt x="7823" y="6235"/>
                    </a:cubicBezTo>
                    <a:cubicBezTo>
                      <a:pt x="7760" y="1516"/>
                      <a:pt x="7031" y="281"/>
                      <a:pt x="7031" y="281"/>
                    </a:cubicBezTo>
                    <a:cubicBezTo>
                      <a:pt x="7031" y="281"/>
                      <a:pt x="6507" y="0"/>
                      <a:pt x="5328" y="0"/>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5;p29">
                <a:extLst>
                  <a:ext uri="{FF2B5EF4-FFF2-40B4-BE49-F238E27FC236}">
                    <a16:creationId xmlns:a16="http://schemas.microsoft.com/office/drawing/2014/main" id="{D2EDB770-9436-0C60-2D72-4108629CF503}"/>
                  </a:ext>
                </a:extLst>
              </p:cNvPr>
              <p:cNvSpPr/>
              <p:nvPr/>
            </p:nvSpPr>
            <p:spPr>
              <a:xfrm>
                <a:off x="4963756" y="1398249"/>
                <a:ext cx="486497" cy="551865"/>
              </a:xfrm>
              <a:custGeom>
                <a:avLst/>
                <a:gdLst/>
                <a:ahLst/>
                <a:cxnLst/>
                <a:rect l="l" t="t" r="r" b="b"/>
                <a:pathLst>
                  <a:path w="15994" h="18143" extrusionOk="0">
                    <a:moveTo>
                      <a:pt x="8179" y="0"/>
                    </a:moveTo>
                    <a:cubicBezTo>
                      <a:pt x="6535" y="0"/>
                      <a:pt x="4918" y="581"/>
                      <a:pt x="3737" y="1800"/>
                    </a:cubicBezTo>
                    <a:cubicBezTo>
                      <a:pt x="3547" y="1990"/>
                      <a:pt x="3389" y="2180"/>
                      <a:pt x="3231" y="2370"/>
                    </a:cubicBezTo>
                    <a:cubicBezTo>
                      <a:pt x="64" y="6455"/>
                      <a:pt x="0" y="13866"/>
                      <a:pt x="5131" y="17096"/>
                    </a:cubicBezTo>
                    <a:cubicBezTo>
                      <a:pt x="6278" y="17825"/>
                      <a:pt x="7433" y="18143"/>
                      <a:pt x="8537" y="18143"/>
                    </a:cubicBezTo>
                    <a:cubicBezTo>
                      <a:pt x="12374" y="18143"/>
                      <a:pt x="15607" y="14310"/>
                      <a:pt x="15803" y="10572"/>
                    </a:cubicBezTo>
                    <a:cubicBezTo>
                      <a:pt x="15993" y="7437"/>
                      <a:pt x="15170" y="3763"/>
                      <a:pt x="12668" y="1641"/>
                    </a:cubicBezTo>
                    <a:cubicBezTo>
                      <a:pt x="12225" y="1261"/>
                      <a:pt x="11750" y="945"/>
                      <a:pt x="11243" y="691"/>
                    </a:cubicBezTo>
                    <a:cubicBezTo>
                      <a:pt x="10282" y="236"/>
                      <a:pt x="9225" y="0"/>
                      <a:pt x="8179" y="0"/>
                    </a:cubicBezTo>
                    <a:close/>
                  </a:path>
                </a:pathLst>
              </a:custGeom>
              <a:solidFill>
                <a:srgbClr val="DE8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6;p29">
                <a:extLst>
                  <a:ext uri="{FF2B5EF4-FFF2-40B4-BE49-F238E27FC236}">
                    <a16:creationId xmlns:a16="http://schemas.microsoft.com/office/drawing/2014/main" id="{535AAF3C-3D52-DC15-53BD-487BF0D727BD}"/>
                  </a:ext>
                </a:extLst>
              </p:cNvPr>
              <p:cNvSpPr/>
              <p:nvPr/>
            </p:nvSpPr>
            <p:spPr>
              <a:xfrm>
                <a:off x="5282592" y="1664280"/>
                <a:ext cx="51101" cy="66036"/>
              </a:xfrm>
              <a:custGeom>
                <a:avLst/>
                <a:gdLst/>
                <a:ahLst/>
                <a:cxnLst/>
                <a:rect l="l" t="t" r="r" b="b"/>
                <a:pathLst>
                  <a:path w="1680" h="2171" extrusionOk="0">
                    <a:moveTo>
                      <a:pt x="943" y="1"/>
                    </a:moveTo>
                    <a:cubicBezTo>
                      <a:pt x="765" y="1"/>
                      <a:pt x="583" y="76"/>
                      <a:pt x="444" y="243"/>
                    </a:cubicBezTo>
                    <a:cubicBezTo>
                      <a:pt x="128" y="623"/>
                      <a:pt x="1" y="1224"/>
                      <a:pt x="159" y="1668"/>
                    </a:cubicBezTo>
                    <a:cubicBezTo>
                      <a:pt x="223" y="1889"/>
                      <a:pt x="381" y="2079"/>
                      <a:pt x="634" y="2143"/>
                    </a:cubicBezTo>
                    <a:cubicBezTo>
                      <a:pt x="691" y="2162"/>
                      <a:pt x="751" y="2171"/>
                      <a:pt x="811" y="2171"/>
                    </a:cubicBezTo>
                    <a:cubicBezTo>
                      <a:pt x="1052" y="2171"/>
                      <a:pt x="1306" y="2029"/>
                      <a:pt x="1458" y="1826"/>
                    </a:cubicBezTo>
                    <a:cubicBezTo>
                      <a:pt x="1616" y="1604"/>
                      <a:pt x="1679" y="1288"/>
                      <a:pt x="1679" y="1003"/>
                    </a:cubicBezTo>
                    <a:cubicBezTo>
                      <a:pt x="1679" y="781"/>
                      <a:pt x="1648" y="559"/>
                      <a:pt x="1521" y="338"/>
                    </a:cubicBezTo>
                    <a:cubicBezTo>
                      <a:pt x="1397" y="124"/>
                      <a:pt x="1172" y="1"/>
                      <a:pt x="943" y="1"/>
                    </a:cubicBezTo>
                    <a:close/>
                  </a:path>
                </a:pathLst>
              </a:custGeom>
              <a:solidFill>
                <a:srgbClr val="38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7;p29">
                <a:extLst>
                  <a:ext uri="{FF2B5EF4-FFF2-40B4-BE49-F238E27FC236}">
                    <a16:creationId xmlns:a16="http://schemas.microsoft.com/office/drawing/2014/main" id="{0D4612BD-E99F-0F6F-B764-BC8E5915C642}"/>
                  </a:ext>
                </a:extLst>
              </p:cNvPr>
              <p:cNvSpPr/>
              <p:nvPr/>
            </p:nvSpPr>
            <p:spPr>
              <a:xfrm>
                <a:off x="5111129" y="1659535"/>
                <a:ext cx="52044" cy="66523"/>
              </a:xfrm>
              <a:custGeom>
                <a:avLst/>
                <a:gdLst/>
                <a:ahLst/>
                <a:cxnLst/>
                <a:rect l="l" t="t" r="r" b="b"/>
                <a:pathLst>
                  <a:path w="1711" h="2187" extrusionOk="0">
                    <a:moveTo>
                      <a:pt x="756" y="1"/>
                    </a:moveTo>
                    <a:cubicBezTo>
                      <a:pt x="530" y="1"/>
                      <a:pt x="303" y="133"/>
                      <a:pt x="159" y="367"/>
                    </a:cubicBezTo>
                    <a:cubicBezTo>
                      <a:pt x="64" y="557"/>
                      <a:pt x="33" y="779"/>
                      <a:pt x="33" y="1000"/>
                    </a:cubicBezTo>
                    <a:cubicBezTo>
                      <a:pt x="1" y="1317"/>
                      <a:pt x="64" y="1602"/>
                      <a:pt x="254" y="1855"/>
                    </a:cubicBezTo>
                    <a:cubicBezTo>
                      <a:pt x="389" y="2044"/>
                      <a:pt x="660" y="2186"/>
                      <a:pt x="933" y="2186"/>
                    </a:cubicBezTo>
                    <a:cubicBezTo>
                      <a:pt x="981" y="2186"/>
                      <a:pt x="1030" y="2182"/>
                      <a:pt x="1078" y="2172"/>
                    </a:cubicBezTo>
                    <a:cubicBezTo>
                      <a:pt x="1299" y="2109"/>
                      <a:pt x="1458" y="1887"/>
                      <a:pt x="1553" y="1697"/>
                    </a:cubicBezTo>
                    <a:cubicBezTo>
                      <a:pt x="1711" y="1222"/>
                      <a:pt x="1553" y="620"/>
                      <a:pt x="1236" y="240"/>
                    </a:cubicBezTo>
                    <a:cubicBezTo>
                      <a:pt x="1099" y="76"/>
                      <a:pt x="928" y="1"/>
                      <a:pt x="756" y="1"/>
                    </a:cubicBezTo>
                    <a:close/>
                  </a:path>
                </a:pathLst>
              </a:custGeom>
              <a:solidFill>
                <a:srgbClr val="38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8;p29">
                <a:extLst>
                  <a:ext uri="{FF2B5EF4-FFF2-40B4-BE49-F238E27FC236}">
                    <a16:creationId xmlns:a16="http://schemas.microsoft.com/office/drawing/2014/main" id="{2F631E0F-D46D-F659-8137-50A077D885F0}"/>
                  </a:ext>
                </a:extLst>
              </p:cNvPr>
              <p:cNvSpPr/>
              <p:nvPr/>
            </p:nvSpPr>
            <p:spPr>
              <a:xfrm>
                <a:off x="5088194" y="1598092"/>
                <a:ext cx="68865" cy="33368"/>
              </a:xfrm>
              <a:custGeom>
                <a:avLst/>
                <a:gdLst/>
                <a:ahLst/>
                <a:cxnLst/>
                <a:rect l="l" t="t" r="r" b="b"/>
                <a:pathLst>
                  <a:path w="2264" h="1097" extrusionOk="0">
                    <a:moveTo>
                      <a:pt x="1609" y="0"/>
                    </a:moveTo>
                    <a:cubicBezTo>
                      <a:pt x="959" y="0"/>
                      <a:pt x="280" y="385"/>
                      <a:pt x="26" y="993"/>
                    </a:cubicBezTo>
                    <a:cubicBezTo>
                      <a:pt x="1" y="1045"/>
                      <a:pt x="80" y="1097"/>
                      <a:pt x="145" y="1097"/>
                    </a:cubicBezTo>
                    <a:cubicBezTo>
                      <a:pt x="159" y="1097"/>
                      <a:pt x="173" y="1094"/>
                      <a:pt x="185" y="1089"/>
                    </a:cubicBezTo>
                    <a:cubicBezTo>
                      <a:pt x="438" y="962"/>
                      <a:pt x="660" y="740"/>
                      <a:pt x="913" y="613"/>
                    </a:cubicBezTo>
                    <a:cubicBezTo>
                      <a:pt x="1189" y="463"/>
                      <a:pt x="1465" y="372"/>
                      <a:pt x="1756" y="372"/>
                    </a:cubicBezTo>
                    <a:cubicBezTo>
                      <a:pt x="1833" y="372"/>
                      <a:pt x="1911" y="379"/>
                      <a:pt x="1990" y="392"/>
                    </a:cubicBezTo>
                    <a:cubicBezTo>
                      <a:pt x="2001" y="394"/>
                      <a:pt x="2012" y="395"/>
                      <a:pt x="2022" y="395"/>
                    </a:cubicBezTo>
                    <a:cubicBezTo>
                      <a:pt x="2190" y="395"/>
                      <a:pt x="2264" y="165"/>
                      <a:pt x="2085" y="75"/>
                    </a:cubicBezTo>
                    <a:cubicBezTo>
                      <a:pt x="1933" y="24"/>
                      <a:pt x="1772" y="0"/>
                      <a:pt x="1609" y="0"/>
                    </a:cubicBezTo>
                    <a:close/>
                  </a:path>
                </a:pathLst>
              </a:custGeom>
              <a:solidFill>
                <a:srgbClr val="4F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19;p29">
                <a:extLst>
                  <a:ext uri="{FF2B5EF4-FFF2-40B4-BE49-F238E27FC236}">
                    <a16:creationId xmlns:a16="http://schemas.microsoft.com/office/drawing/2014/main" id="{16F2945C-E3E9-E8FA-2DF4-68DB03513A3F}"/>
                  </a:ext>
                </a:extLst>
              </p:cNvPr>
              <p:cNvSpPr/>
              <p:nvPr/>
            </p:nvSpPr>
            <p:spPr>
              <a:xfrm>
                <a:off x="5291292" y="1601073"/>
                <a:ext cx="60470" cy="34646"/>
              </a:xfrm>
              <a:custGeom>
                <a:avLst/>
                <a:gdLst/>
                <a:ahLst/>
                <a:cxnLst/>
                <a:rect l="l" t="t" r="r" b="b"/>
                <a:pathLst>
                  <a:path w="1988" h="1139" extrusionOk="0">
                    <a:moveTo>
                      <a:pt x="374" y="0"/>
                    </a:moveTo>
                    <a:cubicBezTo>
                      <a:pt x="311" y="0"/>
                      <a:pt x="249" y="3"/>
                      <a:pt x="190" y="9"/>
                    </a:cubicBezTo>
                    <a:cubicBezTo>
                      <a:pt x="9" y="39"/>
                      <a:pt x="0" y="328"/>
                      <a:pt x="164" y="328"/>
                    </a:cubicBezTo>
                    <a:cubicBezTo>
                      <a:pt x="172" y="328"/>
                      <a:pt x="181" y="327"/>
                      <a:pt x="190" y="325"/>
                    </a:cubicBezTo>
                    <a:cubicBezTo>
                      <a:pt x="887" y="325"/>
                      <a:pt x="1488" y="674"/>
                      <a:pt x="1868" y="1117"/>
                    </a:cubicBezTo>
                    <a:cubicBezTo>
                      <a:pt x="1876" y="1132"/>
                      <a:pt x="1887" y="1138"/>
                      <a:pt x="1898" y="1138"/>
                    </a:cubicBezTo>
                    <a:cubicBezTo>
                      <a:pt x="1937" y="1138"/>
                      <a:pt x="1988" y="1071"/>
                      <a:pt x="1963" y="1022"/>
                    </a:cubicBezTo>
                    <a:cubicBezTo>
                      <a:pt x="1819" y="301"/>
                      <a:pt x="1018" y="0"/>
                      <a:pt x="374" y="0"/>
                    </a:cubicBezTo>
                    <a:close/>
                  </a:path>
                </a:pathLst>
              </a:custGeom>
              <a:solidFill>
                <a:srgbClr val="4F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0;p29">
                <a:extLst>
                  <a:ext uri="{FF2B5EF4-FFF2-40B4-BE49-F238E27FC236}">
                    <a16:creationId xmlns:a16="http://schemas.microsoft.com/office/drawing/2014/main" id="{F3366FB1-1E94-55BD-9877-64858E4764F9}"/>
                  </a:ext>
                </a:extLst>
              </p:cNvPr>
              <p:cNvSpPr/>
              <p:nvPr/>
            </p:nvSpPr>
            <p:spPr>
              <a:xfrm>
                <a:off x="5158732" y="1635049"/>
                <a:ext cx="91161" cy="151023"/>
              </a:xfrm>
              <a:custGeom>
                <a:avLst/>
                <a:gdLst/>
                <a:ahLst/>
                <a:cxnLst/>
                <a:rect l="l" t="t" r="r" b="b"/>
                <a:pathLst>
                  <a:path w="2997" h="4965" extrusionOk="0">
                    <a:moveTo>
                      <a:pt x="2169" y="0"/>
                    </a:moveTo>
                    <a:cubicBezTo>
                      <a:pt x="2117" y="0"/>
                      <a:pt x="2062" y="32"/>
                      <a:pt x="2046" y="95"/>
                    </a:cubicBezTo>
                    <a:cubicBezTo>
                      <a:pt x="2046" y="570"/>
                      <a:pt x="2046" y="1014"/>
                      <a:pt x="2046" y="1489"/>
                    </a:cubicBezTo>
                    <a:cubicBezTo>
                      <a:pt x="2078" y="1900"/>
                      <a:pt x="2204" y="2439"/>
                      <a:pt x="2078" y="2850"/>
                    </a:cubicBezTo>
                    <a:cubicBezTo>
                      <a:pt x="1888" y="3610"/>
                      <a:pt x="1128" y="3357"/>
                      <a:pt x="716" y="3864"/>
                    </a:cubicBezTo>
                    <a:cubicBezTo>
                      <a:pt x="0" y="4703"/>
                      <a:pt x="1380" y="4965"/>
                      <a:pt x="2280" y="4965"/>
                    </a:cubicBezTo>
                    <a:cubicBezTo>
                      <a:pt x="2534" y="4965"/>
                      <a:pt x="2751" y="4944"/>
                      <a:pt x="2870" y="4909"/>
                    </a:cubicBezTo>
                    <a:cubicBezTo>
                      <a:pt x="2996" y="4877"/>
                      <a:pt x="2965" y="4719"/>
                      <a:pt x="2838" y="4719"/>
                    </a:cubicBezTo>
                    <a:cubicBezTo>
                      <a:pt x="2807" y="4717"/>
                      <a:pt x="2773" y="4716"/>
                      <a:pt x="2737" y="4716"/>
                    </a:cubicBezTo>
                    <a:cubicBezTo>
                      <a:pt x="2462" y="4716"/>
                      <a:pt x="2044" y="4771"/>
                      <a:pt x="1664" y="4771"/>
                    </a:cubicBezTo>
                    <a:cubicBezTo>
                      <a:pt x="1373" y="4771"/>
                      <a:pt x="1104" y="4739"/>
                      <a:pt x="938" y="4624"/>
                    </a:cubicBezTo>
                    <a:cubicBezTo>
                      <a:pt x="304" y="4117"/>
                      <a:pt x="1286" y="3800"/>
                      <a:pt x="1634" y="3642"/>
                    </a:cubicBezTo>
                    <a:cubicBezTo>
                      <a:pt x="2173" y="3389"/>
                      <a:pt x="2173" y="3040"/>
                      <a:pt x="2236" y="2502"/>
                    </a:cubicBezTo>
                    <a:cubicBezTo>
                      <a:pt x="2299" y="1710"/>
                      <a:pt x="2299" y="919"/>
                      <a:pt x="2268" y="95"/>
                    </a:cubicBezTo>
                    <a:cubicBezTo>
                      <a:pt x="2268" y="32"/>
                      <a:pt x="2220" y="0"/>
                      <a:pt x="2169" y="0"/>
                    </a:cubicBezTo>
                    <a:close/>
                  </a:path>
                </a:pathLst>
              </a:custGeom>
              <a:solidFill>
                <a:srgbClr val="999999">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1;p29">
                <a:extLst>
                  <a:ext uri="{FF2B5EF4-FFF2-40B4-BE49-F238E27FC236}">
                    <a16:creationId xmlns:a16="http://schemas.microsoft.com/office/drawing/2014/main" id="{81693E2E-853A-4548-1DD9-70792591A31F}"/>
                  </a:ext>
                </a:extLst>
              </p:cNvPr>
              <p:cNvSpPr/>
              <p:nvPr/>
            </p:nvSpPr>
            <p:spPr>
              <a:xfrm>
                <a:off x="5129136" y="1802041"/>
                <a:ext cx="188497" cy="44562"/>
              </a:xfrm>
              <a:custGeom>
                <a:avLst/>
                <a:gdLst/>
                <a:ahLst/>
                <a:cxnLst/>
                <a:rect l="l" t="t" r="r" b="b"/>
                <a:pathLst>
                  <a:path w="6197" h="1465" extrusionOk="0">
                    <a:moveTo>
                      <a:pt x="6005" y="0"/>
                    </a:moveTo>
                    <a:cubicBezTo>
                      <a:pt x="5979" y="0"/>
                      <a:pt x="5954" y="7"/>
                      <a:pt x="5933" y="21"/>
                    </a:cubicBezTo>
                    <a:cubicBezTo>
                      <a:pt x="5009" y="769"/>
                      <a:pt x="4069" y="1117"/>
                      <a:pt x="3114" y="1117"/>
                    </a:cubicBezTo>
                    <a:cubicBezTo>
                      <a:pt x="2169" y="1117"/>
                      <a:pt x="1208" y="777"/>
                      <a:pt x="232" y="147"/>
                    </a:cubicBezTo>
                    <a:cubicBezTo>
                      <a:pt x="211" y="131"/>
                      <a:pt x="189" y="124"/>
                      <a:pt x="169" y="124"/>
                    </a:cubicBezTo>
                    <a:cubicBezTo>
                      <a:pt x="70" y="124"/>
                      <a:pt x="0" y="290"/>
                      <a:pt x="106" y="369"/>
                    </a:cubicBezTo>
                    <a:cubicBezTo>
                      <a:pt x="1003" y="1017"/>
                      <a:pt x="2223" y="1464"/>
                      <a:pt x="3385" y="1464"/>
                    </a:cubicBezTo>
                    <a:cubicBezTo>
                      <a:pt x="4439" y="1464"/>
                      <a:pt x="5445" y="1097"/>
                      <a:pt x="6123" y="179"/>
                    </a:cubicBezTo>
                    <a:cubicBezTo>
                      <a:pt x="6197" y="80"/>
                      <a:pt x="6097" y="0"/>
                      <a:pt x="6005" y="0"/>
                    </a:cubicBezTo>
                    <a:close/>
                  </a:path>
                </a:pathLst>
              </a:custGeom>
              <a:solidFill>
                <a:srgbClr val="999999">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2;p29">
                <a:extLst>
                  <a:ext uri="{FF2B5EF4-FFF2-40B4-BE49-F238E27FC236}">
                    <a16:creationId xmlns:a16="http://schemas.microsoft.com/office/drawing/2014/main" id="{B26B1F44-AD64-DD22-D83B-2EF72D50AE23}"/>
                  </a:ext>
                </a:extLst>
              </p:cNvPr>
              <p:cNvSpPr/>
              <p:nvPr/>
            </p:nvSpPr>
            <p:spPr>
              <a:xfrm>
                <a:off x="4949308" y="1369048"/>
                <a:ext cx="533705" cy="340189"/>
              </a:xfrm>
              <a:custGeom>
                <a:avLst/>
                <a:gdLst/>
                <a:ahLst/>
                <a:cxnLst/>
                <a:rect l="l" t="t" r="r" b="b"/>
                <a:pathLst>
                  <a:path w="17546" h="11184" extrusionOk="0">
                    <a:moveTo>
                      <a:pt x="6259" y="1"/>
                    </a:moveTo>
                    <a:cubicBezTo>
                      <a:pt x="5643" y="1"/>
                      <a:pt x="5045" y="102"/>
                      <a:pt x="4592" y="385"/>
                    </a:cubicBezTo>
                    <a:cubicBezTo>
                      <a:pt x="3357" y="1208"/>
                      <a:pt x="3737" y="2791"/>
                      <a:pt x="3009" y="3741"/>
                    </a:cubicBezTo>
                    <a:cubicBezTo>
                      <a:pt x="2281" y="4692"/>
                      <a:pt x="0" y="5262"/>
                      <a:pt x="222" y="7447"/>
                    </a:cubicBezTo>
                    <a:cubicBezTo>
                      <a:pt x="349" y="8935"/>
                      <a:pt x="1584" y="11184"/>
                      <a:pt x="1584" y="11184"/>
                    </a:cubicBezTo>
                    <a:cubicBezTo>
                      <a:pt x="1584" y="11184"/>
                      <a:pt x="2312" y="10487"/>
                      <a:pt x="3041" y="8714"/>
                    </a:cubicBezTo>
                    <a:cubicBezTo>
                      <a:pt x="3769" y="6972"/>
                      <a:pt x="3769" y="4945"/>
                      <a:pt x="3769" y="4945"/>
                    </a:cubicBezTo>
                    <a:cubicBezTo>
                      <a:pt x="3769" y="4945"/>
                      <a:pt x="4867" y="5463"/>
                      <a:pt x="6576" y="5463"/>
                    </a:cubicBezTo>
                    <a:cubicBezTo>
                      <a:pt x="7330" y="5463"/>
                      <a:pt x="8203" y="5362"/>
                      <a:pt x="9153" y="5072"/>
                    </a:cubicBezTo>
                    <a:cubicBezTo>
                      <a:pt x="12256" y="4122"/>
                      <a:pt x="13111" y="3013"/>
                      <a:pt x="13111" y="3013"/>
                    </a:cubicBezTo>
                    <a:cubicBezTo>
                      <a:pt x="13111" y="3013"/>
                      <a:pt x="13365" y="5198"/>
                      <a:pt x="14315" y="7478"/>
                    </a:cubicBezTo>
                    <a:cubicBezTo>
                      <a:pt x="15265" y="9759"/>
                      <a:pt x="16120" y="11184"/>
                      <a:pt x="16120" y="11184"/>
                    </a:cubicBezTo>
                    <a:cubicBezTo>
                      <a:pt x="16120" y="11184"/>
                      <a:pt x="17070" y="10234"/>
                      <a:pt x="17197" y="8555"/>
                    </a:cubicBezTo>
                    <a:cubicBezTo>
                      <a:pt x="17323" y="6877"/>
                      <a:pt x="17545" y="3646"/>
                      <a:pt x="14188" y="1905"/>
                    </a:cubicBezTo>
                    <a:cubicBezTo>
                      <a:pt x="12890" y="480"/>
                      <a:pt x="9786" y="828"/>
                      <a:pt x="9026" y="511"/>
                    </a:cubicBezTo>
                    <a:cubicBezTo>
                      <a:pt x="8538" y="328"/>
                      <a:pt x="7368" y="1"/>
                      <a:pt x="6259"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3;p29">
                <a:extLst>
                  <a:ext uri="{FF2B5EF4-FFF2-40B4-BE49-F238E27FC236}">
                    <a16:creationId xmlns:a16="http://schemas.microsoft.com/office/drawing/2014/main" id="{A651195F-B41F-1DB7-3CAB-1CE9BB37BC8D}"/>
                  </a:ext>
                </a:extLst>
              </p:cNvPr>
              <p:cNvSpPr/>
              <p:nvPr/>
            </p:nvSpPr>
            <p:spPr>
              <a:xfrm>
                <a:off x="4912715" y="4443010"/>
                <a:ext cx="280328" cy="185760"/>
              </a:xfrm>
              <a:custGeom>
                <a:avLst/>
                <a:gdLst/>
                <a:ahLst/>
                <a:cxnLst/>
                <a:rect l="l" t="t" r="r" b="b"/>
                <a:pathLst>
                  <a:path w="9216" h="6107" extrusionOk="0">
                    <a:moveTo>
                      <a:pt x="9026" y="1"/>
                    </a:moveTo>
                    <a:cubicBezTo>
                      <a:pt x="8931" y="159"/>
                      <a:pt x="8772" y="349"/>
                      <a:pt x="8519" y="603"/>
                    </a:cubicBezTo>
                    <a:cubicBezTo>
                      <a:pt x="8012" y="1109"/>
                      <a:pt x="5732" y="2946"/>
                      <a:pt x="5732" y="2946"/>
                    </a:cubicBezTo>
                    <a:cubicBezTo>
                      <a:pt x="5732" y="2946"/>
                      <a:pt x="5510" y="1933"/>
                      <a:pt x="4655" y="1236"/>
                    </a:cubicBezTo>
                    <a:cubicBezTo>
                      <a:pt x="4307" y="951"/>
                      <a:pt x="3895" y="856"/>
                      <a:pt x="3515" y="856"/>
                    </a:cubicBezTo>
                    <a:cubicBezTo>
                      <a:pt x="3104" y="1236"/>
                      <a:pt x="2660" y="1648"/>
                      <a:pt x="2217" y="2059"/>
                    </a:cubicBezTo>
                    <a:cubicBezTo>
                      <a:pt x="2470" y="2154"/>
                      <a:pt x="2755" y="2249"/>
                      <a:pt x="3072" y="2408"/>
                    </a:cubicBezTo>
                    <a:cubicBezTo>
                      <a:pt x="3864" y="2820"/>
                      <a:pt x="4244" y="3801"/>
                      <a:pt x="4244" y="3801"/>
                    </a:cubicBezTo>
                    <a:cubicBezTo>
                      <a:pt x="4244" y="3801"/>
                      <a:pt x="3325" y="4403"/>
                      <a:pt x="2185" y="4783"/>
                    </a:cubicBezTo>
                    <a:cubicBezTo>
                      <a:pt x="1839" y="4898"/>
                      <a:pt x="1526" y="4942"/>
                      <a:pt x="1251" y="4942"/>
                    </a:cubicBezTo>
                    <a:cubicBezTo>
                      <a:pt x="769" y="4942"/>
                      <a:pt x="400" y="4809"/>
                      <a:pt x="158" y="4688"/>
                    </a:cubicBezTo>
                    <a:cubicBezTo>
                      <a:pt x="32" y="4941"/>
                      <a:pt x="0" y="5163"/>
                      <a:pt x="32" y="5353"/>
                    </a:cubicBezTo>
                    <a:cubicBezTo>
                      <a:pt x="114" y="5899"/>
                      <a:pt x="538" y="6106"/>
                      <a:pt x="1127" y="6106"/>
                    </a:cubicBezTo>
                    <a:cubicBezTo>
                      <a:pt x="2350" y="6106"/>
                      <a:pt x="4284" y="5213"/>
                      <a:pt x="5352" y="4593"/>
                    </a:cubicBezTo>
                    <a:cubicBezTo>
                      <a:pt x="6936" y="3675"/>
                      <a:pt x="8931" y="1901"/>
                      <a:pt x="9121" y="1236"/>
                    </a:cubicBezTo>
                    <a:cubicBezTo>
                      <a:pt x="9216" y="983"/>
                      <a:pt x="9152" y="539"/>
                      <a:pt x="9026"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4;p29">
                <a:extLst>
                  <a:ext uri="{FF2B5EF4-FFF2-40B4-BE49-F238E27FC236}">
                    <a16:creationId xmlns:a16="http://schemas.microsoft.com/office/drawing/2014/main" id="{0064AFE2-3EF7-BEC9-AE11-B1C488E8DB66}"/>
                  </a:ext>
                </a:extLst>
              </p:cNvPr>
              <p:cNvSpPr/>
              <p:nvPr/>
            </p:nvSpPr>
            <p:spPr>
              <a:xfrm>
                <a:off x="5256585" y="4443010"/>
                <a:ext cx="280358" cy="185760"/>
              </a:xfrm>
              <a:custGeom>
                <a:avLst/>
                <a:gdLst/>
                <a:ahLst/>
                <a:cxnLst/>
                <a:rect l="l" t="t" r="r" b="b"/>
                <a:pathLst>
                  <a:path w="9217" h="6107" extrusionOk="0">
                    <a:moveTo>
                      <a:pt x="159" y="1"/>
                    </a:moveTo>
                    <a:cubicBezTo>
                      <a:pt x="64" y="508"/>
                      <a:pt x="1" y="983"/>
                      <a:pt x="64" y="1236"/>
                    </a:cubicBezTo>
                    <a:cubicBezTo>
                      <a:pt x="254" y="1901"/>
                      <a:pt x="2249" y="3675"/>
                      <a:pt x="3833" y="4593"/>
                    </a:cubicBezTo>
                    <a:cubicBezTo>
                      <a:pt x="4923" y="5213"/>
                      <a:pt x="6863" y="6106"/>
                      <a:pt x="8088" y="6106"/>
                    </a:cubicBezTo>
                    <a:cubicBezTo>
                      <a:pt x="8679" y="6106"/>
                      <a:pt x="9103" y="5899"/>
                      <a:pt x="9185" y="5353"/>
                    </a:cubicBezTo>
                    <a:cubicBezTo>
                      <a:pt x="9217" y="5163"/>
                      <a:pt x="9153" y="4910"/>
                      <a:pt x="9058" y="4656"/>
                    </a:cubicBezTo>
                    <a:cubicBezTo>
                      <a:pt x="8788" y="4781"/>
                      <a:pt x="8395" y="4933"/>
                      <a:pt x="7896" y="4933"/>
                    </a:cubicBezTo>
                    <a:cubicBezTo>
                      <a:pt x="7636" y="4933"/>
                      <a:pt x="7347" y="4892"/>
                      <a:pt x="7031" y="4783"/>
                    </a:cubicBezTo>
                    <a:cubicBezTo>
                      <a:pt x="5891" y="4371"/>
                      <a:pt x="4973" y="3770"/>
                      <a:pt x="4973" y="3770"/>
                    </a:cubicBezTo>
                    <a:cubicBezTo>
                      <a:pt x="4973" y="3770"/>
                      <a:pt x="5321" y="2820"/>
                      <a:pt x="6113" y="2408"/>
                    </a:cubicBezTo>
                    <a:cubicBezTo>
                      <a:pt x="6461" y="2249"/>
                      <a:pt x="6746" y="2123"/>
                      <a:pt x="6968" y="2059"/>
                    </a:cubicBezTo>
                    <a:cubicBezTo>
                      <a:pt x="6556" y="1616"/>
                      <a:pt x="6113" y="1204"/>
                      <a:pt x="5670" y="824"/>
                    </a:cubicBezTo>
                    <a:cubicBezTo>
                      <a:pt x="5321" y="856"/>
                      <a:pt x="4910" y="919"/>
                      <a:pt x="4530" y="1236"/>
                    </a:cubicBezTo>
                    <a:cubicBezTo>
                      <a:pt x="3675" y="1901"/>
                      <a:pt x="3484" y="2915"/>
                      <a:pt x="3484" y="2915"/>
                    </a:cubicBezTo>
                    <a:cubicBezTo>
                      <a:pt x="3484" y="2915"/>
                      <a:pt x="1173" y="1078"/>
                      <a:pt x="666" y="571"/>
                    </a:cubicBezTo>
                    <a:cubicBezTo>
                      <a:pt x="444" y="349"/>
                      <a:pt x="286" y="159"/>
                      <a:pt x="159"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5;p29">
                <a:extLst>
                  <a:ext uri="{FF2B5EF4-FFF2-40B4-BE49-F238E27FC236}">
                    <a16:creationId xmlns:a16="http://schemas.microsoft.com/office/drawing/2014/main" id="{5D50149C-A254-08F1-09DC-594A927E9BCC}"/>
                  </a:ext>
                </a:extLst>
              </p:cNvPr>
              <p:cNvSpPr/>
              <p:nvPr/>
            </p:nvSpPr>
            <p:spPr>
              <a:xfrm>
                <a:off x="4967619" y="1739077"/>
                <a:ext cx="36623" cy="28927"/>
              </a:xfrm>
              <a:custGeom>
                <a:avLst/>
                <a:gdLst/>
                <a:ahLst/>
                <a:cxnLst/>
                <a:rect l="l" t="t" r="r" b="b"/>
                <a:pathLst>
                  <a:path w="1204" h="951" extrusionOk="0">
                    <a:moveTo>
                      <a:pt x="602" y="0"/>
                    </a:moveTo>
                    <a:cubicBezTo>
                      <a:pt x="0" y="0"/>
                      <a:pt x="0" y="950"/>
                      <a:pt x="602" y="950"/>
                    </a:cubicBezTo>
                    <a:cubicBezTo>
                      <a:pt x="1204" y="950"/>
                      <a:pt x="1204"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6;p29">
                <a:extLst>
                  <a:ext uri="{FF2B5EF4-FFF2-40B4-BE49-F238E27FC236}">
                    <a16:creationId xmlns:a16="http://schemas.microsoft.com/office/drawing/2014/main" id="{2A99B219-9CC6-842B-EFAE-2C2B18BFF585}"/>
                  </a:ext>
                </a:extLst>
              </p:cNvPr>
              <p:cNvSpPr/>
              <p:nvPr/>
            </p:nvSpPr>
            <p:spPr>
              <a:xfrm>
                <a:off x="5436748" y="1740050"/>
                <a:ext cx="37596" cy="28927"/>
              </a:xfrm>
              <a:custGeom>
                <a:avLst/>
                <a:gdLst/>
                <a:ahLst/>
                <a:cxnLst/>
                <a:rect l="l" t="t" r="r" b="b"/>
                <a:pathLst>
                  <a:path w="1236" h="951" extrusionOk="0">
                    <a:moveTo>
                      <a:pt x="633" y="0"/>
                    </a:moveTo>
                    <a:cubicBezTo>
                      <a:pt x="0" y="0"/>
                      <a:pt x="0" y="950"/>
                      <a:pt x="633" y="950"/>
                    </a:cubicBezTo>
                    <a:cubicBezTo>
                      <a:pt x="1235" y="950"/>
                      <a:pt x="1235"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7;p29">
                <a:extLst>
                  <a:ext uri="{FF2B5EF4-FFF2-40B4-BE49-F238E27FC236}">
                    <a16:creationId xmlns:a16="http://schemas.microsoft.com/office/drawing/2014/main" id="{095011E1-F7C2-1B26-B5C5-8FD02AED78F8}"/>
                  </a:ext>
                </a:extLst>
              </p:cNvPr>
              <p:cNvSpPr/>
              <p:nvPr/>
            </p:nvSpPr>
            <p:spPr>
              <a:xfrm>
                <a:off x="4951224" y="2074308"/>
                <a:ext cx="555849" cy="1479720"/>
              </a:xfrm>
              <a:custGeom>
                <a:avLst/>
                <a:gdLst/>
                <a:ahLst/>
                <a:cxnLst/>
                <a:rect l="l" t="t" r="r" b="b"/>
                <a:pathLst>
                  <a:path w="18274" h="48647" extrusionOk="0">
                    <a:moveTo>
                      <a:pt x="13650" y="0"/>
                    </a:moveTo>
                    <a:cubicBezTo>
                      <a:pt x="13650" y="0"/>
                      <a:pt x="13048" y="1425"/>
                      <a:pt x="9438" y="1900"/>
                    </a:cubicBezTo>
                    <a:cubicBezTo>
                      <a:pt x="9075" y="1948"/>
                      <a:pt x="8725" y="1970"/>
                      <a:pt x="8391" y="1970"/>
                    </a:cubicBezTo>
                    <a:cubicBezTo>
                      <a:pt x="5404" y="1970"/>
                      <a:pt x="3611" y="254"/>
                      <a:pt x="3611" y="254"/>
                    </a:cubicBezTo>
                    <a:lnTo>
                      <a:pt x="729" y="2122"/>
                    </a:lnTo>
                    <a:cubicBezTo>
                      <a:pt x="729" y="2122"/>
                      <a:pt x="1584" y="6904"/>
                      <a:pt x="2059" y="8962"/>
                    </a:cubicBezTo>
                    <a:cubicBezTo>
                      <a:pt x="2503" y="11021"/>
                      <a:pt x="2408" y="18685"/>
                      <a:pt x="1648" y="22073"/>
                    </a:cubicBezTo>
                    <a:cubicBezTo>
                      <a:pt x="919" y="25462"/>
                      <a:pt x="1" y="28376"/>
                      <a:pt x="64" y="30656"/>
                    </a:cubicBezTo>
                    <a:cubicBezTo>
                      <a:pt x="127" y="32968"/>
                      <a:pt x="1" y="47472"/>
                      <a:pt x="1" y="47472"/>
                    </a:cubicBezTo>
                    <a:cubicBezTo>
                      <a:pt x="1" y="47472"/>
                      <a:pt x="2408" y="48390"/>
                      <a:pt x="8710" y="48612"/>
                    </a:cubicBezTo>
                    <a:cubicBezTo>
                      <a:pt x="9388" y="48636"/>
                      <a:pt x="10027" y="48646"/>
                      <a:pt x="10627" y="48646"/>
                    </a:cubicBezTo>
                    <a:cubicBezTo>
                      <a:pt x="15593" y="48646"/>
                      <a:pt x="17862" y="47915"/>
                      <a:pt x="17862" y="47915"/>
                    </a:cubicBezTo>
                    <a:cubicBezTo>
                      <a:pt x="17862" y="47915"/>
                      <a:pt x="18274" y="34456"/>
                      <a:pt x="18211" y="32397"/>
                    </a:cubicBezTo>
                    <a:cubicBezTo>
                      <a:pt x="18179" y="30339"/>
                      <a:pt x="17640" y="24829"/>
                      <a:pt x="16564" y="22232"/>
                    </a:cubicBezTo>
                    <a:cubicBezTo>
                      <a:pt x="15487" y="19667"/>
                      <a:pt x="15804" y="16690"/>
                      <a:pt x="15645" y="13206"/>
                    </a:cubicBezTo>
                    <a:cubicBezTo>
                      <a:pt x="15487" y="9691"/>
                      <a:pt x="17070" y="1837"/>
                      <a:pt x="17070" y="1837"/>
                    </a:cubicBezTo>
                    <a:cubicBezTo>
                      <a:pt x="17070" y="1837"/>
                      <a:pt x="16722" y="1552"/>
                      <a:pt x="15994" y="1140"/>
                    </a:cubicBezTo>
                    <a:cubicBezTo>
                      <a:pt x="15234" y="760"/>
                      <a:pt x="13650" y="0"/>
                      <a:pt x="13650" y="0"/>
                    </a:cubicBezTo>
                    <a:close/>
                  </a:path>
                </a:pathLst>
              </a:custGeom>
              <a:solidFill>
                <a:srgbClr val="F27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8;p29">
                <a:extLst>
                  <a:ext uri="{FF2B5EF4-FFF2-40B4-BE49-F238E27FC236}">
                    <a16:creationId xmlns:a16="http://schemas.microsoft.com/office/drawing/2014/main" id="{C9BF4404-C63D-067E-5287-68AA7A639EC9}"/>
                  </a:ext>
                </a:extLst>
              </p:cNvPr>
              <p:cNvSpPr/>
              <p:nvPr/>
            </p:nvSpPr>
            <p:spPr>
              <a:xfrm>
                <a:off x="5056225" y="2449904"/>
                <a:ext cx="337178" cy="39604"/>
              </a:xfrm>
              <a:custGeom>
                <a:avLst/>
                <a:gdLst/>
                <a:ahLst/>
                <a:cxnLst/>
                <a:rect l="l" t="t" r="r" b="b"/>
                <a:pathLst>
                  <a:path w="11085" h="1302" extrusionOk="0">
                    <a:moveTo>
                      <a:pt x="5562" y="1"/>
                    </a:moveTo>
                    <a:cubicBezTo>
                      <a:pt x="5492" y="1"/>
                      <a:pt x="5423" y="2"/>
                      <a:pt x="5353" y="3"/>
                    </a:cubicBezTo>
                    <a:cubicBezTo>
                      <a:pt x="2249" y="98"/>
                      <a:pt x="1" y="953"/>
                      <a:pt x="1" y="953"/>
                    </a:cubicBezTo>
                    <a:lnTo>
                      <a:pt x="11085" y="1301"/>
                    </a:lnTo>
                    <a:cubicBezTo>
                      <a:pt x="11085" y="1301"/>
                      <a:pt x="8544" y="1"/>
                      <a:pt x="5562" y="1"/>
                    </a:cubicBezTo>
                    <a:close/>
                  </a:path>
                </a:pathLst>
              </a:custGeom>
              <a:solidFill>
                <a:srgbClr val="D8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29;p29">
                <a:extLst>
                  <a:ext uri="{FF2B5EF4-FFF2-40B4-BE49-F238E27FC236}">
                    <a16:creationId xmlns:a16="http://schemas.microsoft.com/office/drawing/2014/main" id="{18D3AF25-7B40-5A6D-6AF5-C3ACFC393C0D}"/>
                  </a:ext>
                </a:extLst>
              </p:cNvPr>
              <p:cNvSpPr/>
              <p:nvPr/>
            </p:nvSpPr>
            <p:spPr>
              <a:xfrm>
                <a:off x="4996516" y="2669609"/>
                <a:ext cx="462407" cy="122552"/>
              </a:xfrm>
              <a:custGeom>
                <a:avLst/>
                <a:gdLst/>
                <a:ahLst/>
                <a:cxnLst/>
                <a:rect l="l" t="t" r="r" b="b"/>
                <a:pathLst>
                  <a:path w="15202" h="4029" extrusionOk="0">
                    <a:moveTo>
                      <a:pt x="254" y="1"/>
                    </a:moveTo>
                    <a:lnTo>
                      <a:pt x="0" y="2661"/>
                    </a:lnTo>
                    <a:cubicBezTo>
                      <a:pt x="0" y="2661"/>
                      <a:pt x="412" y="3674"/>
                      <a:pt x="7094" y="3991"/>
                    </a:cubicBezTo>
                    <a:cubicBezTo>
                      <a:pt x="7636" y="4016"/>
                      <a:pt x="8142" y="4028"/>
                      <a:pt x="8617" y="4028"/>
                    </a:cubicBezTo>
                    <a:cubicBezTo>
                      <a:pt x="14024" y="4028"/>
                      <a:pt x="15201" y="2502"/>
                      <a:pt x="15201" y="2502"/>
                    </a:cubicBezTo>
                    <a:lnTo>
                      <a:pt x="14600" y="349"/>
                    </a:lnTo>
                    <a:cubicBezTo>
                      <a:pt x="14600" y="349"/>
                      <a:pt x="12320" y="1457"/>
                      <a:pt x="7854" y="1457"/>
                    </a:cubicBezTo>
                    <a:cubicBezTo>
                      <a:pt x="2692" y="1457"/>
                      <a:pt x="254"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30;p29">
                <a:extLst>
                  <a:ext uri="{FF2B5EF4-FFF2-40B4-BE49-F238E27FC236}">
                    <a16:creationId xmlns:a16="http://schemas.microsoft.com/office/drawing/2014/main" id="{93E13951-DAD8-C766-DE16-CF44D3161DDB}"/>
                  </a:ext>
                </a:extLst>
              </p:cNvPr>
              <p:cNvSpPr/>
              <p:nvPr/>
            </p:nvSpPr>
            <p:spPr>
              <a:xfrm>
                <a:off x="4783624" y="2131128"/>
                <a:ext cx="261073" cy="892054"/>
              </a:xfrm>
              <a:custGeom>
                <a:avLst/>
                <a:gdLst/>
                <a:ahLst/>
                <a:cxnLst/>
                <a:rect l="l" t="t" r="r" b="b"/>
                <a:pathLst>
                  <a:path w="8583" h="29327" extrusionOk="0">
                    <a:moveTo>
                      <a:pt x="6524" y="1"/>
                    </a:moveTo>
                    <a:cubicBezTo>
                      <a:pt x="6524" y="1"/>
                      <a:pt x="5384" y="602"/>
                      <a:pt x="3769" y="3231"/>
                    </a:cubicBezTo>
                    <a:cubicBezTo>
                      <a:pt x="2249" y="5638"/>
                      <a:pt x="0" y="12478"/>
                      <a:pt x="285" y="18020"/>
                    </a:cubicBezTo>
                    <a:cubicBezTo>
                      <a:pt x="602" y="23594"/>
                      <a:pt x="3294" y="26539"/>
                      <a:pt x="4149" y="27489"/>
                    </a:cubicBezTo>
                    <a:cubicBezTo>
                      <a:pt x="5004" y="28439"/>
                      <a:pt x="6144" y="29326"/>
                      <a:pt x="6144" y="29326"/>
                    </a:cubicBezTo>
                    <a:lnTo>
                      <a:pt x="7094" y="25589"/>
                    </a:lnTo>
                    <a:cubicBezTo>
                      <a:pt x="7094" y="25589"/>
                      <a:pt x="5036" y="24101"/>
                      <a:pt x="4592" y="19477"/>
                    </a:cubicBezTo>
                    <a:cubicBezTo>
                      <a:pt x="4307" y="16468"/>
                      <a:pt x="4941" y="13745"/>
                      <a:pt x="5859" y="11211"/>
                    </a:cubicBezTo>
                    <a:cubicBezTo>
                      <a:pt x="6873" y="8393"/>
                      <a:pt x="8139" y="6334"/>
                      <a:pt x="8139" y="6334"/>
                    </a:cubicBezTo>
                    <a:cubicBezTo>
                      <a:pt x="8139" y="6334"/>
                      <a:pt x="8583" y="5448"/>
                      <a:pt x="8203" y="3674"/>
                    </a:cubicBezTo>
                    <a:cubicBezTo>
                      <a:pt x="7823" y="1901"/>
                      <a:pt x="6524" y="1"/>
                      <a:pt x="6524"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31;p29">
                <a:extLst>
                  <a:ext uri="{FF2B5EF4-FFF2-40B4-BE49-F238E27FC236}">
                    <a16:creationId xmlns:a16="http://schemas.microsoft.com/office/drawing/2014/main" id="{8B0DFFCD-9578-9540-0B23-9366E2FEA1C7}"/>
                  </a:ext>
                </a:extLst>
              </p:cNvPr>
              <p:cNvSpPr/>
              <p:nvPr/>
            </p:nvSpPr>
            <p:spPr>
              <a:xfrm>
                <a:off x="4904046" y="2845879"/>
                <a:ext cx="95389" cy="177304"/>
              </a:xfrm>
              <a:custGeom>
                <a:avLst/>
                <a:gdLst/>
                <a:ahLst/>
                <a:cxnLst/>
                <a:rect l="l" t="t" r="r" b="b"/>
                <a:pathLst>
                  <a:path w="3136" h="5829" extrusionOk="0">
                    <a:moveTo>
                      <a:pt x="1647" y="1"/>
                    </a:moveTo>
                    <a:cubicBezTo>
                      <a:pt x="1393" y="888"/>
                      <a:pt x="950" y="1774"/>
                      <a:pt x="602" y="2629"/>
                    </a:cubicBezTo>
                    <a:cubicBezTo>
                      <a:pt x="443" y="3010"/>
                      <a:pt x="253" y="3390"/>
                      <a:pt x="0" y="3770"/>
                    </a:cubicBezTo>
                    <a:cubicBezTo>
                      <a:pt x="63" y="3865"/>
                      <a:pt x="127" y="3928"/>
                      <a:pt x="190" y="3991"/>
                    </a:cubicBezTo>
                    <a:cubicBezTo>
                      <a:pt x="1045" y="4941"/>
                      <a:pt x="2154" y="5828"/>
                      <a:pt x="2154" y="5828"/>
                    </a:cubicBezTo>
                    <a:lnTo>
                      <a:pt x="3104" y="2091"/>
                    </a:lnTo>
                    <a:cubicBezTo>
                      <a:pt x="3135" y="2091"/>
                      <a:pt x="2344" y="1521"/>
                      <a:pt x="1647" y="1"/>
                    </a:cubicBezTo>
                    <a:close/>
                  </a:path>
                </a:pathLst>
              </a:custGeom>
              <a:solidFill>
                <a:srgbClr val="D7D6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32;p29">
                <a:extLst>
                  <a:ext uri="{FF2B5EF4-FFF2-40B4-BE49-F238E27FC236}">
                    <a16:creationId xmlns:a16="http://schemas.microsoft.com/office/drawing/2014/main" id="{85FF5ED8-AC0E-792E-9015-9C916679D6DB}"/>
                  </a:ext>
                </a:extLst>
              </p:cNvPr>
              <p:cNvSpPr/>
              <p:nvPr/>
            </p:nvSpPr>
            <p:spPr>
              <a:xfrm>
                <a:off x="4908852" y="2072361"/>
                <a:ext cx="201364" cy="1181416"/>
              </a:xfrm>
              <a:custGeom>
                <a:avLst/>
                <a:gdLst/>
                <a:ahLst/>
                <a:cxnLst/>
                <a:rect l="l" t="t" r="r" b="b"/>
                <a:pathLst>
                  <a:path w="6620" h="38840" extrusionOk="0">
                    <a:moveTo>
                      <a:pt x="6256" y="1"/>
                    </a:moveTo>
                    <a:cubicBezTo>
                      <a:pt x="6141" y="1"/>
                      <a:pt x="5375" y="27"/>
                      <a:pt x="4181" y="698"/>
                    </a:cubicBezTo>
                    <a:cubicBezTo>
                      <a:pt x="3009" y="1363"/>
                      <a:pt x="2027" y="2186"/>
                      <a:pt x="2027" y="2186"/>
                    </a:cubicBezTo>
                    <a:cubicBezTo>
                      <a:pt x="2027" y="2186"/>
                      <a:pt x="1932" y="4561"/>
                      <a:pt x="2249" y="8551"/>
                    </a:cubicBezTo>
                    <a:cubicBezTo>
                      <a:pt x="2534" y="12542"/>
                      <a:pt x="2787" y="15519"/>
                      <a:pt x="2914" y="18020"/>
                    </a:cubicBezTo>
                    <a:cubicBezTo>
                      <a:pt x="3041" y="20491"/>
                      <a:pt x="1805" y="26191"/>
                      <a:pt x="1584" y="27109"/>
                    </a:cubicBezTo>
                    <a:cubicBezTo>
                      <a:pt x="1362" y="28059"/>
                      <a:pt x="697" y="30086"/>
                      <a:pt x="349" y="30688"/>
                    </a:cubicBezTo>
                    <a:lnTo>
                      <a:pt x="0" y="31290"/>
                    </a:lnTo>
                    <a:lnTo>
                      <a:pt x="222" y="37433"/>
                    </a:lnTo>
                    <a:cubicBezTo>
                      <a:pt x="222" y="37433"/>
                      <a:pt x="1299" y="38510"/>
                      <a:pt x="3737" y="38732"/>
                    </a:cubicBezTo>
                    <a:cubicBezTo>
                      <a:pt x="4636" y="38814"/>
                      <a:pt x="5263" y="38839"/>
                      <a:pt x="5698" y="38839"/>
                    </a:cubicBezTo>
                    <a:cubicBezTo>
                      <a:pt x="6442" y="38839"/>
                      <a:pt x="6619" y="38764"/>
                      <a:pt x="6619" y="38764"/>
                    </a:cubicBezTo>
                    <a:cubicBezTo>
                      <a:pt x="6619" y="38764"/>
                      <a:pt x="6303" y="5986"/>
                      <a:pt x="6303" y="3706"/>
                    </a:cubicBezTo>
                    <a:cubicBezTo>
                      <a:pt x="6303" y="1426"/>
                      <a:pt x="6271" y="1"/>
                      <a:pt x="6271" y="1"/>
                    </a:cubicBezTo>
                    <a:cubicBezTo>
                      <a:pt x="6271" y="1"/>
                      <a:pt x="6266" y="1"/>
                      <a:pt x="6256"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33;p29">
                <a:extLst>
                  <a:ext uri="{FF2B5EF4-FFF2-40B4-BE49-F238E27FC236}">
                    <a16:creationId xmlns:a16="http://schemas.microsoft.com/office/drawing/2014/main" id="{6A8946FD-AA03-21DF-41C1-203697D9BEA9}"/>
                  </a:ext>
                </a:extLst>
              </p:cNvPr>
              <p:cNvSpPr/>
              <p:nvPr/>
            </p:nvSpPr>
            <p:spPr>
              <a:xfrm>
                <a:off x="4924639" y="2876904"/>
                <a:ext cx="94051" cy="174718"/>
              </a:xfrm>
              <a:custGeom>
                <a:avLst/>
                <a:gdLst/>
                <a:ahLst/>
                <a:cxnLst/>
                <a:rect l="l" t="t" r="r" b="b"/>
                <a:pathLst>
                  <a:path w="3092" h="5744" extrusionOk="0">
                    <a:moveTo>
                      <a:pt x="2701" y="0"/>
                    </a:moveTo>
                    <a:cubicBezTo>
                      <a:pt x="2659" y="0"/>
                      <a:pt x="2617" y="34"/>
                      <a:pt x="2617" y="89"/>
                    </a:cubicBezTo>
                    <a:cubicBezTo>
                      <a:pt x="2585" y="2148"/>
                      <a:pt x="1540" y="4175"/>
                      <a:pt x="51" y="5631"/>
                    </a:cubicBezTo>
                    <a:cubicBezTo>
                      <a:pt x="0" y="5657"/>
                      <a:pt x="52" y="5744"/>
                      <a:pt x="107" y="5744"/>
                    </a:cubicBezTo>
                    <a:cubicBezTo>
                      <a:pt x="120" y="5744"/>
                      <a:pt x="134" y="5739"/>
                      <a:pt x="146" y="5726"/>
                    </a:cubicBezTo>
                    <a:cubicBezTo>
                      <a:pt x="1033" y="5061"/>
                      <a:pt x="1635" y="4080"/>
                      <a:pt x="2142" y="3098"/>
                    </a:cubicBezTo>
                    <a:cubicBezTo>
                      <a:pt x="2617" y="2180"/>
                      <a:pt x="3092" y="1103"/>
                      <a:pt x="2775" y="58"/>
                    </a:cubicBezTo>
                    <a:cubicBezTo>
                      <a:pt x="2762" y="18"/>
                      <a:pt x="2732" y="0"/>
                      <a:pt x="2701"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34;p29">
                <a:extLst>
                  <a:ext uri="{FF2B5EF4-FFF2-40B4-BE49-F238E27FC236}">
                    <a16:creationId xmlns:a16="http://schemas.microsoft.com/office/drawing/2014/main" id="{5613DF92-3647-EC49-AE33-0980B423B5BC}"/>
                  </a:ext>
                </a:extLst>
              </p:cNvPr>
              <p:cNvSpPr/>
              <p:nvPr/>
            </p:nvSpPr>
            <p:spPr>
              <a:xfrm>
                <a:off x="4972425" y="2282121"/>
                <a:ext cx="17368" cy="196467"/>
              </a:xfrm>
              <a:custGeom>
                <a:avLst/>
                <a:gdLst/>
                <a:ahLst/>
                <a:cxnLst/>
                <a:rect l="l" t="t" r="r" b="b"/>
                <a:pathLst>
                  <a:path w="571" h="6459" extrusionOk="0">
                    <a:moveTo>
                      <a:pt x="234" y="1"/>
                    </a:moveTo>
                    <a:cubicBezTo>
                      <a:pt x="206" y="1"/>
                      <a:pt x="175" y="25"/>
                      <a:pt x="159" y="72"/>
                    </a:cubicBezTo>
                    <a:cubicBezTo>
                      <a:pt x="1" y="2162"/>
                      <a:pt x="64" y="4347"/>
                      <a:pt x="476" y="6437"/>
                    </a:cubicBezTo>
                    <a:cubicBezTo>
                      <a:pt x="476" y="6451"/>
                      <a:pt x="492" y="6458"/>
                      <a:pt x="511" y="6458"/>
                    </a:cubicBezTo>
                    <a:cubicBezTo>
                      <a:pt x="538" y="6458"/>
                      <a:pt x="571" y="6443"/>
                      <a:pt x="571" y="6406"/>
                    </a:cubicBezTo>
                    <a:cubicBezTo>
                      <a:pt x="412" y="4284"/>
                      <a:pt x="254" y="2194"/>
                      <a:pt x="286" y="72"/>
                    </a:cubicBezTo>
                    <a:cubicBezTo>
                      <a:pt x="286" y="25"/>
                      <a:pt x="262" y="1"/>
                      <a:pt x="234" y="1"/>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35;p29">
                <a:extLst>
                  <a:ext uri="{FF2B5EF4-FFF2-40B4-BE49-F238E27FC236}">
                    <a16:creationId xmlns:a16="http://schemas.microsoft.com/office/drawing/2014/main" id="{294920CD-2C20-BF8A-96A5-E51FD0A255CA}"/>
                  </a:ext>
                </a:extLst>
              </p:cNvPr>
              <p:cNvSpPr/>
              <p:nvPr/>
            </p:nvSpPr>
            <p:spPr>
              <a:xfrm>
                <a:off x="5409768" y="2131128"/>
                <a:ext cx="261073" cy="892054"/>
              </a:xfrm>
              <a:custGeom>
                <a:avLst/>
                <a:gdLst/>
                <a:ahLst/>
                <a:cxnLst/>
                <a:rect l="l" t="t" r="r" b="b"/>
                <a:pathLst>
                  <a:path w="8583" h="29327" extrusionOk="0">
                    <a:moveTo>
                      <a:pt x="2059" y="1"/>
                    </a:moveTo>
                    <a:cubicBezTo>
                      <a:pt x="2059" y="1"/>
                      <a:pt x="760" y="1901"/>
                      <a:pt x="380" y="3674"/>
                    </a:cubicBezTo>
                    <a:cubicBezTo>
                      <a:pt x="0" y="5448"/>
                      <a:pt x="444" y="6334"/>
                      <a:pt x="444" y="6334"/>
                    </a:cubicBezTo>
                    <a:cubicBezTo>
                      <a:pt x="444" y="6334"/>
                      <a:pt x="1710" y="8393"/>
                      <a:pt x="2724" y="11211"/>
                    </a:cubicBezTo>
                    <a:cubicBezTo>
                      <a:pt x="3642" y="13745"/>
                      <a:pt x="4276" y="16468"/>
                      <a:pt x="3991" y="19477"/>
                    </a:cubicBezTo>
                    <a:cubicBezTo>
                      <a:pt x="3547" y="24101"/>
                      <a:pt x="1489" y="25589"/>
                      <a:pt x="1489" y="25589"/>
                    </a:cubicBezTo>
                    <a:lnTo>
                      <a:pt x="2439" y="29326"/>
                    </a:lnTo>
                    <a:cubicBezTo>
                      <a:pt x="2439" y="29326"/>
                      <a:pt x="3579" y="28439"/>
                      <a:pt x="4434" y="27489"/>
                    </a:cubicBezTo>
                    <a:cubicBezTo>
                      <a:pt x="5289" y="26539"/>
                      <a:pt x="7981" y="23594"/>
                      <a:pt x="8298" y="18020"/>
                    </a:cubicBezTo>
                    <a:cubicBezTo>
                      <a:pt x="8583" y="12478"/>
                      <a:pt x="6302" y="5638"/>
                      <a:pt x="4814" y="3231"/>
                    </a:cubicBezTo>
                    <a:cubicBezTo>
                      <a:pt x="3199" y="602"/>
                      <a:pt x="2059" y="1"/>
                      <a:pt x="2059"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36;p29">
                <a:extLst>
                  <a:ext uri="{FF2B5EF4-FFF2-40B4-BE49-F238E27FC236}">
                    <a16:creationId xmlns:a16="http://schemas.microsoft.com/office/drawing/2014/main" id="{B2CFFA59-C8CE-BC5D-B0EB-77C95D5DBE03}"/>
                  </a:ext>
                </a:extLst>
              </p:cNvPr>
              <p:cNvSpPr/>
              <p:nvPr/>
            </p:nvSpPr>
            <p:spPr>
              <a:xfrm>
                <a:off x="5455029" y="2845879"/>
                <a:ext cx="95389" cy="177304"/>
              </a:xfrm>
              <a:custGeom>
                <a:avLst/>
                <a:gdLst/>
                <a:ahLst/>
                <a:cxnLst/>
                <a:rect l="l" t="t" r="r" b="b"/>
                <a:pathLst>
                  <a:path w="3136" h="5829" extrusionOk="0">
                    <a:moveTo>
                      <a:pt x="1489" y="1"/>
                    </a:moveTo>
                    <a:cubicBezTo>
                      <a:pt x="792" y="1521"/>
                      <a:pt x="1" y="2091"/>
                      <a:pt x="1" y="2091"/>
                    </a:cubicBezTo>
                    <a:lnTo>
                      <a:pt x="951" y="5828"/>
                    </a:lnTo>
                    <a:cubicBezTo>
                      <a:pt x="951" y="5828"/>
                      <a:pt x="2091" y="4941"/>
                      <a:pt x="2946" y="3991"/>
                    </a:cubicBezTo>
                    <a:cubicBezTo>
                      <a:pt x="3009" y="3928"/>
                      <a:pt x="3073" y="3865"/>
                      <a:pt x="3136" y="3770"/>
                    </a:cubicBezTo>
                    <a:cubicBezTo>
                      <a:pt x="2883" y="3390"/>
                      <a:pt x="2693" y="3010"/>
                      <a:pt x="2534" y="2629"/>
                    </a:cubicBezTo>
                    <a:cubicBezTo>
                      <a:pt x="2186" y="1774"/>
                      <a:pt x="1743" y="888"/>
                      <a:pt x="1489" y="1"/>
                    </a:cubicBezTo>
                    <a:close/>
                  </a:path>
                </a:pathLst>
              </a:custGeom>
              <a:solidFill>
                <a:srgbClr val="D7D6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37;p29">
                <a:extLst>
                  <a:ext uri="{FF2B5EF4-FFF2-40B4-BE49-F238E27FC236}">
                    <a16:creationId xmlns:a16="http://schemas.microsoft.com/office/drawing/2014/main" id="{72C03CCE-EF94-72F6-29FD-4CCB74BFDDD9}"/>
                  </a:ext>
                </a:extLst>
              </p:cNvPr>
              <p:cNvSpPr/>
              <p:nvPr/>
            </p:nvSpPr>
            <p:spPr>
              <a:xfrm>
                <a:off x="5344249" y="2072361"/>
                <a:ext cx="200390" cy="1181416"/>
              </a:xfrm>
              <a:custGeom>
                <a:avLst/>
                <a:gdLst/>
                <a:ahLst/>
                <a:cxnLst/>
                <a:rect l="l" t="t" r="r" b="b"/>
                <a:pathLst>
                  <a:path w="6588" h="38840" extrusionOk="0">
                    <a:moveTo>
                      <a:pt x="364" y="1"/>
                    </a:moveTo>
                    <a:cubicBezTo>
                      <a:pt x="354" y="1"/>
                      <a:pt x="349" y="1"/>
                      <a:pt x="349" y="1"/>
                    </a:cubicBezTo>
                    <a:cubicBezTo>
                      <a:pt x="349" y="1"/>
                      <a:pt x="286" y="1426"/>
                      <a:pt x="286" y="3706"/>
                    </a:cubicBezTo>
                    <a:cubicBezTo>
                      <a:pt x="286" y="5986"/>
                      <a:pt x="1" y="38764"/>
                      <a:pt x="1" y="38764"/>
                    </a:cubicBezTo>
                    <a:cubicBezTo>
                      <a:pt x="1" y="38764"/>
                      <a:pt x="165" y="38839"/>
                      <a:pt x="908" y="38839"/>
                    </a:cubicBezTo>
                    <a:cubicBezTo>
                      <a:pt x="1342" y="38839"/>
                      <a:pt x="1973" y="38814"/>
                      <a:pt x="2883" y="38732"/>
                    </a:cubicBezTo>
                    <a:cubicBezTo>
                      <a:pt x="5321" y="38510"/>
                      <a:pt x="6398" y="37433"/>
                      <a:pt x="6398" y="37433"/>
                    </a:cubicBezTo>
                    <a:lnTo>
                      <a:pt x="6588" y="31290"/>
                    </a:lnTo>
                    <a:lnTo>
                      <a:pt x="6271" y="30688"/>
                    </a:lnTo>
                    <a:cubicBezTo>
                      <a:pt x="5923" y="30086"/>
                      <a:pt x="5226" y="28059"/>
                      <a:pt x="5036" y="27109"/>
                    </a:cubicBezTo>
                    <a:cubicBezTo>
                      <a:pt x="4814" y="26191"/>
                      <a:pt x="3548" y="20491"/>
                      <a:pt x="3706" y="18020"/>
                    </a:cubicBezTo>
                    <a:cubicBezTo>
                      <a:pt x="3833" y="15519"/>
                      <a:pt x="4086" y="12542"/>
                      <a:pt x="4371" y="8551"/>
                    </a:cubicBezTo>
                    <a:cubicBezTo>
                      <a:pt x="4688" y="4561"/>
                      <a:pt x="4593" y="2186"/>
                      <a:pt x="4593" y="2186"/>
                    </a:cubicBezTo>
                    <a:cubicBezTo>
                      <a:pt x="4593" y="2186"/>
                      <a:pt x="3611" y="1363"/>
                      <a:pt x="2439" y="698"/>
                    </a:cubicBezTo>
                    <a:cubicBezTo>
                      <a:pt x="1245" y="27"/>
                      <a:pt x="479" y="1"/>
                      <a:pt x="364" y="1"/>
                    </a:cubicBezTo>
                    <a:close/>
                  </a:path>
                </a:pathLst>
              </a:custGeom>
              <a:solidFill>
                <a:srgbClr val="18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38;p29">
                <a:extLst>
                  <a:ext uri="{FF2B5EF4-FFF2-40B4-BE49-F238E27FC236}">
                    <a16:creationId xmlns:a16="http://schemas.microsoft.com/office/drawing/2014/main" id="{28319AAB-1AF4-BAB8-F253-9E9F46E546A4}"/>
                  </a:ext>
                </a:extLst>
              </p:cNvPr>
              <p:cNvSpPr/>
              <p:nvPr/>
            </p:nvSpPr>
            <p:spPr>
              <a:xfrm>
                <a:off x="5435775" y="2876904"/>
                <a:ext cx="94051" cy="174718"/>
              </a:xfrm>
              <a:custGeom>
                <a:avLst/>
                <a:gdLst/>
                <a:ahLst/>
                <a:cxnLst/>
                <a:rect l="l" t="t" r="r" b="b"/>
                <a:pathLst>
                  <a:path w="3092" h="5744" extrusionOk="0">
                    <a:moveTo>
                      <a:pt x="379" y="0"/>
                    </a:moveTo>
                    <a:cubicBezTo>
                      <a:pt x="355" y="0"/>
                      <a:pt x="330" y="18"/>
                      <a:pt x="317" y="58"/>
                    </a:cubicBezTo>
                    <a:cubicBezTo>
                      <a:pt x="0" y="1103"/>
                      <a:pt x="475" y="2180"/>
                      <a:pt x="950" y="3098"/>
                    </a:cubicBezTo>
                    <a:cubicBezTo>
                      <a:pt x="1457" y="4080"/>
                      <a:pt x="2059" y="5061"/>
                      <a:pt x="2946" y="5726"/>
                    </a:cubicBezTo>
                    <a:cubicBezTo>
                      <a:pt x="2958" y="5739"/>
                      <a:pt x="2972" y="5744"/>
                      <a:pt x="2985" y="5744"/>
                    </a:cubicBezTo>
                    <a:cubicBezTo>
                      <a:pt x="3040" y="5744"/>
                      <a:pt x="3092" y="5657"/>
                      <a:pt x="3041" y="5631"/>
                    </a:cubicBezTo>
                    <a:cubicBezTo>
                      <a:pt x="1520" y="4175"/>
                      <a:pt x="507" y="2148"/>
                      <a:pt x="444" y="89"/>
                    </a:cubicBezTo>
                    <a:cubicBezTo>
                      <a:pt x="444" y="34"/>
                      <a:pt x="412" y="0"/>
                      <a:pt x="379" y="0"/>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39;p29">
                <a:extLst>
                  <a:ext uri="{FF2B5EF4-FFF2-40B4-BE49-F238E27FC236}">
                    <a16:creationId xmlns:a16="http://schemas.microsoft.com/office/drawing/2014/main" id="{D6EFF04B-1D26-A916-0230-35A873A4B8E5}"/>
                  </a:ext>
                </a:extLst>
              </p:cNvPr>
              <p:cNvSpPr/>
              <p:nvPr/>
            </p:nvSpPr>
            <p:spPr>
              <a:xfrm>
                <a:off x="5464671" y="2282121"/>
                <a:ext cx="17368" cy="196467"/>
              </a:xfrm>
              <a:custGeom>
                <a:avLst/>
                <a:gdLst/>
                <a:ahLst/>
                <a:cxnLst/>
                <a:rect l="l" t="t" r="r" b="b"/>
                <a:pathLst>
                  <a:path w="571" h="6459" extrusionOk="0">
                    <a:moveTo>
                      <a:pt x="333" y="1"/>
                    </a:moveTo>
                    <a:cubicBezTo>
                      <a:pt x="309" y="1"/>
                      <a:pt x="285" y="25"/>
                      <a:pt x="285" y="72"/>
                    </a:cubicBezTo>
                    <a:cubicBezTo>
                      <a:pt x="285" y="2194"/>
                      <a:pt x="159" y="4284"/>
                      <a:pt x="0" y="6406"/>
                    </a:cubicBezTo>
                    <a:cubicBezTo>
                      <a:pt x="0" y="6443"/>
                      <a:pt x="22" y="6458"/>
                      <a:pt x="47" y="6458"/>
                    </a:cubicBezTo>
                    <a:cubicBezTo>
                      <a:pt x="64" y="6458"/>
                      <a:pt x="82" y="6451"/>
                      <a:pt x="95" y="6437"/>
                    </a:cubicBezTo>
                    <a:cubicBezTo>
                      <a:pt x="507" y="4347"/>
                      <a:pt x="570" y="2162"/>
                      <a:pt x="380" y="72"/>
                    </a:cubicBezTo>
                    <a:cubicBezTo>
                      <a:pt x="380" y="25"/>
                      <a:pt x="357" y="1"/>
                      <a:pt x="333" y="1"/>
                    </a:cubicBezTo>
                    <a:close/>
                  </a:path>
                </a:pathLst>
              </a:custGeom>
              <a:solidFill>
                <a:srgbClr val="092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44;p29">
                <a:extLst>
                  <a:ext uri="{FF2B5EF4-FFF2-40B4-BE49-F238E27FC236}">
                    <a16:creationId xmlns:a16="http://schemas.microsoft.com/office/drawing/2014/main" id="{E30CBFE9-8F74-587A-D447-BDCF73E7EB16}"/>
                  </a:ext>
                </a:extLst>
              </p:cNvPr>
              <p:cNvSpPr/>
              <p:nvPr/>
            </p:nvSpPr>
            <p:spPr>
              <a:xfrm>
                <a:off x="4778818" y="3282583"/>
                <a:ext cx="39117" cy="97975"/>
              </a:xfrm>
              <a:custGeom>
                <a:avLst/>
                <a:gdLst/>
                <a:ahLst/>
                <a:cxnLst/>
                <a:rect l="l" t="t" r="r" b="b"/>
                <a:pathLst>
                  <a:path w="1286" h="3221" extrusionOk="0">
                    <a:moveTo>
                      <a:pt x="1237" y="1"/>
                    </a:moveTo>
                    <a:cubicBezTo>
                      <a:pt x="1220" y="1"/>
                      <a:pt x="1203" y="9"/>
                      <a:pt x="1203" y="22"/>
                    </a:cubicBezTo>
                    <a:cubicBezTo>
                      <a:pt x="887" y="1098"/>
                      <a:pt x="380" y="2112"/>
                      <a:pt x="0" y="3157"/>
                    </a:cubicBezTo>
                    <a:cubicBezTo>
                      <a:pt x="0" y="3189"/>
                      <a:pt x="32" y="3189"/>
                      <a:pt x="63" y="3220"/>
                    </a:cubicBezTo>
                    <a:cubicBezTo>
                      <a:pt x="602" y="2238"/>
                      <a:pt x="1045" y="1098"/>
                      <a:pt x="1267" y="53"/>
                    </a:cubicBezTo>
                    <a:cubicBezTo>
                      <a:pt x="1285" y="16"/>
                      <a:pt x="1260" y="1"/>
                      <a:pt x="1237" y="1"/>
                    </a:cubicBezTo>
                    <a:close/>
                  </a:path>
                </a:pathLst>
              </a:custGeom>
              <a:solidFill>
                <a:srgbClr val="E1E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45;p29">
                <a:extLst>
                  <a:ext uri="{FF2B5EF4-FFF2-40B4-BE49-F238E27FC236}">
                    <a16:creationId xmlns:a16="http://schemas.microsoft.com/office/drawing/2014/main" id="{E2008051-ACDD-7258-8B36-B6D916E7940C}"/>
                  </a:ext>
                </a:extLst>
              </p:cNvPr>
              <p:cNvSpPr/>
              <p:nvPr/>
            </p:nvSpPr>
            <p:spPr>
              <a:xfrm>
                <a:off x="4793266" y="3286993"/>
                <a:ext cx="42037" cy="96454"/>
              </a:xfrm>
              <a:custGeom>
                <a:avLst/>
                <a:gdLst/>
                <a:ahLst/>
                <a:cxnLst/>
                <a:rect l="l" t="t" r="r" b="b"/>
                <a:pathLst>
                  <a:path w="1382" h="3171" extrusionOk="0">
                    <a:moveTo>
                      <a:pt x="1306" y="0"/>
                    </a:moveTo>
                    <a:cubicBezTo>
                      <a:pt x="1285" y="0"/>
                      <a:pt x="1267" y="11"/>
                      <a:pt x="1267" y="35"/>
                    </a:cubicBezTo>
                    <a:cubicBezTo>
                      <a:pt x="1045" y="827"/>
                      <a:pt x="823" y="1618"/>
                      <a:pt x="443" y="2347"/>
                    </a:cubicBezTo>
                    <a:cubicBezTo>
                      <a:pt x="317" y="2632"/>
                      <a:pt x="158" y="2885"/>
                      <a:pt x="0" y="3170"/>
                    </a:cubicBezTo>
                    <a:lnTo>
                      <a:pt x="95" y="3170"/>
                    </a:lnTo>
                    <a:cubicBezTo>
                      <a:pt x="127" y="3170"/>
                      <a:pt x="158" y="3139"/>
                      <a:pt x="190" y="3139"/>
                    </a:cubicBezTo>
                    <a:cubicBezTo>
                      <a:pt x="760" y="2188"/>
                      <a:pt x="1140" y="1112"/>
                      <a:pt x="1362" y="67"/>
                    </a:cubicBezTo>
                    <a:cubicBezTo>
                      <a:pt x="1381" y="28"/>
                      <a:pt x="1341" y="0"/>
                      <a:pt x="1306" y="0"/>
                    </a:cubicBezTo>
                    <a:close/>
                  </a:path>
                </a:pathLst>
              </a:custGeom>
              <a:solidFill>
                <a:srgbClr val="E1E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Google Shape;55;p13">
            <a:extLst>
              <a:ext uri="{FF2B5EF4-FFF2-40B4-BE49-F238E27FC236}">
                <a16:creationId xmlns:a16="http://schemas.microsoft.com/office/drawing/2014/main" id="{F4D3B78F-69FD-3432-C1EF-5B9E8901F968}"/>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5" name="Google Shape;2345;p36"/>
          <p:cNvSpPr txBox="1">
            <a:spLocks noGrp="1"/>
          </p:cNvSpPr>
          <p:nvPr>
            <p:ph type="title"/>
          </p:nvPr>
        </p:nvSpPr>
        <p:spPr>
          <a:xfrm>
            <a:off x="182112" y="436445"/>
            <a:ext cx="6165600" cy="6416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 sz="6000" dirty="0"/>
              <a:t>OVERVIEW</a:t>
            </a:r>
            <a:endParaRPr sz="6000" dirty="0"/>
          </a:p>
        </p:txBody>
      </p:sp>
      <p:sp>
        <p:nvSpPr>
          <p:cNvPr id="2404" name="Google Shape;2404;p36"/>
          <p:cNvSpPr/>
          <p:nvPr/>
        </p:nvSpPr>
        <p:spPr>
          <a:xfrm>
            <a:off x="376897" y="1522504"/>
            <a:ext cx="6273267" cy="5197610"/>
          </a:xfrm>
          <a:prstGeom prst="roundRect">
            <a:avLst>
              <a:gd name="adj" fmla="val 16667"/>
            </a:avLst>
          </a:prstGeom>
          <a:solidFill>
            <a:srgbClr val="EEEEEE"/>
          </a:solidFill>
          <a:ln>
            <a:noFill/>
          </a:ln>
        </p:spPr>
        <p:txBody>
          <a:bodyPr spcFirstLastPara="1" wrap="square" lIns="243833" tIns="121900" rIns="243833" bIns="121900" anchor="ctr" anchorCtr="0">
            <a:noAutofit/>
          </a:bodyPr>
          <a:lstStyle/>
          <a:p>
            <a:endParaRPr lang="en-US" sz="1600" dirty="0">
              <a:solidFill>
                <a:srgbClr val="000000"/>
              </a:solidFill>
              <a:latin typeface="Roboto"/>
              <a:ea typeface="Roboto"/>
              <a:cs typeface="Roboto"/>
              <a:sym typeface="Roboto"/>
            </a:endParaRPr>
          </a:p>
        </p:txBody>
      </p:sp>
      <p:sp>
        <p:nvSpPr>
          <p:cNvPr id="2412" name="Google Shape;2412;p36"/>
          <p:cNvSpPr/>
          <p:nvPr/>
        </p:nvSpPr>
        <p:spPr>
          <a:xfrm>
            <a:off x="11050900" y="3308288"/>
            <a:ext cx="182672" cy="350741"/>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3" name="Google Shape;2413;p36"/>
          <p:cNvSpPr/>
          <p:nvPr/>
        </p:nvSpPr>
        <p:spPr>
          <a:xfrm>
            <a:off x="10970746" y="5440699"/>
            <a:ext cx="342983" cy="336567"/>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4" name="Google Shape;2414;p36"/>
          <p:cNvSpPr/>
          <p:nvPr/>
        </p:nvSpPr>
        <p:spPr>
          <a:xfrm>
            <a:off x="10970733" y="2219858"/>
            <a:ext cx="342995" cy="239009"/>
          </a:xfrm>
          <a:custGeom>
            <a:avLst/>
            <a:gdLst/>
            <a:ahLst/>
            <a:cxnLst/>
            <a:rect l="l" t="t" r="r" b="b"/>
            <a:pathLst>
              <a:path w="12544" h="8740" extrusionOk="0">
                <a:moveTo>
                  <a:pt x="1469" y="8373"/>
                </a:moveTo>
                <a:cubicBezTo>
                  <a:pt x="1002" y="8240"/>
                  <a:pt x="701" y="7940"/>
                  <a:pt x="535" y="7473"/>
                </a:cubicBezTo>
                <a:cubicBezTo>
                  <a:pt x="134" y="6338"/>
                  <a:pt x="1" y="1702"/>
                  <a:pt x="768" y="768"/>
                </a:cubicBezTo>
                <a:cubicBezTo>
                  <a:pt x="1035" y="468"/>
                  <a:pt x="1402" y="267"/>
                  <a:pt x="1802" y="234"/>
                </a:cubicBezTo>
                <a:cubicBezTo>
                  <a:pt x="3904" y="1"/>
                  <a:pt x="10408" y="34"/>
                  <a:pt x="11175" y="301"/>
                </a:cubicBezTo>
                <a:cubicBezTo>
                  <a:pt x="11609" y="468"/>
                  <a:pt x="11909" y="734"/>
                  <a:pt x="12076" y="1168"/>
                </a:cubicBezTo>
                <a:cubicBezTo>
                  <a:pt x="12510" y="2336"/>
                  <a:pt x="12543" y="6539"/>
                  <a:pt x="12009" y="7639"/>
                </a:cubicBezTo>
                <a:cubicBezTo>
                  <a:pt x="11876" y="7940"/>
                  <a:pt x="11643" y="8140"/>
                  <a:pt x="11376" y="8306"/>
                </a:cubicBezTo>
                <a:cubicBezTo>
                  <a:pt x="10575" y="8740"/>
                  <a:pt x="2503" y="8707"/>
                  <a:pt x="1469" y="8373"/>
                </a:cubicBezTo>
                <a:close/>
                <a:moveTo>
                  <a:pt x="4804" y="6205"/>
                </a:moveTo>
                <a:cubicBezTo>
                  <a:pt x="6072" y="5538"/>
                  <a:pt x="7339" y="4871"/>
                  <a:pt x="8607" y="4237"/>
                </a:cubicBezTo>
                <a:cubicBezTo>
                  <a:pt x="7339" y="3570"/>
                  <a:pt x="6072" y="2903"/>
                  <a:pt x="4804" y="2235"/>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5" name="Google Shape;2415;p36"/>
          <p:cNvSpPr/>
          <p:nvPr/>
        </p:nvSpPr>
        <p:spPr>
          <a:xfrm>
            <a:off x="10970717" y="4345500"/>
            <a:ext cx="343027" cy="342336"/>
          </a:xfrm>
          <a:custGeom>
            <a:avLst/>
            <a:gdLst/>
            <a:ahLst/>
            <a:cxnLst/>
            <a:rect l="l" t="t" r="r" b="b"/>
            <a:pathLst>
              <a:path w="17947" h="17914" extrusionOk="0">
                <a:moveTo>
                  <a:pt x="6171" y="4737"/>
                </a:moveTo>
                <a:cubicBezTo>
                  <a:pt x="6038" y="4737"/>
                  <a:pt x="5804" y="4804"/>
                  <a:pt x="5604" y="5004"/>
                </a:cubicBezTo>
                <a:cubicBezTo>
                  <a:pt x="5404" y="5204"/>
                  <a:pt x="4837" y="5738"/>
                  <a:pt x="4837" y="6805"/>
                </a:cubicBezTo>
                <a:cubicBezTo>
                  <a:pt x="4837" y="7839"/>
                  <a:pt x="5604" y="8873"/>
                  <a:pt x="5738" y="9007"/>
                </a:cubicBezTo>
                <a:cubicBezTo>
                  <a:pt x="5838" y="9140"/>
                  <a:pt x="7205" y="11375"/>
                  <a:pt x="9407" y="12242"/>
                </a:cubicBezTo>
                <a:cubicBezTo>
                  <a:pt x="10669" y="12740"/>
                  <a:pt x="11208" y="12853"/>
                  <a:pt x="11513" y="12853"/>
                </a:cubicBezTo>
                <a:cubicBezTo>
                  <a:pt x="11740" y="12853"/>
                  <a:pt x="11838" y="12790"/>
                  <a:pt x="12009" y="12776"/>
                </a:cubicBezTo>
                <a:cubicBezTo>
                  <a:pt x="12409" y="12743"/>
                  <a:pt x="13276" y="12242"/>
                  <a:pt x="13443" y="11742"/>
                </a:cubicBezTo>
                <a:cubicBezTo>
                  <a:pt x="13643" y="11275"/>
                  <a:pt x="13643" y="10841"/>
                  <a:pt x="13576" y="10741"/>
                </a:cubicBezTo>
                <a:cubicBezTo>
                  <a:pt x="13510" y="10641"/>
                  <a:pt x="13376" y="10608"/>
                  <a:pt x="13176" y="10475"/>
                </a:cubicBezTo>
                <a:cubicBezTo>
                  <a:pt x="12943" y="10374"/>
                  <a:pt x="11875" y="9874"/>
                  <a:pt x="11675" y="9774"/>
                </a:cubicBezTo>
                <a:cubicBezTo>
                  <a:pt x="11607" y="9747"/>
                  <a:pt x="11538" y="9725"/>
                  <a:pt x="11472" y="9725"/>
                </a:cubicBezTo>
                <a:cubicBezTo>
                  <a:pt x="11377" y="9725"/>
                  <a:pt x="11287" y="9770"/>
                  <a:pt x="11208" y="9907"/>
                </a:cubicBezTo>
                <a:cubicBezTo>
                  <a:pt x="11075" y="10108"/>
                  <a:pt x="10641" y="10608"/>
                  <a:pt x="10508" y="10741"/>
                </a:cubicBezTo>
                <a:cubicBezTo>
                  <a:pt x="10447" y="10822"/>
                  <a:pt x="10374" y="10866"/>
                  <a:pt x="10274" y="10866"/>
                </a:cubicBezTo>
                <a:cubicBezTo>
                  <a:pt x="10209" y="10866"/>
                  <a:pt x="10133" y="10848"/>
                  <a:pt x="10041" y="10808"/>
                </a:cubicBezTo>
                <a:cubicBezTo>
                  <a:pt x="9840" y="10675"/>
                  <a:pt x="9140" y="10475"/>
                  <a:pt x="8306" y="9741"/>
                </a:cubicBezTo>
                <a:cubicBezTo>
                  <a:pt x="7672" y="9174"/>
                  <a:pt x="7239" y="8473"/>
                  <a:pt x="7105" y="8240"/>
                </a:cubicBezTo>
                <a:cubicBezTo>
                  <a:pt x="7005" y="8039"/>
                  <a:pt x="7105" y="7906"/>
                  <a:pt x="7205" y="7806"/>
                </a:cubicBezTo>
                <a:cubicBezTo>
                  <a:pt x="7305" y="7706"/>
                  <a:pt x="7439" y="7539"/>
                  <a:pt x="7539" y="7439"/>
                </a:cubicBezTo>
                <a:cubicBezTo>
                  <a:pt x="7639" y="7306"/>
                  <a:pt x="7672" y="7206"/>
                  <a:pt x="7772" y="7072"/>
                </a:cubicBezTo>
                <a:cubicBezTo>
                  <a:pt x="7839" y="6939"/>
                  <a:pt x="7806" y="6805"/>
                  <a:pt x="7739" y="6705"/>
                </a:cubicBezTo>
                <a:cubicBezTo>
                  <a:pt x="7672" y="6605"/>
                  <a:pt x="7272" y="5538"/>
                  <a:pt x="7072" y="5104"/>
                </a:cubicBezTo>
                <a:cubicBezTo>
                  <a:pt x="6958" y="4807"/>
                  <a:pt x="6828" y="4760"/>
                  <a:pt x="6725" y="4760"/>
                </a:cubicBezTo>
                <a:cubicBezTo>
                  <a:pt x="6678" y="4760"/>
                  <a:pt x="6636" y="4770"/>
                  <a:pt x="6605" y="4770"/>
                </a:cubicBezTo>
                <a:cubicBezTo>
                  <a:pt x="6471" y="4770"/>
                  <a:pt x="6305" y="4737"/>
                  <a:pt x="6171" y="4737"/>
                </a:cubicBezTo>
                <a:close/>
                <a:moveTo>
                  <a:pt x="9140" y="1401"/>
                </a:moveTo>
                <a:cubicBezTo>
                  <a:pt x="13210" y="1401"/>
                  <a:pt x="16545" y="4670"/>
                  <a:pt x="16545" y="8740"/>
                </a:cubicBezTo>
                <a:cubicBezTo>
                  <a:pt x="16545" y="12776"/>
                  <a:pt x="13210" y="16079"/>
                  <a:pt x="9140" y="16079"/>
                </a:cubicBezTo>
                <a:cubicBezTo>
                  <a:pt x="7639" y="16079"/>
                  <a:pt x="6238" y="15612"/>
                  <a:pt x="5070" y="14844"/>
                </a:cubicBezTo>
                <a:lnTo>
                  <a:pt x="2202" y="15778"/>
                </a:lnTo>
                <a:lnTo>
                  <a:pt x="3136" y="13043"/>
                </a:lnTo>
                <a:cubicBezTo>
                  <a:pt x="2268" y="11842"/>
                  <a:pt x="1735" y="10341"/>
                  <a:pt x="1735" y="8740"/>
                </a:cubicBezTo>
                <a:cubicBezTo>
                  <a:pt x="1735" y="4670"/>
                  <a:pt x="5037" y="1401"/>
                  <a:pt x="9140" y="1401"/>
                </a:cubicBezTo>
                <a:close/>
                <a:moveTo>
                  <a:pt x="9140" y="0"/>
                </a:moveTo>
                <a:cubicBezTo>
                  <a:pt x="4270" y="0"/>
                  <a:pt x="334" y="3903"/>
                  <a:pt x="334" y="8740"/>
                </a:cubicBezTo>
                <a:cubicBezTo>
                  <a:pt x="334" y="10374"/>
                  <a:pt x="801" y="11909"/>
                  <a:pt x="1601" y="13243"/>
                </a:cubicBezTo>
                <a:lnTo>
                  <a:pt x="0" y="17913"/>
                </a:lnTo>
                <a:lnTo>
                  <a:pt x="0" y="17913"/>
                </a:lnTo>
                <a:lnTo>
                  <a:pt x="4870" y="16379"/>
                </a:lnTo>
                <a:cubicBezTo>
                  <a:pt x="6138" y="17079"/>
                  <a:pt x="7606" y="17480"/>
                  <a:pt x="9140" y="17480"/>
                </a:cubicBezTo>
                <a:cubicBezTo>
                  <a:pt x="14010" y="17480"/>
                  <a:pt x="17946" y="13543"/>
                  <a:pt x="17946" y="8740"/>
                </a:cubicBezTo>
                <a:cubicBezTo>
                  <a:pt x="17946" y="3903"/>
                  <a:pt x="14010" y="0"/>
                  <a:pt x="9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8" name="Group 7">
            <a:extLst>
              <a:ext uri="{FF2B5EF4-FFF2-40B4-BE49-F238E27FC236}">
                <a16:creationId xmlns:a16="http://schemas.microsoft.com/office/drawing/2014/main" id="{0FEDC347-7B0A-38AD-1D1B-2CD7FDC2583C}"/>
              </a:ext>
            </a:extLst>
          </p:cNvPr>
          <p:cNvGrpSpPr/>
          <p:nvPr/>
        </p:nvGrpSpPr>
        <p:grpSpPr>
          <a:xfrm flipH="1">
            <a:off x="6593622" y="1808149"/>
            <a:ext cx="7042213" cy="7265100"/>
            <a:chOff x="-2585219" y="1767199"/>
            <a:chExt cx="8192206" cy="7265100"/>
          </a:xfrm>
        </p:grpSpPr>
        <p:sp>
          <p:nvSpPr>
            <p:cNvPr id="2344" name="Google Shape;2344;p36"/>
            <p:cNvSpPr/>
            <p:nvPr/>
          </p:nvSpPr>
          <p:spPr>
            <a:xfrm rot="4459857" flipH="1">
              <a:off x="-2365900" y="2861975"/>
              <a:ext cx="5951005" cy="6389644"/>
            </a:xfrm>
            <a:custGeom>
              <a:avLst/>
              <a:gdLst/>
              <a:ahLst/>
              <a:cxnLst/>
              <a:rect l="l" t="t" r="r" b="b"/>
              <a:pathLst>
                <a:path w="112948" h="121288" extrusionOk="0">
                  <a:moveTo>
                    <a:pt x="24818" y="32591"/>
                  </a:moveTo>
                  <a:cubicBezTo>
                    <a:pt x="24818" y="32591"/>
                    <a:pt x="16812" y="35560"/>
                    <a:pt x="9741" y="30990"/>
                  </a:cubicBezTo>
                  <a:cubicBezTo>
                    <a:pt x="2669" y="26420"/>
                    <a:pt x="0" y="19715"/>
                    <a:pt x="6171" y="13744"/>
                  </a:cubicBezTo>
                  <a:cubicBezTo>
                    <a:pt x="12309" y="7773"/>
                    <a:pt x="26853" y="1"/>
                    <a:pt x="39262" y="8807"/>
                  </a:cubicBezTo>
                  <a:cubicBezTo>
                    <a:pt x="51670" y="17647"/>
                    <a:pt x="45733" y="30990"/>
                    <a:pt x="64146" y="38829"/>
                  </a:cubicBezTo>
                  <a:cubicBezTo>
                    <a:pt x="73886" y="42965"/>
                    <a:pt x="81458" y="45767"/>
                    <a:pt x="86395" y="51071"/>
                  </a:cubicBezTo>
                  <a:cubicBezTo>
                    <a:pt x="112948" y="79525"/>
                    <a:pt x="61444" y="121288"/>
                    <a:pt x="43431" y="83294"/>
                  </a:cubicBezTo>
                  <a:cubicBezTo>
                    <a:pt x="31589" y="58309"/>
                    <a:pt x="45132" y="37795"/>
                    <a:pt x="24818" y="3259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nvGrpSpPr>
            <p:cNvPr id="7" name="Group 6">
              <a:extLst>
                <a:ext uri="{FF2B5EF4-FFF2-40B4-BE49-F238E27FC236}">
                  <a16:creationId xmlns:a16="http://schemas.microsoft.com/office/drawing/2014/main" id="{672B9610-B11A-4598-5761-6C0801F940D1}"/>
                </a:ext>
              </a:extLst>
            </p:cNvPr>
            <p:cNvGrpSpPr/>
            <p:nvPr/>
          </p:nvGrpSpPr>
          <p:grpSpPr>
            <a:xfrm>
              <a:off x="203192" y="1767199"/>
              <a:ext cx="5403795" cy="4535756"/>
              <a:chOff x="203192" y="1767199"/>
              <a:chExt cx="5403795" cy="4535756"/>
            </a:xfrm>
          </p:grpSpPr>
          <p:grpSp>
            <p:nvGrpSpPr>
              <p:cNvPr id="2346" name="Google Shape;2346;p36"/>
              <p:cNvGrpSpPr/>
              <p:nvPr/>
            </p:nvGrpSpPr>
            <p:grpSpPr>
              <a:xfrm>
                <a:off x="203192" y="1767199"/>
                <a:ext cx="5403795" cy="4535756"/>
                <a:chOff x="160656" y="678575"/>
                <a:chExt cx="5319394" cy="4464912"/>
              </a:xfrm>
            </p:grpSpPr>
            <p:sp>
              <p:nvSpPr>
                <p:cNvPr id="2347" name="Google Shape;2347;p36"/>
                <p:cNvSpPr/>
                <p:nvPr/>
              </p:nvSpPr>
              <p:spPr>
                <a:xfrm flipH="1">
                  <a:off x="1969283" y="2039363"/>
                  <a:ext cx="659694" cy="1238194"/>
                </a:xfrm>
                <a:custGeom>
                  <a:avLst/>
                  <a:gdLst/>
                  <a:ahLst/>
                  <a:cxnLst/>
                  <a:rect l="l" t="t" r="r" b="b"/>
                  <a:pathLst>
                    <a:path w="29055" h="54540" extrusionOk="0">
                      <a:moveTo>
                        <a:pt x="3637" y="468"/>
                      </a:moveTo>
                      <a:cubicBezTo>
                        <a:pt x="3536" y="368"/>
                        <a:pt x="3570" y="201"/>
                        <a:pt x="3670" y="101"/>
                      </a:cubicBezTo>
                      <a:cubicBezTo>
                        <a:pt x="3770" y="1"/>
                        <a:pt x="3937" y="1"/>
                        <a:pt x="4037" y="101"/>
                      </a:cubicBezTo>
                      <a:cubicBezTo>
                        <a:pt x="4104" y="168"/>
                        <a:pt x="29055" y="25853"/>
                        <a:pt x="468" y="54440"/>
                      </a:cubicBezTo>
                      <a:cubicBezTo>
                        <a:pt x="368" y="54540"/>
                        <a:pt x="201" y="54540"/>
                        <a:pt x="101" y="54440"/>
                      </a:cubicBezTo>
                      <a:cubicBezTo>
                        <a:pt x="1" y="54340"/>
                        <a:pt x="1" y="54140"/>
                        <a:pt x="101" y="54040"/>
                      </a:cubicBezTo>
                      <a:cubicBezTo>
                        <a:pt x="28321" y="25853"/>
                        <a:pt x="3703" y="568"/>
                        <a:pt x="3637" y="468"/>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348" name="Google Shape;2348;p36"/>
                <p:cNvSpPr/>
                <p:nvPr/>
              </p:nvSpPr>
              <p:spPr>
                <a:xfrm flipH="1">
                  <a:off x="1629152" y="1162477"/>
                  <a:ext cx="1497349" cy="2662663"/>
                </a:xfrm>
                <a:custGeom>
                  <a:avLst/>
                  <a:gdLst/>
                  <a:ahLst/>
                  <a:cxnLst/>
                  <a:rect l="l" t="t" r="r" b="b"/>
                  <a:pathLst>
                    <a:path w="65948" h="117285" extrusionOk="0">
                      <a:moveTo>
                        <a:pt x="23284" y="0"/>
                      </a:moveTo>
                      <a:cubicBezTo>
                        <a:pt x="9975" y="11108"/>
                        <a:pt x="16446" y="31389"/>
                        <a:pt x="27254" y="42097"/>
                      </a:cubicBezTo>
                      <a:cubicBezTo>
                        <a:pt x="39729" y="54506"/>
                        <a:pt x="44299" y="74320"/>
                        <a:pt x="22150" y="89464"/>
                      </a:cubicBezTo>
                      <a:cubicBezTo>
                        <a:pt x="1" y="104608"/>
                        <a:pt x="34359" y="117284"/>
                        <a:pt x="47702" y="100472"/>
                      </a:cubicBezTo>
                      <a:cubicBezTo>
                        <a:pt x="61045" y="83693"/>
                        <a:pt x="65948" y="42898"/>
                        <a:pt x="65014" y="32757"/>
                      </a:cubicBezTo>
                      <a:cubicBezTo>
                        <a:pt x="64080" y="22583"/>
                        <a:pt x="64447" y="18147"/>
                        <a:pt x="56775" y="13743"/>
                      </a:cubicBezTo>
                      <a:cubicBezTo>
                        <a:pt x="49103" y="9340"/>
                        <a:pt x="23284" y="0"/>
                        <a:pt x="2328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49" name="Google Shape;2349;p36"/>
                <p:cNvSpPr/>
                <p:nvPr/>
              </p:nvSpPr>
              <p:spPr>
                <a:xfrm flipH="1">
                  <a:off x="3352060" y="2704990"/>
                  <a:ext cx="454441" cy="368825"/>
                </a:xfrm>
                <a:custGeom>
                  <a:avLst/>
                  <a:gdLst/>
                  <a:ahLst/>
                  <a:cxnLst/>
                  <a:rect l="l" t="t" r="r" b="b"/>
                  <a:pathLst>
                    <a:path w="20015" h="16246" extrusionOk="0">
                      <a:moveTo>
                        <a:pt x="20014" y="3637"/>
                      </a:moveTo>
                      <a:cubicBezTo>
                        <a:pt x="20014" y="3637"/>
                        <a:pt x="18080" y="1068"/>
                        <a:pt x="17679" y="668"/>
                      </a:cubicBezTo>
                      <a:cubicBezTo>
                        <a:pt x="17313" y="301"/>
                        <a:pt x="14744" y="234"/>
                        <a:pt x="13210" y="101"/>
                      </a:cubicBezTo>
                      <a:cubicBezTo>
                        <a:pt x="11675" y="1"/>
                        <a:pt x="11408" y="1402"/>
                        <a:pt x="11375" y="1969"/>
                      </a:cubicBezTo>
                      <a:cubicBezTo>
                        <a:pt x="11342" y="2536"/>
                        <a:pt x="11275" y="3237"/>
                        <a:pt x="11275" y="3237"/>
                      </a:cubicBezTo>
                      <a:cubicBezTo>
                        <a:pt x="11275" y="3237"/>
                        <a:pt x="2469" y="3970"/>
                        <a:pt x="1835" y="4104"/>
                      </a:cubicBezTo>
                      <a:cubicBezTo>
                        <a:pt x="1201" y="4237"/>
                        <a:pt x="334" y="6706"/>
                        <a:pt x="167" y="7206"/>
                      </a:cubicBezTo>
                      <a:cubicBezTo>
                        <a:pt x="0" y="7706"/>
                        <a:pt x="334" y="8841"/>
                        <a:pt x="1001" y="8874"/>
                      </a:cubicBezTo>
                      <a:cubicBezTo>
                        <a:pt x="1635" y="8941"/>
                        <a:pt x="2469" y="8540"/>
                        <a:pt x="2735" y="8107"/>
                      </a:cubicBezTo>
                      <a:cubicBezTo>
                        <a:pt x="3002" y="7706"/>
                        <a:pt x="3236" y="8273"/>
                        <a:pt x="3236" y="8273"/>
                      </a:cubicBezTo>
                      <a:cubicBezTo>
                        <a:pt x="3236" y="8273"/>
                        <a:pt x="2569" y="9408"/>
                        <a:pt x="2535" y="10242"/>
                      </a:cubicBezTo>
                      <a:cubicBezTo>
                        <a:pt x="2502" y="11042"/>
                        <a:pt x="2669" y="11476"/>
                        <a:pt x="3336" y="11743"/>
                      </a:cubicBezTo>
                      <a:cubicBezTo>
                        <a:pt x="3970" y="12043"/>
                        <a:pt x="5004" y="12243"/>
                        <a:pt x="5004" y="12243"/>
                      </a:cubicBezTo>
                      <a:cubicBezTo>
                        <a:pt x="5004" y="12243"/>
                        <a:pt x="5037" y="13577"/>
                        <a:pt x="5271" y="14078"/>
                      </a:cubicBezTo>
                      <a:cubicBezTo>
                        <a:pt x="5504" y="14578"/>
                        <a:pt x="5571" y="14778"/>
                        <a:pt x="6605" y="15112"/>
                      </a:cubicBezTo>
                      <a:cubicBezTo>
                        <a:pt x="7606" y="15412"/>
                        <a:pt x="11175" y="16246"/>
                        <a:pt x="11175" y="1624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50" name="Google Shape;2350;p36"/>
                <p:cNvSpPr/>
                <p:nvPr/>
              </p:nvSpPr>
              <p:spPr>
                <a:xfrm flipH="1">
                  <a:off x="3648968" y="2977610"/>
                  <a:ext cx="48498" cy="16686"/>
                </a:xfrm>
                <a:custGeom>
                  <a:avLst/>
                  <a:gdLst/>
                  <a:ahLst/>
                  <a:cxnLst/>
                  <a:rect l="l" t="t" r="r" b="b"/>
                  <a:pathLst>
                    <a:path w="2136" h="735" extrusionOk="0">
                      <a:moveTo>
                        <a:pt x="167" y="434"/>
                      </a:moveTo>
                      <a:cubicBezTo>
                        <a:pt x="67" y="434"/>
                        <a:pt x="1" y="301"/>
                        <a:pt x="1" y="201"/>
                      </a:cubicBezTo>
                      <a:cubicBezTo>
                        <a:pt x="1" y="67"/>
                        <a:pt x="134" y="0"/>
                        <a:pt x="234" y="0"/>
                      </a:cubicBezTo>
                      <a:lnTo>
                        <a:pt x="1969" y="301"/>
                      </a:lnTo>
                      <a:cubicBezTo>
                        <a:pt x="2069" y="301"/>
                        <a:pt x="2135" y="434"/>
                        <a:pt x="2135" y="534"/>
                      </a:cubicBezTo>
                      <a:cubicBezTo>
                        <a:pt x="2102" y="668"/>
                        <a:pt x="2002" y="734"/>
                        <a:pt x="1902" y="701"/>
                      </a:cubicBezTo>
                      <a:close/>
                    </a:path>
                  </a:pathLst>
                </a:custGeom>
                <a:solidFill>
                  <a:srgbClr val="EF5656"/>
                </a:solidFill>
                <a:ln>
                  <a:noFill/>
                </a:ln>
              </p:spPr>
              <p:txBody>
                <a:bodyPr spcFirstLastPara="1" wrap="square" lIns="121900" tIns="121900" rIns="121900" bIns="121900" anchor="ctr" anchorCtr="0">
                  <a:noAutofit/>
                </a:bodyPr>
                <a:lstStyle/>
                <a:p>
                  <a:endParaRPr sz="2400"/>
                </a:p>
              </p:txBody>
            </p:sp>
            <p:sp>
              <p:nvSpPr>
                <p:cNvPr id="2351" name="Google Shape;2351;p36"/>
                <p:cNvSpPr/>
                <p:nvPr/>
              </p:nvSpPr>
              <p:spPr>
                <a:xfrm flipH="1">
                  <a:off x="1590257" y="3182831"/>
                  <a:ext cx="3140102" cy="1960656"/>
                </a:xfrm>
                <a:custGeom>
                  <a:avLst/>
                  <a:gdLst/>
                  <a:ahLst/>
                  <a:cxnLst/>
                  <a:rect l="l" t="t" r="r" b="b"/>
                  <a:pathLst>
                    <a:path w="138300" h="86363" extrusionOk="0">
                      <a:moveTo>
                        <a:pt x="138299" y="68716"/>
                      </a:moveTo>
                      <a:cubicBezTo>
                        <a:pt x="138299" y="68716"/>
                        <a:pt x="136031" y="86362"/>
                        <a:pt x="121254" y="86362"/>
                      </a:cubicBezTo>
                      <a:lnTo>
                        <a:pt x="104642" y="86362"/>
                      </a:lnTo>
                      <a:cubicBezTo>
                        <a:pt x="98538" y="86362"/>
                        <a:pt x="84494" y="70684"/>
                        <a:pt x="73720" y="57074"/>
                      </a:cubicBezTo>
                      <a:cubicBezTo>
                        <a:pt x="62912" y="43431"/>
                        <a:pt x="57775" y="33791"/>
                        <a:pt x="57775" y="33791"/>
                      </a:cubicBezTo>
                      <a:cubicBezTo>
                        <a:pt x="55173" y="38228"/>
                        <a:pt x="27287" y="60477"/>
                        <a:pt x="20749" y="66281"/>
                      </a:cubicBezTo>
                      <a:cubicBezTo>
                        <a:pt x="19481" y="67449"/>
                        <a:pt x="13944" y="73886"/>
                        <a:pt x="12943" y="73886"/>
                      </a:cubicBezTo>
                      <a:cubicBezTo>
                        <a:pt x="12943" y="73886"/>
                        <a:pt x="5538" y="74387"/>
                        <a:pt x="0" y="70551"/>
                      </a:cubicBezTo>
                      <a:cubicBezTo>
                        <a:pt x="0" y="70551"/>
                        <a:pt x="1768" y="63079"/>
                        <a:pt x="2135" y="62612"/>
                      </a:cubicBezTo>
                      <a:cubicBezTo>
                        <a:pt x="18747" y="41864"/>
                        <a:pt x="37260" y="18547"/>
                        <a:pt x="46434" y="9274"/>
                      </a:cubicBezTo>
                      <a:cubicBezTo>
                        <a:pt x="55607" y="0"/>
                        <a:pt x="65014" y="5104"/>
                        <a:pt x="86295" y="20148"/>
                      </a:cubicBezTo>
                      <a:cubicBezTo>
                        <a:pt x="107611" y="35192"/>
                        <a:pt x="138299" y="68716"/>
                        <a:pt x="138299" y="68716"/>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52" name="Google Shape;2352;p36"/>
                <p:cNvSpPr/>
                <p:nvPr/>
              </p:nvSpPr>
              <p:spPr>
                <a:xfrm flipH="1">
                  <a:off x="3423256" y="2653503"/>
                  <a:ext cx="427921" cy="403650"/>
                </a:xfrm>
                <a:custGeom>
                  <a:avLst/>
                  <a:gdLst/>
                  <a:ahLst/>
                  <a:cxnLst/>
                  <a:rect l="l" t="t" r="r" b="b"/>
                  <a:pathLst>
                    <a:path w="18847" h="17780" extrusionOk="0">
                      <a:moveTo>
                        <a:pt x="400" y="1035"/>
                      </a:moveTo>
                      <a:lnTo>
                        <a:pt x="934" y="468"/>
                      </a:lnTo>
                      <a:cubicBezTo>
                        <a:pt x="1334" y="34"/>
                        <a:pt x="2035" y="1"/>
                        <a:pt x="2469" y="401"/>
                      </a:cubicBezTo>
                      <a:lnTo>
                        <a:pt x="18413" y="15245"/>
                      </a:lnTo>
                      <a:cubicBezTo>
                        <a:pt x="18847" y="15645"/>
                        <a:pt x="18847" y="16312"/>
                        <a:pt x="18447" y="16746"/>
                      </a:cubicBezTo>
                      <a:lnTo>
                        <a:pt x="17946" y="17313"/>
                      </a:lnTo>
                      <a:cubicBezTo>
                        <a:pt x="17546" y="17747"/>
                        <a:pt x="16845" y="17780"/>
                        <a:pt x="16412" y="17380"/>
                      </a:cubicBezTo>
                      <a:lnTo>
                        <a:pt x="467" y="2536"/>
                      </a:lnTo>
                      <a:cubicBezTo>
                        <a:pt x="33" y="2135"/>
                        <a:pt x="0" y="1468"/>
                        <a:pt x="400" y="1035"/>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53" name="Google Shape;2353;p36"/>
                <p:cNvSpPr/>
                <p:nvPr/>
              </p:nvSpPr>
              <p:spPr>
                <a:xfrm flipH="1">
                  <a:off x="3033222" y="2767101"/>
                  <a:ext cx="717251" cy="513462"/>
                </a:xfrm>
                <a:custGeom>
                  <a:avLst/>
                  <a:gdLst/>
                  <a:ahLst/>
                  <a:cxnLst/>
                  <a:rect l="l" t="t" r="r" b="b"/>
                  <a:pathLst>
                    <a:path w="31590" h="22617" extrusionOk="0">
                      <a:moveTo>
                        <a:pt x="30022" y="9374"/>
                      </a:moveTo>
                      <a:cubicBezTo>
                        <a:pt x="30022" y="9374"/>
                        <a:pt x="28087" y="8473"/>
                        <a:pt x="27420" y="8039"/>
                      </a:cubicBezTo>
                      <a:cubicBezTo>
                        <a:pt x="26720" y="7606"/>
                        <a:pt x="21549" y="1034"/>
                        <a:pt x="20882" y="767"/>
                      </a:cubicBezTo>
                      <a:cubicBezTo>
                        <a:pt x="20215" y="467"/>
                        <a:pt x="15512" y="0"/>
                        <a:pt x="14845" y="0"/>
                      </a:cubicBezTo>
                      <a:cubicBezTo>
                        <a:pt x="14177" y="0"/>
                        <a:pt x="13177" y="634"/>
                        <a:pt x="12843" y="1334"/>
                      </a:cubicBezTo>
                      <a:cubicBezTo>
                        <a:pt x="12543" y="2035"/>
                        <a:pt x="12009" y="4070"/>
                        <a:pt x="12009" y="4070"/>
                      </a:cubicBezTo>
                      <a:cubicBezTo>
                        <a:pt x="12009" y="4070"/>
                        <a:pt x="5238" y="4237"/>
                        <a:pt x="3303" y="4270"/>
                      </a:cubicBezTo>
                      <a:lnTo>
                        <a:pt x="1302" y="2435"/>
                      </a:lnTo>
                      <a:cubicBezTo>
                        <a:pt x="1302" y="2435"/>
                        <a:pt x="568" y="2702"/>
                        <a:pt x="301" y="3102"/>
                      </a:cubicBezTo>
                      <a:cubicBezTo>
                        <a:pt x="1" y="3503"/>
                        <a:pt x="1" y="4737"/>
                        <a:pt x="34" y="5371"/>
                      </a:cubicBezTo>
                      <a:cubicBezTo>
                        <a:pt x="67" y="5971"/>
                        <a:pt x="1201" y="7506"/>
                        <a:pt x="1535" y="7839"/>
                      </a:cubicBezTo>
                      <a:cubicBezTo>
                        <a:pt x="1835" y="8173"/>
                        <a:pt x="2636" y="8373"/>
                        <a:pt x="3236" y="8473"/>
                      </a:cubicBezTo>
                      <a:cubicBezTo>
                        <a:pt x="3236" y="8473"/>
                        <a:pt x="3203" y="9941"/>
                        <a:pt x="4437" y="10441"/>
                      </a:cubicBezTo>
                      <a:cubicBezTo>
                        <a:pt x="5638" y="10941"/>
                        <a:pt x="7106" y="11575"/>
                        <a:pt x="7106" y="11575"/>
                      </a:cubicBezTo>
                      <a:cubicBezTo>
                        <a:pt x="7106" y="11575"/>
                        <a:pt x="7172" y="12843"/>
                        <a:pt x="8073" y="13410"/>
                      </a:cubicBezTo>
                      <a:cubicBezTo>
                        <a:pt x="8940" y="13943"/>
                        <a:pt x="11309" y="15778"/>
                        <a:pt x="11309" y="15778"/>
                      </a:cubicBezTo>
                      <a:cubicBezTo>
                        <a:pt x="11309" y="15778"/>
                        <a:pt x="12176" y="16112"/>
                        <a:pt x="12743" y="16078"/>
                      </a:cubicBezTo>
                      <a:cubicBezTo>
                        <a:pt x="12743" y="16078"/>
                        <a:pt x="13410" y="17513"/>
                        <a:pt x="14511" y="17980"/>
                      </a:cubicBezTo>
                      <a:cubicBezTo>
                        <a:pt x="15612" y="18413"/>
                        <a:pt x="19581" y="20181"/>
                        <a:pt x="20182" y="20315"/>
                      </a:cubicBezTo>
                      <a:cubicBezTo>
                        <a:pt x="20749" y="20448"/>
                        <a:pt x="22950" y="20048"/>
                        <a:pt x="25119" y="21282"/>
                      </a:cubicBezTo>
                      <a:cubicBezTo>
                        <a:pt x="27253" y="22550"/>
                        <a:pt x="27554" y="22616"/>
                        <a:pt x="27554" y="22616"/>
                      </a:cubicBezTo>
                      <a:lnTo>
                        <a:pt x="31590" y="11475"/>
                      </a:ln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2354" name="Google Shape;2354;p36"/>
                <p:cNvSpPr/>
                <p:nvPr/>
              </p:nvSpPr>
              <p:spPr>
                <a:xfrm flipH="1">
                  <a:off x="4526490" y="4552699"/>
                  <a:ext cx="927794" cy="572534"/>
                </a:xfrm>
                <a:custGeom>
                  <a:avLst/>
                  <a:gdLst/>
                  <a:ahLst/>
                  <a:cxnLst/>
                  <a:rect l="l" t="t" r="r" b="b"/>
                  <a:pathLst>
                    <a:path w="40863" h="25219" extrusionOk="0">
                      <a:moveTo>
                        <a:pt x="34158" y="24418"/>
                      </a:moveTo>
                      <a:cubicBezTo>
                        <a:pt x="34158" y="24418"/>
                        <a:pt x="1268" y="25219"/>
                        <a:pt x="0" y="22883"/>
                      </a:cubicBezTo>
                      <a:lnTo>
                        <a:pt x="0" y="19748"/>
                      </a:lnTo>
                      <a:cubicBezTo>
                        <a:pt x="0" y="18480"/>
                        <a:pt x="1501" y="16679"/>
                        <a:pt x="5604" y="15512"/>
                      </a:cubicBezTo>
                      <a:cubicBezTo>
                        <a:pt x="9674" y="14344"/>
                        <a:pt x="18380" y="12042"/>
                        <a:pt x="21082" y="11242"/>
                      </a:cubicBezTo>
                      <a:cubicBezTo>
                        <a:pt x="23750" y="10408"/>
                        <a:pt x="31422" y="2035"/>
                        <a:pt x="32523" y="1001"/>
                      </a:cubicBezTo>
                      <a:cubicBezTo>
                        <a:pt x="33591" y="0"/>
                        <a:pt x="38694" y="3303"/>
                        <a:pt x="39762" y="3837"/>
                      </a:cubicBezTo>
                      <a:cubicBezTo>
                        <a:pt x="40863" y="4370"/>
                        <a:pt x="40129" y="5705"/>
                        <a:pt x="39595" y="7272"/>
                      </a:cubicBezTo>
                      <a:cubicBezTo>
                        <a:pt x="39028" y="8840"/>
                        <a:pt x="34158" y="24418"/>
                        <a:pt x="34158" y="2441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55" name="Google Shape;2355;p36"/>
                <p:cNvSpPr/>
                <p:nvPr/>
              </p:nvSpPr>
              <p:spPr>
                <a:xfrm flipH="1">
                  <a:off x="4234908" y="5071425"/>
                  <a:ext cx="1245142" cy="71967"/>
                </a:xfrm>
                <a:custGeom>
                  <a:avLst/>
                  <a:gdLst/>
                  <a:ahLst/>
                  <a:cxnLst/>
                  <a:rect l="l" t="t" r="r" b="b"/>
                  <a:pathLst>
                    <a:path w="54840" h="3170" extrusionOk="0">
                      <a:moveTo>
                        <a:pt x="1135" y="3169"/>
                      </a:moveTo>
                      <a:lnTo>
                        <a:pt x="53706" y="3169"/>
                      </a:lnTo>
                      <a:cubicBezTo>
                        <a:pt x="54340" y="3169"/>
                        <a:pt x="54840" y="2869"/>
                        <a:pt x="54840" y="2535"/>
                      </a:cubicBezTo>
                      <a:lnTo>
                        <a:pt x="54840" y="667"/>
                      </a:lnTo>
                      <a:cubicBezTo>
                        <a:pt x="54840" y="300"/>
                        <a:pt x="54340" y="0"/>
                        <a:pt x="53706" y="0"/>
                      </a:cubicBezTo>
                      <a:lnTo>
                        <a:pt x="1135" y="0"/>
                      </a:lnTo>
                      <a:cubicBezTo>
                        <a:pt x="535" y="0"/>
                        <a:pt x="1" y="300"/>
                        <a:pt x="1" y="667"/>
                      </a:cubicBezTo>
                      <a:lnTo>
                        <a:pt x="1" y="2535"/>
                      </a:lnTo>
                      <a:cubicBezTo>
                        <a:pt x="1" y="2869"/>
                        <a:pt x="535" y="3169"/>
                        <a:pt x="1135" y="3169"/>
                      </a:cubicBezTo>
                      <a:close/>
                    </a:path>
                  </a:pathLst>
                </a:custGeom>
                <a:solidFill>
                  <a:srgbClr val="FBDADA"/>
                </a:solidFill>
                <a:ln>
                  <a:noFill/>
                </a:ln>
              </p:spPr>
              <p:txBody>
                <a:bodyPr spcFirstLastPara="1" wrap="square" lIns="121900" tIns="121900" rIns="121900" bIns="121900" anchor="ctr" anchorCtr="0">
                  <a:noAutofit/>
                </a:bodyPr>
                <a:lstStyle/>
                <a:p>
                  <a:endParaRPr sz="2400"/>
                </a:p>
              </p:txBody>
            </p:sp>
            <p:sp>
              <p:nvSpPr>
                <p:cNvPr id="2356" name="Google Shape;2356;p36"/>
                <p:cNvSpPr/>
                <p:nvPr/>
              </p:nvSpPr>
              <p:spPr>
                <a:xfrm flipH="1">
                  <a:off x="5022567" y="5071425"/>
                  <a:ext cx="457483" cy="71967"/>
                </a:xfrm>
                <a:custGeom>
                  <a:avLst/>
                  <a:gdLst/>
                  <a:ahLst/>
                  <a:cxnLst/>
                  <a:rect l="l" t="t" r="r" b="b"/>
                  <a:pathLst>
                    <a:path w="20149" h="3170" extrusionOk="0">
                      <a:moveTo>
                        <a:pt x="1135" y="3169"/>
                      </a:moveTo>
                      <a:lnTo>
                        <a:pt x="19014" y="3169"/>
                      </a:lnTo>
                      <a:cubicBezTo>
                        <a:pt x="19615" y="3169"/>
                        <a:pt x="20149" y="2869"/>
                        <a:pt x="20149" y="2535"/>
                      </a:cubicBezTo>
                      <a:lnTo>
                        <a:pt x="20149" y="667"/>
                      </a:lnTo>
                      <a:cubicBezTo>
                        <a:pt x="20149" y="300"/>
                        <a:pt x="19615" y="0"/>
                        <a:pt x="19014" y="0"/>
                      </a:cubicBezTo>
                      <a:lnTo>
                        <a:pt x="1135" y="0"/>
                      </a:lnTo>
                      <a:cubicBezTo>
                        <a:pt x="535" y="0"/>
                        <a:pt x="1" y="300"/>
                        <a:pt x="1" y="667"/>
                      </a:cubicBezTo>
                      <a:lnTo>
                        <a:pt x="1" y="2535"/>
                      </a:lnTo>
                      <a:cubicBezTo>
                        <a:pt x="1" y="2869"/>
                        <a:pt x="535" y="3169"/>
                        <a:pt x="1135" y="3169"/>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57" name="Google Shape;2357;p36"/>
                <p:cNvSpPr/>
                <p:nvPr/>
              </p:nvSpPr>
              <p:spPr>
                <a:xfrm flipH="1">
                  <a:off x="4203851" y="4622369"/>
                  <a:ext cx="1251204" cy="449101"/>
                </a:xfrm>
                <a:custGeom>
                  <a:avLst/>
                  <a:gdLst/>
                  <a:ahLst/>
                  <a:cxnLst/>
                  <a:rect l="l" t="t" r="r" b="b"/>
                  <a:pathLst>
                    <a:path w="55107" h="19782" extrusionOk="0">
                      <a:moveTo>
                        <a:pt x="23284" y="9174"/>
                      </a:moveTo>
                      <a:cubicBezTo>
                        <a:pt x="23451" y="9741"/>
                        <a:pt x="25085" y="12476"/>
                        <a:pt x="23951" y="13143"/>
                      </a:cubicBezTo>
                      <a:cubicBezTo>
                        <a:pt x="22817" y="13810"/>
                        <a:pt x="19181" y="16179"/>
                        <a:pt x="17146" y="16179"/>
                      </a:cubicBezTo>
                      <a:lnTo>
                        <a:pt x="5405" y="16179"/>
                      </a:lnTo>
                      <a:cubicBezTo>
                        <a:pt x="1" y="16179"/>
                        <a:pt x="1235" y="14577"/>
                        <a:pt x="1235" y="14577"/>
                      </a:cubicBezTo>
                      <a:cubicBezTo>
                        <a:pt x="401" y="15311"/>
                        <a:pt x="34" y="16045"/>
                        <a:pt x="34" y="16646"/>
                      </a:cubicBezTo>
                      <a:lnTo>
                        <a:pt x="34" y="19781"/>
                      </a:lnTo>
                      <a:lnTo>
                        <a:pt x="52605" y="19781"/>
                      </a:lnTo>
                      <a:cubicBezTo>
                        <a:pt x="52605" y="19781"/>
                        <a:pt x="54840" y="17580"/>
                        <a:pt x="54840" y="12309"/>
                      </a:cubicBezTo>
                      <a:cubicBezTo>
                        <a:pt x="54840" y="7072"/>
                        <a:pt x="55107" y="4037"/>
                        <a:pt x="54239" y="3203"/>
                      </a:cubicBezTo>
                      <a:cubicBezTo>
                        <a:pt x="53339" y="2369"/>
                        <a:pt x="52738" y="2802"/>
                        <a:pt x="52738" y="2802"/>
                      </a:cubicBezTo>
                      <a:cubicBezTo>
                        <a:pt x="48635" y="5838"/>
                        <a:pt x="43699" y="3670"/>
                        <a:pt x="41130" y="2435"/>
                      </a:cubicBezTo>
                      <a:cubicBezTo>
                        <a:pt x="40830" y="2335"/>
                        <a:pt x="40596" y="2202"/>
                        <a:pt x="40329" y="2068"/>
                      </a:cubicBezTo>
                      <a:cubicBezTo>
                        <a:pt x="38228" y="968"/>
                        <a:pt x="36960" y="0"/>
                        <a:pt x="35092" y="934"/>
                      </a:cubicBezTo>
                      <a:cubicBezTo>
                        <a:pt x="32991" y="1935"/>
                        <a:pt x="25652" y="6438"/>
                        <a:pt x="24451" y="7139"/>
                      </a:cubicBezTo>
                      <a:cubicBezTo>
                        <a:pt x="23284" y="7839"/>
                        <a:pt x="23117" y="8640"/>
                        <a:pt x="23284" y="9174"/>
                      </a:cubicBezTo>
                      <a:close/>
                    </a:path>
                  </a:pathLst>
                </a:custGeom>
                <a:solidFill>
                  <a:srgbClr val="A77CC3"/>
                </a:solidFill>
                <a:ln>
                  <a:noFill/>
                </a:ln>
              </p:spPr>
              <p:txBody>
                <a:bodyPr spcFirstLastPara="1" wrap="square" lIns="121900" tIns="121900" rIns="121900" bIns="121900" anchor="ctr" anchorCtr="0">
                  <a:noAutofit/>
                </a:bodyPr>
                <a:lstStyle/>
                <a:p>
                  <a:endParaRPr sz="2400"/>
                </a:p>
              </p:txBody>
            </p:sp>
            <p:sp>
              <p:nvSpPr>
                <p:cNvPr id="2358" name="Google Shape;2358;p36"/>
                <p:cNvSpPr/>
                <p:nvPr/>
              </p:nvSpPr>
              <p:spPr>
                <a:xfrm flipH="1">
                  <a:off x="4203852" y="4695059"/>
                  <a:ext cx="1250432" cy="377157"/>
                </a:xfrm>
                <a:custGeom>
                  <a:avLst/>
                  <a:gdLst/>
                  <a:ahLst/>
                  <a:cxnLst/>
                  <a:rect l="l" t="t" r="r" b="b"/>
                  <a:pathLst>
                    <a:path w="55073" h="16613" extrusionOk="0">
                      <a:moveTo>
                        <a:pt x="0" y="14244"/>
                      </a:moveTo>
                      <a:lnTo>
                        <a:pt x="0" y="16612"/>
                      </a:lnTo>
                      <a:lnTo>
                        <a:pt x="52571" y="16612"/>
                      </a:lnTo>
                      <a:cubicBezTo>
                        <a:pt x="52571" y="16612"/>
                        <a:pt x="54806" y="14378"/>
                        <a:pt x="54806" y="9107"/>
                      </a:cubicBezTo>
                      <a:cubicBezTo>
                        <a:pt x="54806" y="3870"/>
                        <a:pt x="55073" y="868"/>
                        <a:pt x="54205" y="1"/>
                      </a:cubicBezTo>
                      <a:cubicBezTo>
                        <a:pt x="54305" y="1702"/>
                        <a:pt x="53271" y="3570"/>
                        <a:pt x="51470" y="3570"/>
                      </a:cubicBezTo>
                      <a:lnTo>
                        <a:pt x="40996" y="3570"/>
                      </a:lnTo>
                      <a:cubicBezTo>
                        <a:pt x="37160" y="3570"/>
                        <a:pt x="36393" y="5338"/>
                        <a:pt x="36393" y="5338"/>
                      </a:cubicBezTo>
                      <a:cubicBezTo>
                        <a:pt x="36393" y="5338"/>
                        <a:pt x="34425" y="8673"/>
                        <a:pt x="33024" y="11008"/>
                      </a:cubicBezTo>
                      <a:cubicBezTo>
                        <a:pt x="31656" y="13343"/>
                        <a:pt x="29321" y="14945"/>
                        <a:pt x="27620" y="14945"/>
                      </a:cubicBezTo>
                      <a:lnTo>
                        <a:pt x="2335" y="14945"/>
                      </a:lnTo>
                      <a:cubicBezTo>
                        <a:pt x="1134" y="14945"/>
                        <a:pt x="434" y="14611"/>
                        <a:pt x="0" y="14244"/>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59" name="Google Shape;2359;p36"/>
                <p:cNvSpPr/>
                <p:nvPr/>
              </p:nvSpPr>
              <p:spPr>
                <a:xfrm flipH="1">
                  <a:off x="4655339" y="4599645"/>
                  <a:ext cx="232522" cy="197671"/>
                </a:xfrm>
                <a:custGeom>
                  <a:avLst/>
                  <a:gdLst/>
                  <a:ahLst/>
                  <a:cxnLst/>
                  <a:rect l="l" t="t" r="r" b="b"/>
                  <a:pathLst>
                    <a:path w="10241" h="8707" extrusionOk="0">
                      <a:moveTo>
                        <a:pt x="9540" y="3170"/>
                      </a:moveTo>
                      <a:cubicBezTo>
                        <a:pt x="9740" y="3303"/>
                        <a:pt x="10007" y="3270"/>
                        <a:pt x="10141" y="3103"/>
                      </a:cubicBezTo>
                      <a:cubicBezTo>
                        <a:pt x="10241" y="2903"/>
                        <a:pt x="10174" y="2669"/>
                        <a:pt x="9974" y="2536"/>
                      </a:cubicBezTo>
                      <a:lnTo>
                        <a:pt x="6672" y="401"/>
                      </a:lnTo>
                      <a:lnTo>
                        <a:pt x="6505" y="1"/>
                      </a:lnTo>
                      <a:lnTo>
                        <a:pt x="5804" y="734"/>
                      </a:lnTo>
                      <a:lnTo>
                        <a:pt x="5938" y="835"/>
                      </a:lnTo>
                      <a:lnTo>
                        <a:pt x="7305" y="4204"/>
                      </a:lnTo>
                      <a:cubicBezTo>
                        <a:pt x="7372" y="4437"/>
                        <a:pt x="7639" y="4571"/>
                        <a:pt x="7872" y="4504"/>
                      </a:cubicBezTo>
                      <a:cubicBezTo>
                        <a:pt x="8106" y="4470"/>
                        <a:pt x="8206" y="4270"/>
                        <a:pt x="8139" y="4037"/>
                      </a:cubicBezTo>
                      <a:lnTo>
                        <a:pt x="7172" y="1635"/>
                      </a:lnTo>
                      <a:close/>
                      <a:moveTo>
                        <a:pt x="0" y="6405"/>
                      </a:moveTo>
                      <a:cubicBezTo>
                        <a:pt x="200" y="6238"/>
                        <a:pt x="434" y="6038"/>
                        <a:pt x="634" y="5838"/>
                      </a:cubicBezTo>
                      <a:lnTo>
                        <a:pt x="1568" y="8173"/>
                      </a:lnTo>
                      <a:cubicBezTo>
                        <a:pt x="1668" y="8373"/>
                        <a:pt x="1568" y="8607"/>
                        <a:pt x="1334" y="8640"/>
                      </a:cubicBezTo>
                      <a:cubicBezTo>
                        <a:pt x="1101" y="8707"/>
                        <a:pt x="834" y="8540"/>
                        <a:pt x="734" y="8340"/>
                      </a:cubicBezTo>
                      <a:close/>
                      <a:moveTo>
                        <a:pt x="667" y="5805"/>
                      </a:moveTo>
                      <a:lnTo>
                        <a:pt x="3002" y="7272"/>
                      </a:lnTo>
                      <a:cubicBezTo>
                        <a:pt x="3202" y="7406"/>
                        <a:pt x="3469" y="7406"/>
                        <a:pt x="3603" y="7206"/>
                      </a:cubicBezTo>
                      <a:cubicBezTo>
                        <a:pt x="3703" y="7039"/>
                        <a:pt x="3636" y="6772"/>
                        <a:pt x="3436" y="6639"/>
                      </a:cubicBezTo>
                      <a:lnTo>
                        <a:pt x="1268" y="5238"/>
                      </a:lnTo>
                      <a:cubicBezTo>
                        <a:pt x="1068" y="5438"/>
                        <a:pt x="867" y="5605"/>
                        <a:pt x="667" y="5805"/>
                      </a:cubicBezTo>
                      <a:close/>
                      <a:moveTo>
                        <a:pt x="2969" y="3603"/>
                      </a:moveTo>
                      <a:cubicBezTo>
                        <a:pt x="3269" y="3336"/>
                        <a:pt x="3536" y="3036"/>
                        <a:pt x="3836" y="2736"/>
                      </a:cubicBezTo>
                      <a:lnTo>
                        <a:pt x="6705" y="4604"/>
                      </a:lnTo>
                      <a:cubicBezTo>
                        <a:pt x="6905" y="4737"/>
                        <a:pt x="6972" y="4971"/>
                        <a:pt x="6872" y="5171"/>
                      </a:cubicBezTo>
                      <a:cubicBezTo>
                        <a:pt x="6738" y="5338"/>
                        <a:pt x="6471" y="5371"/>
                        <a:pt x="6271" y="5238"/>
                      </a:cubicBezTo>
                      <a:lnTo>
                        <a:pt x="3870" y="3703"/>
                      </a:lnTo>
                      <a:lnTo>
                        <a:pt x="4870" y="6105"/>
                      </a:lnTo>
                      <a:cubicBezTo>
                        <a:pt x="4937" y="6338"/>
                        <a:pt x="4837" y="6539"/>
                        <a:pt x="4603" y="6605"/>
                      </a:cubicBezTo>
                      <a:cubicBezTo>
                        <a:pt x="4370" y="6639"/>
                        <a:pt x="4103" y="6505"/>
                        <a:pt x="4036" y="6272"/>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60" name="Google Shape;2360;p36"/>
                <p:cNvSpPr/>
                <p:nvPr/>
              </p:nvSpPr>
              <p:spPr>
                <a:xfrm flipH="1">
                  <a:off x="2909843" y="2971549"/>
                  <a:ext cx="268146" cy="368825"/>
                </a:xfrm>
                <a:custGeom>
                  <a:avLst/>
                  <a:gdLst/>
                  <a:ahLst/>
                  <a:cxnLst/>
                  <a:rect l="l" t="t" r="r" b="b"/>
                  <a:pathLst>
                    <a:path w="11810" h="16246" extrusionOk="0">
                      <a:moveTo>
                        <a:pt x="9641" y="2135"/>
                      </a:moveTo>
                      <a:lnTo>
                        <a:pt x="6238" y="201"/>
                      </a:lnTo>
                      <a:cubicBezTo>
                        <a:pt x="6238" y="201"/>
                        <a:pt x="5538" y="1"/>
                        <a:pt x="5038" y="267"/>
                      </a:cubicBezTo>
                      <a:cubicBezTo>
                        <a:pt x="5038" y="267"/>
                        <a:pt x="4170" y="9007"/>
                        <a:pt x="101" y="12309"/>
                      </a:cubicBezTo>
                      <a:cubicBezTo>
                        <a:pt x="101" y="12309"/>
                        <a:pt x="1" y="12876"/>
                        <a:pt x="301" y="13143"/>
                      </a:cubicBezTo>
                      <a:cubicBezTo>
                        <a:pt x="601" y="13444"/>
                        <a:pt x="4237" y="15979"/>
                        <a:pt x="4237" y="15979"/>
                      </a:cubicBezTo>
                      <a:cubicBezTo>
                        <a:pt x="4237" y="15979"/>
                        <a:pt x="5771" y="16246"/>
                        <a:pt x="7206" y="15345"/>
                      </a:cubicBezTo>
                      <a:cubicBezTo>
                        <a:pt x="8607" y="14411"/>
                        <a:pt x="11809" y="8273"/>
                        <a:pt x="11742" y="7473"/>
                      </a:cubicBezTo>
                      <a:cubicBezTo>
                        <a:pt x="11676" y="6705"/>
                        <a:pt x="9641" y="2135"/>
                        <a:pt x="9641" y="2135"/>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61" name="Google Shape;2361;p36"/>
                <p:cNvSpPr/>
                <p:nvPr/>
              </p:nvSpPr>
              <p:spPr>
                <a:xfrm flipH="1">
                  <a:off x="1377476" y="3182831"/>
                  <a:ext cx="3140102" cy="1960656"/>
                </a:xfrm>
                <a:custGeom>
                  <a:avLst/>
                  <a:gdLst/>
                  <a:ahLst/>
                  <a:cxnLst/>
                  <a:rect l="l" t="t" r="r" b="b"/>
                  <a:pathLst>
                    <a:path w="138300" h="86363" extrusionOk="0">
                      <a:moveTo>
                        <a:pt x="138300" y="68716"/>
                      </a:moveTo>
                      <a:cubicBezTo>
                        <a:pt x="138300" y="68716"/>
                        <a:pt x="135998" y="86362"/>
                        <a:pt x="121254" y="86362"/>
                      </a:cubicBezTo>
                      <a:lnTo>
                        <a:pt x="104642" y="86362"/>
                      </a:lnTo>
                      <a:cubicBezTo>
                        <a:pt x="98538" y="86362"/>
                        <a:pt x="84461" y="70684"/>
                        <a:pt x="73687" y="57074"/>
                      </a:cubicBezTo>
                      <a:cubicBezTo>
                        <a:pt x="62879" y="43431"/>
                        <a:pt x="57775" y="33791"/>
                        <a:pt x="57775" y="33791"/>
                      </a:cubicBezTo>
                      <a:cubicBezTo>
                        <a:pt x="55140" y="38228"/>
                        <a:pt x="27254" y="60477"/>
                        <a:pt x="20716" y="66281"/>
                      </a:cubicBezTo>
                      <a:cubicBezTo>
                        <a:pt x="19448" y="67449"/>
                        <a:pt x="13911" y="73886"/>
                        <a:pt x="12910" y="73886"/>
                      </a:cubicBezTo>
                      <a:cubicBezTo>
                        <a:pt x="12910" y="73886"/>
                        <a:pt x="5538" y="74387"/>
                        <a:pt x="1" y="70551"/>
                      </a:cubicBezTo>
                      <a:cubicBezTo>
                        <a:pt x="1" y="70551"/>
                        <a:pt x="1735" y="63079"/>
                        <a:pt x="2102" y="62612"/>
                      </a:cubicBezTo>
                      <a:cubicBezTo>
                        <a:pt x="18714" y="41864"/>
                        <a:pt x="37227" y="18547"/>
                        <a:pt x="46401" y="9274"/>
                      </a:cubicBezTo>
                      <a:cubicBezTo>
                        <a:pt x="55574" y="0"/>
                        <a:pt x="64981" y="5104"/>
                        <a:pt x="86262" y="20148"/>
                      </a:cubicBezTo>
                      <a:cubicBezTo>
                        <a:pt x="107578" y="35192"/>
                        <a:pt x="138300" y="68716"/>
                        <a:pt x="138300" y="68716"/>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362" name="Google Shape;2362;p36"/>
                <p:cNvSpPr/>
                <p:nvPr/>
              </p:nvSpPr>
              <p:spPr>
                <a:xfrm flipH="1">
                  <a:off x="2103369" y="2690620"/>
                  <a:ext cx="299933" cy="846667"/>
                </a:xfrm>
                <a:custGeom>
                  <a:avLst/>
                  <a:gdLst/>
                  <a:ahLst/>
                  <a:cxnLst/>
                  <a:rect l="l" t="t" r="r" b="b"/>
                  <a:pathLst>
                    <a:path w="13210" h="37294" extrusionOk="0">
                      <a:moveTo>
                        <a:pt x="12909" y="1234"/>
                      </a:moveTo>
                      <a:lnTo>
                        <a:pt x="11475" y="0"/>
                      </a:lnTo>
                      <a:cubicBezTo>
                        <a:pt x="11475" y="0"/>
                        <a:pt x="3402" y="17413"/>
                        <a:pt x="1701" y="27353"/>
                      </a:cubicBezTo>
                      <a:cubicBezTo>
                        <a:pt x="0" y="37293"/>
                        <a:pt x="7539" y="36159"/>
                        <a:pt x="7539" y="36159"/>
                      </a:cubicBezTo>
                      <a:cubicBezTo>
                        <a:pt x="7539" y="36159"/>
                        <a:pt x="12909" y="33024"/>
                        <a:pt x="13076" y="29054"/>
                      </a:cubicBezTo>
                      <a:cubicBezTo>
                        <a:pt x="13209" y="25085"/>
                        <a:pt x="12909" y="1234"/>
                        <a:pt x="12909" y="1234"/>
                      </a:cubicBezTo>
                      <a:close/>
                    </a:path>
                  </a:pathLst>
                </a:custGeom>
                <a:solidFill>
                  <a:schemeClr val="tx2"/>
                </a:solidFill>
                <a:ln>
                  <a:noFill/>
                </a:ln>
              </p:spPr>
              <p:txBody>
                <a:bodyPr spcFirstLastPara="1" wrap="square" lIns="121900" tIns="121900" rIns="121900" bIns="121900" anchor="ctr" anchorCtr="0">
                  <a:noAutofit/>
                </a:bodyPr>
                <a:lstStyle/>
                <a:p>
                  <a:endParaRPr sz="2400"/>
                </a:p>
              </p:txBody>
            </p:sp>
            <p:sp>
              <p:nvSpPr>
                <p:cNvPr id="2363" name="Google Shape;2363;p36"/>
                <p:cNvSpPr/>
                <p:nvPr/>
              </p:nvSpPr>
              <p:spPr>
                <a:xfrm flipH="1">
                  <a:off x="1443753" y="1372987"/>
                  <a:ext cx="609697" cy="760352"/>
                </a:xfrm>
                <a:custGeom>
                  <a:avLst/>
                  <a:gdLst/>
                  <a:ahLst/>
                  <a:cxnLst/>
                  <a:rect l="l" t="t" r="r" b="b"/>
                  <a:pathLst>
                    <a:path w="26853" h="33492" extrusionOk="0">
                      <a:moveTo>
                        <a:pt x="5737" y="1"/>
                      </a:moveTo>
                      <a:cubicBezTo>
                        <a:pt x="5737" y="1"/>
                        <a:pt x="13643" y="12443"/>
                        <a:pt x="25518" y="17513"/>
                      </a:cubicBezTo>
                      <a:cubicBezTo>
                        <a:pt x="25518" y="17513"/>
                        <a:pt x="26853" y="26153"/>
                        <a:pt x="20982" y="29822"/>
                      </a:cubicBezTo>
                      <a:cubicBezTo>
                        <a:pt x="15077" y="33491"/>
                        <a:pt x="6004" y="30522"/>
                        <a:pt x="6004" y="30522"/>
                      </a:cubicBezTo>
                      <a:lnTo>
                        <a:pt x="0" y="21716"/>
                      </a:ln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2364" name="Google Shape;2364;p36"/>
                <p:cNvSpPr/>
                <p:nvPr/>
              </p:nvSpPr>
              <p:spPr>
                <a:xfrm flipH="1">
                  <a:off x="1837596" y="1530489"/>
                  <a:ext cx="205253" cy="382469"/>
                </a:xfrm>
                <a:custGeom>
                  <a:avLst/>
                  <a:gdLst/>
                  <a:ahLst/>
                  <a:cxnLst/>
                  <a:rect l="l" t="t" r="r" b="b"/>
                  <a:pathLst>
                    <a:path w="9040" h="16847" extrusionOk="0">
                      <a:moveTo>
                        <a:pt x="967" y="16846"/>
                      </a:moveTo>
                      <a:lnTo>
                        <a:pt x="0" y="15445"/>
                      </a:lnTo>
                      <a:cubicBezTo>
                        <a:pt x="834" y="12143"/>
                        <a:pt x="2202" y="6372"/>
                        <a:pt x="2202" y="5972"/>
                      </a:cubicBezTo>
                      <a:cubicBezTo>
                        <a:pt x="2202" y="5405"/>
                        <a:pt x="5971" y="1"/>
                        <a:pt x="5971" y="1"/>
                      </a:cubicBezTo>
                      <a:lnTo>
                        <a:pt x="9040" y="68"/>
                      </a:lnTo>
                      <a:lnTo>
                        <a:pt x="8973" y="12076"/>
                      </a:ln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2365" name="Google Shape;2365;p36"/>
                <p:cNvSpPr/>
                <p:nvPr/>
              </p:nvSpPr>
              <p:spPr>
                <a:xfrm flipH="1">
                  <a:off x="744630" y="1954551"/>
                  <a:ext cx="1685937" cy="2981497"/>
                </a:xfrm>
                <a:custGeom>
                  <a:avLst/>
                  <a:gdLst/>
                  <a:ahLst/>
                  <a:cxnLst/>
                  <a:rect l="l" t="t" r="r" b="b"/>
                  <a:pathLst>
                    <a:path w="74254" h="131329" extrusionOk="0">
                      <a:moveTo>
                        <a:pt x="51537" y="13344"/>
                      </a:moveTo>
                      <a:cubicBezTo>
                        <a:pt x="51537" y="13344"/>
                        <a:pt x="74253" y="53739"/>
                        <a:pt x="53805" y="114449"/>
                      </a:cubicBezTo>
                      <a:cubicBezTo>
                        <a:pt x="53805" y="114449"/>
                        <a:pt x="51670" y="119853"/>
                        <a:pt x="51971" y="124390"/>
                      </a:cubicBezTo>
                      <a:cubicBezTo>
                        <a:pt x="52237" y="128926"/>
                        <a:pt x="36626" y="131328"/>
                        <a:pt x="29688" y="119286"/>
                      </a:cubicBezTo>
                      <a:cubicBezTo>
                        <a:pt x="22716" y="107211"/>
                        <a:pt x="27386" y="107645"/>
                        <a:pt x="19748" y="100106"/>
                      </a:cubicBezTo>
                      <a:cubicBezTo>
                        <a:pt x="12075" y="92567"/>
                        <a:pt x="0" y="83361"/>
                        <a:pt x="0" y="83361"/>
                      </a:cubicBezTo>
                      <a:cubicBezTo>
                        <a:pt x="0" y="83361"/>
                        <a:pt x="3269" y="77390"/>
                        <a:pt x="9807" y="76255"/>
                      </a:cubicBezTo>
                      <a:cubicBezTo>
                        <a:pt x="9807" y="76255"/>
                        <a:pt x="9807" y="72419"/>
                        <a:pt x="12009" y="71652"/>
                      </a:cubicBezTo>
                      <a:cubicBezTo>
                        <a:pt x="12009" y="71652"/>
                        <a:pt x="8373" y="58576"/>
                        <a:pt x="8673" y="49636"/>
                      </a:cubicBezTo>
                      <a:cubicBezTo>
                        <a:pt x="8940" y="40697"/>
                        <a:pt x="14044" y="25352"/>
                        <a:pt x="22716" y="13978"/>
                      </a:cubicBezTo>
                      <a:cubicBezTo>
                        <a:pt x="22716" y="13978"/>
                        <a:pt x="23784" y="10642"/>
                        <a:pt x="22450" y="8107"/>
                      </a:cubicBezTo>
                      <a:cubicBezTo>
                        <a:pt x="21082" y="5538"/>
                        <a:pt x="20882" y="4537"/>
                        <a:pt x="21516" y="3270"/>
                      </a:cubicBezTo>
                      <a:cubicBezTo>
                        <a:pt x="21516" y="3270"/>
                        <a:pt x="24084" y="3270"/>
                        <a:pt x="26186" y="1702"/>
                      </a:cubicBezTo>
                      <a:cubicBezTo>
                        <a:pt x="28320" y="134"/>
                        <a:pt x="33658" y="1"/>
                        <a:pt x="33658" y="1"/>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2366" name="Google Shape;2366;p36"/>
                <p:cNvSpPr/>
                <p:nvPr/>
              </p:nvSpPr>
              <p:spPr>
                <a:xfrm flipH="1">
                  <a:off x="1289186" y="3107099"/>
                  <a:ext cx="1141380" cy="1755425"/>
                </a:xfrm>
                <a:custGeom>
                  <a:avLst/>
                  <a:gdLst/>
                  <a:ahLst/>
                  <a:cxnLst/>
                  <a:rect l="l" t="t" r="r" b="b"/>
                  <a:pathLst>
                    <a:path w="50270" h="77323" extrusionOk="0">
                      <a:moveTo>
                        <a:pt x="44232" y="77323"/>
                      </a:moveTo>
                      <a:cubicBezTo>
                        <a:pt x="39362" y="77189"/>
                        <a:pt x="33324" y="74821"/>
                        <a:pt x="29688" y="68516"/>
                      </a:cubicBezTo>
                      <a:cubicBezTo>
                        <a:pt x="22716" y="56441"/>
                        <a:pt x="27386" y="56875"/>
                        <a:pt x="19748" y="49336"/>
                      </a:cubicBezTo>
                      <a:cubicBezTo>
                        <a:pt x="12075" y="41797"/>
                        <a:pt x="0" y="32591"/>
                        <a:pt x="0" y="32591"/>
                      </a:cubicBezTo>
                      <a:cubicBezTo>
                        <a:pt x="0" y="32591"/>
                        <a:pt x="3269" y="26620"/>
                        <a:pt x="9807" y="25485"/>
                      </a:cubicBezTo>
                      <a:cubicBezTo>
                        <a:pt x="9807" y="25485"/>
                        <a:pt x="9807" y="21649"/>
                        <a:pt x="12009" y="20849"/>
                      </a:cubicBezTo>
                      <a:lnTo>
                        <a:pt x="11942" y="20682"/>
                      </a:lnTo>
                      <a:lnTo>
                        <a:pt x="29088" y="26686"/>
                      </a:lnTo>
                      <a:lnTo>
                        <a:pt x="47267" y="1"/>
                      </a:lnTo>
                      <a:lnTo>
                        <a:pt x="50269" y="8206"/>
                      </a:lnTo>
                      <a:cubicBezTo>
                        <a:pt x="50269" y="8206"/>
                        <a:pt x="37894" y="46000"/>
                        <a:pt x="35359" y="53973"/>
                      </a:cubicBezTo>
                      <a:cubicBezTo>
                        <a:pt x="33024" y="61178"/>
                        <a:pt x="32590" y="71452"/>
                        <a:pt x="44232" y="77323"/>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67" name="Google Shape;2367;p36"/>
                <p:cNvSpPr/>
                <p:nvPr/>
              </p:nvSpPr>
              <p:spPr>
                <a:xfrm flipH="1">
                  <a:off x="1169421" y="2366512"/>
                  <a:ext cx="1963892" cy="1783440"/>
                </a:xfrm>
                <a:custGeom>
                  <a:avLst/>
                  <a:gdLst/>
                  <a:ahLst/>
                  <a:cxnLst/>
                  <a:rect l="l" t="t" r="r" b="b"/>
                  <a:pathLst>
                    <a:path w="86496" h="78557" extrusionOk="0">
                      <a:moveTo>
                        <a:pt x="55274" y="16645"/>
                      </a:moveTo>
                      <a:cubicBezTo>
                        <a:pt x="51271" y="31256"/>
                        <a:pt x="52305" y="46900"/>
                        <a:pt x="52305" y="46900"/>
                      </a:cubicBezTo>
                      <a:cubicBezTo>
                        <a:pt x="52305" y="46900"/>
                        <a:pt x="50837" y="46066"/>
                        <a:pt x="50737" y="48235"/>
                      </a:cubicBezTo>
                      <a:cubicBezTo>
                        <a:pt x="44232" y="40996"/>
                        <a:pt x="29722" y="42264"/>
                        <a:pt x="16212" y="28654"/>
                      </a:cubicBezTo>
                      <a:cubicBezTo>
                        <a:pt x="13544" y="25985"/>
                        <a:pt x="7673" y="28787"/>
                        <a:pt x="7673" y="28787"/>
                      </a:cubicBezTo>
                      <a:cubicBezTo>
                        <a:pt x="7673" y="28787"/>
                        <a:pt x="9107" y="36660"/>
                        <a:pt x="2269" y="42631"/>
                      </a:cubicBezTo>
                      <a:cubicBezTo>
                        <a:pt x="2269" y="42631"/>
                        <a:pt x="1" y="50870"/>
                        <a:pt x="13210" y="58242"/>
                      </a:cubicBezTo>
                      <a:cubicBezTo>
                        <a:pt x="26420" y="65647"/>
                        <a:pt x="40330" y="67749"/>
                        <a:pt x="48002" y="73153"/>
                      </a:cubicBezTo>
                      <a:cubicBezTo>
                        <a:pt x="55674" y="78556"/>
                        <a:pt x="61912" y="77556"/>
                        <a:pt x="66448" y="72719"/>
                      </a:cubicBezTo>
                      <a:cubicBezTo>
                        <a:pt x="71018" y="67915"/>
                        <a:pt x="86496" y="33991"/>
                        <a:pt x="84628" y="21182"/>
                      </a:cubicBezTo>
                      <a:cubicBezTo>
                        <a:pt x="81559" y="0"/>
                        <a:pt x="59310" y="2035"/>
                        <a:pt x="55274" y="16645"/>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2368" name="Google Shape;2368;p36"/>
                <p:cNvSpPr/>
                <p:nvPr/>
              </p:nvSpPr>
              <p:spPr>
                <a:xfrm flipH="1">
                  <a:off x="1258224" y="3008666"/>
                  <a:ext cx="690732" cy="450599"/>
                </a:xfrm>
                <a:custGeom>
                  <a:avLst/>
                  <a:gdLst/>
                  <a:ahLst/>
                  <a:cxnLst/>
                  <a:rect l="l" t="t" r="r" b="b"/>
                  <a:pathLst>
                    <a:path w="30422" h="19848" extrusionOk="0">
                      <a:moveTo>
                        <a:pt x="868" y="0"/>
                      </a:moveTo>
                      <a:cubicBezTo>
                        <a:pt x="667" y="1434"/>
                        <a:pt x="534" y="2869"/>
                        <a:pt x="401" y="4236"/>
                      </a:cubicBezTo>
                      <a:cubicBezTo>
                        <a:pt x="5871" y="4937"/>
                        <a:pt x="17479" y="6905"/>
                        <a:pt x="29154" y="12209"/>
                      </a:cubicBezTo>
                      <a:cubicBezTo>
                        <a:pt x="29621" y="10808"/>
                        <a:pt x="30022" y="9407"/>
                        <a:pt x="30422" y="8073"/>
                      </a:cubicBezTo>
                      <a:cubicBezTo>
                        <a:pt x="18380" y="2702"/>
                        <a:pt x="6472" y="701"/>
                        <a:pt x="868" y="0"/>
                      </a:cubicBezTo>
                      <a:close/>
                      <a:moveTo>
                        <a:pt x="167" y="8106"/>
                      </a:moveTo>
                      <a:cubicBezTo>
                        <a:pt x="6105" y="8940"/>
                        <a:pt x="16912" y="11008"/>
                        <a:pt x="27954" y="15811"/>
                      </a:cubicBezTo>
                      <a:cubicBezTo>
                        <a:pt x="27487" y="17146"/>
                        <a:pt x="26986" y="18513"/>
                        <a:pt x="26486" y="19848"/>
                      </a:cubicBezTo>
                      <a:cubicBezTo>
                        <a:pt x="16045" y="15244"/>
                        <a:pt x="5804" y="13243"/>
                        <a:pt x="0" y="12409"/>
                      </a:cubicBezTo>
                      <a:cubicBezTo>
                        <a:pt x="34" y="11141"/>
                        <a:pt x="67" y="9674"/>
                        <a:pt x="167" y="810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69" name="Google Shape;2369;p36"/>
                <p:cNvSpPr/>
                <p:nvPr/>
              </p:nvSpPr>
              <p:spPr>
                <a:xfrm flipH="1">
                  <a:off x="1870808" y="1122341"/>
                  <a:ext cx="783164" cy="908009"/>
                </a:xfrm>
                <a:custGeom>
                  <a:avLst/>
                  <a:gdLst/>
                  <a:ahLst/>
                  <a:cxnLst/>
                  <a:rect l="l" t="t" r="r" b="b"/>
                  <a:pathLst>
                    <a:path w="34493" h="39996" extrusionOk="0">
                      <a:moveTo>
                        <a:pt x="4170" y="1868"/>
                      </a:moveTo>
                      <a:cubicBezTo>
                        <a:pt x="4170" y="1868"/>
                        <a:pt x="1" y="5538"/>
                        <a:pt x="2870" y="13276"/>
                      </a:cubicBezTo>
                      <a:cubicBezTo>
                        <a:pt x="5772" y="21049"/>
                        <a:pt x="7873" y="24151"/>
                        <a:pt x="5104" y="27687"/>
                      </a:cubicBezTo>
                      <a:cubicBezTo>
                        <a:pt x="5104" y="27687"/>
                        <a:pt x="4738" y="28354"/>
                        <a:pt x="5238" y="28754"/>
                      </a:cubicBezTo>
                      <a:cubicBezTo>
                        <a:pt x="5738" y="29154"/>
                        <a:pt x="7540" y="29855"/>
                        <a:pt x="8574" y="30422"/>
                      </a:cubicBezTo>
                      <a:cubicBezTo>
                        <a:pt x="9608" y="30956"/>
                        <a:pt x="13310" y="36526"/>
                        <a:pt x="15579" y="38261"/>
                      </a:cubicBezTo>
                      <a:cubicBezTo>
                        <a:pt x="17847" y="39996"/>
                        <a:pt x="22850" y="38628"/>
                        <a:pt x="27020" y="33791"/>
                      </a:cubicBezTo>
                      <a:cubicBezTo>
                        <a:pt x="31190" y="28921"/>
                        <a:pt x="34492" y="16979"/>
                        <a:pt x="33024" y="12242"/>
                      </a:cubicBezTo>
                      <a:cubicBezTo>
                        <a:pt x="31590" y="7506"/>
                        <a:pt x="12510" y="0"/>
                        <a:pt x="4170" y="1868"/>
                      </a:cubicBez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2370" name="Google Shape;2370;p36"/>
                <p:cNvSpPr/>
                <p:nvPr/>
              </p:nvSpPr>
              <p:spPr>
                <a:xfrm flipH="1">
                  <a:off x="160656" y="678575"/>
                  <a:ext cx="2564484" cy="2753541"/>
                </a:xfrm>
                <a:custGeom>
                  <a:avLst/>
                  <a:gdLst/>
                  <a:ahLst/>
                  <a:cxnLst/>
                  <a:rect l="l" t="t" r="r" b="b"/>
                  <a:pathLst>
                    <a:path w="112948" h="121288" extrusionOk="0">
                      <a:moveTo>
                        <a:pt x="24818" y="32591"/>
                      </a:moveTo>
                      <a:cubicBezTo>
                        <a:pt x="24818" y="32591"/>
                        <a:pt x="16812" y="35560"/>
                        <a:pt x="9741" y="30990"/>
                      </a:cubicBezTo>
                      <a:cubicBezTo>
                        <a:pt x="2669" y="26420"/>
                        <a:pt x="0" y="19715"/>
                        <a:pt x="6171" y="13744"/>
                      </a:cubicBezTo>
                      <a:cubicBezTo>
                        <a:pt x="12309" y="7773"/>
                        <a:pt x="26853" y="1"/>
                        <a:pt x="39262" y="8807"/>
                      </a:cubicBezTo>
                      <a:cubicBezTo>
                        <a:pt x="51670" y="17647"/>
                        <a:pt x="45733" y="30990"/>
                        <a:pt x="64146" y="38829"/>
                      </a:cubicBezTo>
                      <a:cubicBezTo>
                        <a:pt x="73886" y="42965"/>
                        <a:pt x="81458" y="45767"/>
                        <a:pt x="86395" y="51071"/>
                      </a:cubicBezTo>
                      <a:cubicBezTo>
                        <a:pt x="112948" y="79525"/>
                        <a:pt x="61444" y="121288"/>
                        <a:pt x="43431" y="83294"/>
                      </a:cubicBezTo>
                      <a:cubicBezTo>
                        <a:pt x="31589" y="58309"/>
                        <a:pt x="45132" y="37795"/>
                        <a:pt x="24818" y="3259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71" name="Google Shape;2371;p36"/>
                <p:cNvSpPr/>
                <p:nvPr/>
              </p:nvSpPr>
              <p:spPr>
                <a:xfrm flipH="1">
                  <a:off x="4314458" y="4552699"/>
                  <a:ext cx="927045" cy="572534"/>
                </a:xfrm>
                <a:custGeom>
                  <a:avLst/>
                  <a:gdLst/>
                  <a:ahLst/>
                  <a:cxnLst/>
                  <a:rect l="l" t="t" r="r" b="b"/>
                  <a:pathLst>
                    <a:path w="40830" h="25219" extrusionOk="0">
                      <a:moveTo>
                        <a:pt x="34125" y="24418"/>
                      </a:moveTo>
                      <a:cubicBezTo>
                        <a:pt x="34125" y="24418"/>
                        <a:pt x="1268" y="25219"/>
                        <a:pt x="0" y="22883"/>
                      </a:cubicBezTo>
                      <a:lnTo>
                        <a:pt x="0" y="19748"/>
                      </a:lnTo>
                      <a:cubicBezTo>
                        <a:pt x="0" y="18480"/>
                        <a:pt x="1501" y="16679"/>
                        <a:pt x="5571" y="15512"/>
                      </a:cubicBezTo>
                      <a:cubicBezTo>
                        <a:pt x="9641" y="14344"/>
                        <a:pt x="18380" y="12042"/>
                        <a:pt x="21049" y="11242"/>
                      </a:cubicBezTo>
                      <a:cubicBezTo>
                        <a:pt x="23717" y="10408"/>
                        <a:pt x="31389" y="2035"/>
                        <a:pt x="32490" y="1001"/>
                      </a:cubicBezTo>
                      <a:cubicBezTo>
                        <a:pt x="33558" y="0"/>
                        <a:pt x="38661" y="3303"/>
                        <a:pt x="39762" y="3837"/>
                      </a:cubicBezTo>
                      <a:cubicBezTo>
                        <a:pt x="40830" y="4370"/>
                        <a:pt x="40096" y="5705"/>
                        <a:pt x="39562" y="7272"/>
                      </a:cubicBezTo>
                      <a:cubicBezTo>
                        <a:pt x="39028" y="8840"/>
                        <a:pt x="34125" y="24418"/>
                        <a:pt x="34125" y="2441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2" name="Google Shape;2372;p36"/>
                <p:cNvSpPr/>
                <p:nvPr/>
              </p:nvSpPr>
              <p:spPr>
                <a:xfrm flipH="1">
                  <a:off x="4022877" y="5071425"/>
                  <a:ext cx="1244370" cy="71967"/>
                </a:xfrm>
                <a:custGeom>
                  <a:avLst/>
                  <a:gdLst/>
                  <a:ahLst/>
                  <a:cxnLst/>
                  <a:rect l="l" t="t" r="r" b="b"/>
                  <a:pathLst>
                    <a:path w="54806" h="3170" extrusionOk="0">
                      <a:moveTo>
                        <a:pt x="1134" y="3169"/>
                      </a:moveTo>
                      <a:lnTo>
                        <a:pt x="53672" y="3169"/>
                      </a:lnTo>
                      <a:cubicBezTo>
                        <a:pt x="54306" y="3169"/>
                        <a:pt x="54806" y="2869"/>
                        <a:pt x="54806" y="2535"/>
                      </a:cubicBezTo>
                      <a:lnTo>
                        <a:pt x="54806" y="667"/>
                      </a:lnTo>
                      <a:cubicBezTo>
                        <a:pt x="54806" y="300"/>
                        <a:pt x="54306" y="0"/>
                        <a:pt x="53672" y="0"/>
                      </a:cubicBezTo>
                      <a:lnTo>
                        <a:pt x="1134" y="0"/>
                      </a:lnTo>
                      <a:cubicBezTo>
                        <a:pt x="501" y="0"/>
                        <a:pt x="0" y="300"/>
                        <a:pt x="0" y="667"/>
                      </a:cubicBezTo>
                      <a:lnTo>
                        <a:pt x="0" y="2535"/>
                      </a:lnTo>
                      <a:cubicBezTo>
                        <a:pt x="0" y="2869"/>
                        <a:pt x="501" y="3169"/>
                        <a:pt x="1134" y="3169"/>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373" name="Google Shape;2373;p36"/>
                <p:cNvSpPr/>
                <p:nvPr/>
              </p:nvSpPr>
              <p:spPr>
                <a:xfrm flipH="1">
                  <a:off x="3991071" y="4622369"/>
                  <a:ext cx="1251954" cy="449101"/>
                </a:xfrm>
                <a:custGeom>
                  <a:avLst/>
                  <a:gdLst/>
                  <a:ahLst/>
                  <a:cxnLst/>
                  <a:rect l="l" t="t" r="r" b="b"/>
                  <a:pathLst>
                    <a:path w="55140" h="19782" extrusionOk="0">
                      <a:moveTo>
                        <a:pt x="23284" y="9174"/>
                      </a:moveTo>
                      <a:cubicBezTo>
                        <a:pt x="23484" y="9741"/>
                        <a:pt x="25119" y="12476"/>
                        <a:pt x="23984" y="13143"/>
                      </a:cubicBezTo>
                      <a:cubicBezTo>
                        <a:pt x="22850" y="13810"/>
                        <a:pt x="19214" y="16179"/>
                        <a:pt x="17180" y="16179"/>
                      </a:cubicBezTo>
                      <a:lnTo>
                        <a:pt x="5405" y="16179"/>
                      </a:lnTo>
                      <a:cubicBezTo>
                        <a:pt x="1" y="16179"/>
                        <a:pt x="1268" y="14577"/>
                        <a:pt x="1268" y="14577"/>
                      </a:cubicBezTo>
                      <a:cubicBezTo>
                        <a:pt x="401" y="15311"/>
                        <a:pt x="67" y="16045"/>
                        <a:pt x="67" y="16646"/>
                      </a:cubicBezTo>
                      <a:lnTo>
                        <a:pt x="67" y="19781"/>
                      </a:lnTo>
                      <a:lnTo>
                        <a:pt x="52605" y="19781"/>
                      </a:lnTo>
                      <a:cubicBezTo>
                        <a:pt x="52605" y="19781"/>
                        <a:pt x="54840" y="17580"/>
                        <a:pt x="54840" y="12309"/>
                      </a:cubicBezTo>
                      <a:cubicBezTo>
                        <a:pt x="54840" y="7072"/>
                        <a:pt x="55140" y="4037"/>
                        <a:pt x="54239" y="3203"/>
                      </a:cubicBezTo>
                      <a:cubicBezTo>
                        <a:pt x="53372" y="2369"/>
                        <a:pt x="52738" y="2802"/>
                        <a:pt x="52738" y="2802"/>
                      </a:cubicBezTo>
                      <a:cubicBezTo>
                        <a:pt x="48669" y="5838"/>
                        <a:pt x="43732" y="3670"/>
                        <a:pt x="41130" y="2435"/>
                      </a:cubicBezTo>
                      <a:cubicBezTo>
                        <a:pt x="40863" y="2335"/>
                        <a:pt x="40596" y="2202"/>
                        <a:pt x="40329" y="2068"/>
                      </a:cubicBezTo>
                      <a:cubicBezTo>
                        <a:pt x="38261" y="968"/>
                        <a:pt x="36960" y="0"/>
                        <a:pt x="35092" y="934"/>
                      </a:cubicBezTo>
                      <a:cubicBezTo>
                        <a:pt x="32991" y="1935"/>
                        <a:pt x="25652" y="6438"/>
                        <a:pt x="24485" y="7139"/>
                      </a:cubicBezTo>
                      <a:cubicBezTo>
                        <a:pt x="23284" y="7839"/>
                        <a:pt x="23117" y="8640"/>
                        <a:pt x="23284" y="9174"/>
                      </a:cubicBezTo>
                      <a:close/>
                    </a:path>
                  </a:pathLst>
                </a:custGeom>
                <a:solidFill>
                  <a:srgbClr val="A77CC3"/>
                </a:solidFill>
                <a:ln>
                  <a:noFill/>
                </a:ln>
              </p:spPr>
              <p:txBody>
                <a:bodyPr spcFirstLastPara="1" wrap="square" lIns="121900" tIns="121900" rIns="121900" bIns="121900" anchor="ctr" anchorCtr="0">
                  <a:noAutofit/>
                </a:bodyPr>
                <a:lstStyle/>
                <a:p>
                  <a:endParaRPr sz="2400"/>
                </a:p>
              </p:txBody>
            </p:sp>
            <p:sp>
              <p:nvSpPr>
                <p:cNvPr id="2374" name="Google Shape;2374;p36"/>
                <p:cNvSpPr/>
                <p:nvPr/>
              </p:nvSpPr>
              <p:spPr>
                <a:xfrm flipH="1">
                  <a:off x="3991071" y="4695059"/>
                  <a:ext cx="1250432" cy="377157"/>
                </a:xfrm>
                <a:custGeom>
                  <a:avLst/>
                  <a:gdLst/>
                  <a:ahLst/>
                  <a:cxnLst/>
                  <a:rect l="l" t="t" r="r" b="b"/>
                  <a:pathLst>
                    <a:path w="55073" h="16613" extrusionOk="0">
                      <a:moveTo>
                        <a:pt x="0" y="14244"/>
                      </a:moveTo>
                      <a:lnTo>
                        <a:pt x="0" y="16612"/>
                      </a:lnTo>
                      <a:lnTo>
                        <a:pt x="52538" y="16612"/>
                      </a:lnTo>
                      <a:cubicBezTo>
                        <a:pt x="52538" y="16612"/>
                        <a:pt x="54773" y="14378"/>
                        <a:pt x="54773" y="9107"/>
                      </a:cubicBezTo>
                      <a:cubicBezTo>
                        <a:pt x="54773" y="3870"/>
                        <a:pt x="55073" y="868"/>
                        <a:pt x="54172" y="1"/>
                      </a:cubicBezTo>
                      <a:cubicBezTo>
                        <a:pt x="54306" y="1702"/>
                        <a:pt x="53272" y="3570"/>
                        <a:pt x="51437" y="3570"/>
                      </a:cubicBezTo>
                      <a:lnTo>
                        <a:pt x="40963" y="3570"/>
                      </a:lnTo>
                      <a:cubicBezTo>
                        <a:pt x="37127" y="3570"/>
                        <a:pt x="36360" y="5338"/>
                        <a:pt x="36360" y="5338"/>
                      </a:cubicBezTo>
                      <a:cubicBezTo>
                        <a:pt x="36360" y="5338"/>
                        <a:pt x="34425" y="8673"/>
                        <a:pt x="33024" y="11008"/>
                      </a:cubicBezTo>
                      <a:cubicBezTo>
                        <a:pt x="31623" y="13343"/>
                        <a:pt x="29288" y="14945"/>
                        <a:pt x="27587" y="14945"/>
                      </a:cubicBezTo>
                      <a:lnTo>
                        <a:pt x="2302" y="14945"/>
                      </a:lnTo>
                      <a:cubicBezTo>
                        <a:pt x="1101" y="14945"/>
                        <a:pt x="401" y="14611"/>
                        <a:pt x="0" y="14244"/>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75" name="Google Shape;2375;p36"/>
                <p:cNvSpPr/>
                <p:nvPr/>
              </p:nvSpPr>
              <p:spPr>
                <a:xfrm flipH="1">
                  <a:off x="4442535" y="4599645"/>
                  <a:ext cx="233294" cy="197671"/>
                </a:xfrm>
                <a:custGeom>
                  <a:avLst/>
                  <a:gdLst/>
                  <a:ahLst/>
                  <a:cxnLst/>
                  <a:rect l="l" t="t" r="r" b="b"/>
                  <a:pathLst>
                    <a:path w="10275" h="8707" extrusionOk="0">
                      <a:moveTo>
                        <a:pt x="9540" y="3170"/>
                      </a:moveTo>
                      <a:cubicBezTo>
                        <a:pt x="9740" y="3303"/>
                        <a:pt x="10041" y="3270"/>
                        <a:pt x="10141" y="3103"/>
                      </a:cubicBezTo>
                      <a:cubicBezTo>
                        <a:pt x="10274" y="2903"/>
                        <a:pt x="10174" y="2669"/>
                        <a:pt x="9974" y="2536"/>
                      </a:cubicBezTo>
                      <a:lnTo>
                        <a:pt x="6672" y="401"/>
                      </a:lnTo>
                      <a:lnTo>
                        <a:pt x="6505" y="1"/>
                      </a:lnTo>
                      <a:lnTo>
                        <a:pt x="5804" y="734"/>
                      </a:lnTo>
                      <a:lnTo>
                        <a:pt x="5938" y="835"/>
                      </a:lnTo>
                      <a:lnTo>
                        <a:pt x="7305" y="4204"/>
                      </a:lnTo>
                      <a:cubicBezTo>
                        <a:pt x="7405" y="4437"/>
                        <a:pt x="7639" y="4571"/>
                        <a:pt x="7872" y="4504"/>
                      </a:cubicBezTo>
                      <a:cubicBezTo>
                        <a:pt x="8106" y="4470"/>
                        <a:pt x="8239" y="4270"/>
                        <a:pt x="8139" y="4037"/>
                      </a:cubicBezTo>
                      <a:lnTo>
                        <a:pt x="7172" y="1635"/>
                      </a:lnTo>
                      <a:close/>
                      <a:moveTo>
                        <a:pt x="0" y="6405"/>
                      </a:moveTo>
                      <a:cubicBezTo>
                        <a:pt x="200" y="6238"/>
                        <a:pt x="434" y="6038"/>
                        <a:pt x="667" y="5838"/>
                      </a:cubicBezTo>
                      <a:lnTo>
                        <a:pt x="1601" y="8173"/>
                      </a:lnTo>
                      <a:cubicBezTo>
                        <a:pt x="1701" y="8373"/>
                        <a:pt x="1568" y="8607"/>
                        <a:pt x="1334" y="8640"/>
                      </a:cubicBezTo>
                      <a:cubicBezTo>
                        <a:pt x="1101" y="8707"/>
                        <a:pt x="867" y="8540"/>
                        <a:pt x="767" y="8340"/>
                      </a:cubicBezTo>
                      <a:close/>
                      <a:moveTo>
                        <a:pt x="701" y="5805"/>
                      </a:moveTo>
                      <a:lnTo>
                        <a:pt x="3002" y="7272"/>
                      </a:lnTo>
                      <a:cubicBezTo>
                        <a:pt x="3202" y="7406"/>
                        <a:pt x="3469" y="7406"/>
                        <a:pt x="3603" y="7206"/>
                      </a:cubicBezTo>
                      <a:cubicBezTo>
                        <a:pt x="3736" y="7039"/>
                        <a:pt x="3636" y="6772"/>
                        <a:pt x="3436" y="6639"/>
                      </a:cubicBezTo>
                      <a:lnTo>
                        <a:pt x="1268" y="5238"/>
                      </a:lnTo>
                      <a:cubicBezTo>
                        <a:pt x="1068" y="5438"/>
                        <a:pt x="867" y="5605"/>
                        <a:pt x="701" y="5805"/>
                      </a:cubicBezTo>
                      <a:close/>
                      <a:moveTo>
                        <a:pt x="2969" y="3603"/>
                      </a:moveTo>
                      <a:cubicBezTo>
                        <a:pt x="3269" y="3336"/>
                        <a:pt x="3569" y="3036"/>
                        <a:pt x="3836" y="2736"/>
                      </a:cubicBezTo>
                      <a:lnTo>
                        <a:pt x="6705" y="4604"/>
                      </a:lnTo>
                      <a:cubicBezTo>
                        <a:pt x="6905" y="4737"/>
                        <a:pt x="7005" y="4971"/>
                        <a:pt x="6872" y="5171"/>
                      </a:cubicBezTo>
                      <a:cubicBezTo>
                        <a:pt x="6738" y="5338"/>
                        <a:pt x="6471" y="5371"/>
                        <a:pt x="6271" y="5238"/>
                      </a:cubicBezTo>
                      <a:lnTo>
                        <a:pt x="3903" y="3703"/>
                      </a:lnTo>
                      <a:lnTo>
                        <a:pt x="4870" y="6105"/>
                      </a:lnTo>
                      <a:cubicBezTo>
                        <a:pt x="4970" y="6338"/>
                        <a:pt x="4837" y="6539"/>
                        <a:pt x="4603" y="6605"/>
                      </a:cubicBezTo>
                      <a:cubicBezTo>
                        <a:pt x="4370" y="6639"/>
                        <a:pt x="4136" y="6505"/>
                        <a:pt x="4036" y="6272"/>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76" name="Google Shape;2376;p36"/>
                <p:cNvSpPr/>
                <p:nvPr/>
              </p:nvSpPr>
              <p:spPr>
                <a:xfrm flipH="1">
                  <a:off x="3455111" y="2736794"/>
                  <a:ext cx="105283" cy="103773"/>
                </a:xfrm>
                <a:custGeom>
                  <a:avLst/>
                  <a:gdLst/>
                  <a:ahLst/>
                  <a:cxnLst/>
                  <a:rect l="l" t="t" r="r" b="b"/>
                  <a:pathLst>
                    <a:path w="4637" h="4571" extrusionOk="0">
                      <a:moveTo>
                        <a:pt x="200" y="1802"/>
                      </a:moveTo>
                      <a:cubicBezTo>
                        <a:pt x="234" y="1702"/>
                        <a:pt x="334" y="1602"/>
                        <a:pt x="467" y="1635"/>
                      </a:cubicBezTo>
                      <a:cubicBezTo>
                        <a:pt x="567" y="1635"/>
                        <a:pt x="667" y="1735"/>
                        <a:pt x="634" y="1869"/>
                      </a:cubicBezTo>
                      <a:cubicBezTo>
                        <a:pt x="634" y="1869"/>
                        <a:pt x="501" y="2936"/>
                        <a:pt x="467" y="3303"/>
                      </a:cubicBezTo>
                      <a:cubicBezTo>
                        <a:pt x="434" y="3437"/>
                        <a:pt x="467" y="3670"/>
                        <a:pt x="601" y="3837"/>
                      </a:cubicBezTo>
                      <a:cubicBezTo>
                        <a:pt x="701" y="3937"/>
                        <a:pt x="834" y="4037"/>
                        <a:pt x="1101" y="4104"/>
                      </a:cubicBezTo>
                      <a:cubicBezTo>
                        <a:pt x="1168" y="4137"/>
                        <a:pt x="1268" y="4137"/>
                        <a:pt x="1401" y="4104"/>
                      </a:cubicBezTo>
                      <a:cubicBezTo>
                        <a:pt x="1802" y="4070"/>
                        <a:pt x="2402" y="3904"/>
                        <a:pt x="2936" y="3503"/>
                      </a:cubicBezTo>
                      <a:cubicBezTo>
                        <a:pt x="3436" y="3103"/>
                        <a:pt x="3936" y="2503"/>
                        <a:pt x="4103" y="1602"/>
                      </a:cubicBezTo>
                      <a:cubicBezTo>
                        <a:pt x="4203" y="1202"/>
                        <a:pt x="4203" y="768"/>
                        <a:pt x="4170" y="268"/>
                      </a:cubicBezTo>
                      <a:cubicBezTo>
                        <a:pt x="4170" y="134"/>
                        <a:pt x="4237" y="34"/>
                        <a:pt x="4370" y="34"/>
                      </a:cubicBezTo>
                      <a:cubicBezTo>
                        <a:pt x="4470" y="1"/>
                        <a:pt x="4570" y="101"/>
                        <a:pt x="4604" y="201"/>
                      </a:cubicBezTo>
                      <a:cubicBezTo>
                        <a:pt x="4637" y="768"/>
                        <a:pt x="4604" y="1268"/>
                        <a:pt x="4537" y="1702"/>
                      </a:cubicBezTo>
                      <a:cubicBezTo>
                        <a:pt x="4303" y="2736"/>
                        <a:pt x="3770" y="3403"/>
                        <a:pt x="3169" y="3870"/>
                      </a:cubicBezTo>
                      <a:cubicBezTo>
                        <a:pt x="2569" y="4304"/>
                        <a:pt x="1902" y="4504"/>
                        <a:pt x="1435" y="4537"/>
                      </a:cubicBezTo>
                      <a:cubicBezTo>
                        <a:pt x="1268" y="4571"/>
                        <a:pt x="1134" y="4537"/>
                        <a:pt x="1001" y="4537"/>
                      </a:cubicBezTo>
                      <a:cubicBezTo>
                        <a:pt x="634" y="4437"/>
                        <a:pt x="401" y="4304"/>
                        <a:pt x="267" y="4104"/>
                      </a:cubicBezTo>
                      <a:cubicBezTo>
                        <a:pt x="34" y="3837"/>
                        <a:pt x="0" y="3503"/>
                        <a:pt x="34" y="3270"/>
                      </a:cubicBezTo>
                      <a:cubicBezTo>
                        <a:pt x="67" y="2936"/>
                        <a:pt x="200" y="1802"/>
                        <a:pt x="200" y="1802"/>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77" name="Google Shape;2377;p36"/>
                <p:cNvSpPr/>
                <p:nvPr/>
              </p:nvSpPr>
              <p:spPr>
                <a:xfrm flipH="1">
                  <a:off x="3433147" y="2750438"/>
                  <a:ext cx="37145" cy="40161"/>
                </a:xfrm>
                <a:custGeom>
                  <a:avLst/>
                  <a:gdLst/>
                  <a:ahLst/>
                  <a:cxnLst/>
                  <a:rect l="l" t="t" r="r" b="b"/>
                  <a:pathLst>
                    <a:path w="1636" h="1769" extrusionOk="0">
                      <a:moveTo>
                        <a:pt x="268" y="1735"/>
                      </a:moveTo>
                      <a:cubicBezTo>
                        <a:pt x="168" y="1768"/>
                        <a:pt x="67" y="1702"/>
                        <a:pt x="34" y="1568"/>
                      </a:cubicBezTo>
                      <a:cubicBezTo>
                        <a:pt x="1" y="1468"/>
                        <a:pt x="67" y="1335"/>
                        <a:pt x="168" y="1301"/>
                      </a:cubicBezTo>
                      <a:cubicBezTo>
                        <a:pt x="168" y="1301"/>
                        <a:pt x="935" y="1134"/>
                        <a:pt x="1168" y="167"/>
                      </a:cubicBezTo>
                      <a:cubicBezTo>
                        <a:pt x="1202" y="67"/>
                        <a:pt x="1335" y="0"/>
                        <a:pt x="1435" y="34"/>
                      </a:cubicBezTo>
                      <a:cubicBezTo>
                        <a:pt x="1569" y="67"/>
                        <a:pt x="1635" y="167"/>
                        <a:pt x="1602" y="267"/>
                      </a:cubicBezTo>
                      <a:cubicBezTo>
                        <a:pt x="1268" y="1501"/>
                        <a:pt x="268" y="1735"/>
                        <a:pt x="268" y="173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78" name="Google Shape;2378;p36"/>
                <p:cNvSpPr/>
                <p:nvPr/>
              </p:nvSpPr>
              <p:spPr>
                <a:xfrm flipH="1">
                  <a:off x="3365734" y="2853411"/>
                  <a:ext cx="117430" cy="10625"/>
                </a:xfrm>
                <a:custGeom>
                  <a:avLst/>
                  <a:gdLst/>
                  <a:ahLst/>
                  <a:cxnLst/>
                  <a:rect l="l" t="t" r="r" b="b"/>
                  <a:pathLst>
                    <a:path w="5172" h="468" extrusionOk="0">
                      <a:moveTo>
                        <a:pt x="234" y="468"/>
                      </a:moveTo>
                      <a:cubicBezTo>
                        <a:pt x="101" y="468"/>
                        <a:pt x="1" y="401"/>
                        <a:pt x="1" y="268"/>
                      </a:cubicBezTo>
                      <a:cubicBezTo>
                        <a:pt x="1" y="134"/>
                        <a:pt x="101" y="68"/>
                        <a:pt x="234" y="34"/>
                      </a:cubicBezTo>
                      <a:lnTo>
                        <a:pt x="4971" y="1"/>
                      </a:lnTo>
                      <a:cubicBezTo>
                        <a:pt x="5071" y="1"/>
                        <a:pt x="5171" y="101"/>
                        <a:pt x="5171" y="234"/>
                      </a:cubicBezTo>
                      <a:cubicBezTo>
                        <a:pt x="5171" y="334"/>
                        <a:pt x="5104" y="435"/>
                        <a:pt x="4971" y="43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79" name="Google Shape;2379;p36"/>
                <p:cNvSpPr/>
                <p:nvPr/>
              </p:nvSpPr>
              <p:spPr>
                <a:xfrm flipH="1">
                  <a:off x="3407403" y="2821607"/>
                  <a:ext cx="40165" cy="42431"/>
                </a:xfrm>
                <a:custGeom>
                  <a:avLst/>
                  <a:gdLst/>
                  <a:ahLst/>
                  <a:cxnLst/>
                  <a:rect l="l" t="t" r="r" b="b"/>
                  <a:pathLst>
                    <a:path w="1769" h="1869" extrusionOk="0">
                      <a:moveTo>
                        <a:pt x="1602" y="1435"/>
                      </a:moveTo>
                      <a:cubicBezTo>
                        <a:pt x="1702" y="1469"/>
                        <a:pt x="1768" y="1602"/>
                        <a:pt x="1735" y="1702"/>
                      </a:cubicBezTo>
                      <a:cubicBezTo>
                        <a:pt x="1668" y="1836"/>
                        <a:pt x="1568" y="1869"/>
                        <a:pt x="1435" y="1836"/>
                      </a:cubicBezTo>
                      <a:cubicBezTo>
                        <a:pt x="1435" y="1836"/>
                        <a:pt x="367" y="1469"/>
                        <a:pt x="34" y="301"/>
                      </a:cubicBezTo>
                      <a:cubicBezTo>
                        <a:pt x="0" y="201"/>
                        <a:pt x="67" y="68"/>
                        <a:pt x="201" y="34"/>
                      </a:cubicBezTo>
                      <a:cubicBezTo>
                        <a:pt x="301" y="1"/>
                        <a:pt x="434" y="68"/>
                        <a:pt x="467" y="168"/>
                      </a:cubicBezTo>
                      <a:cubicBezTo>
                        <a:pt x="734" y="1135"/>
                        <a:pt x="1602" y="1435"/>
                        <a:pt x="1602" y="143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80" name="Google Shape;2380;p36"/>
                <p:cNvSpPr/>
                <p:nvPr/>
              </p:nvSpPr>
              <p:spPr>
                <a:xfrm flipH="1">
                  <a:off x="3555811" y="2954137"/>
                  <a:ext cx="126512" cy="18957"/>
                </a:xfrm>
                <a:custGeom>
                  <a:avLst/>
                  <a:gdLst/>
                  <a:ahLst/>
                  <a:cxnLst/>
                  <a:rect l="l" t="t" r="r" b="b"/>
                  <a:pathLst>
                    <a:path w="5572" h="835" extrusionOk="0">
                      <a:moveTo>
                        <a:pt x="201" y="434"/>
                      </a:moveTo>
                      <a:cubicBezTo>
                        <a:pt x="101" y="434"/>
                        <a:pt x="1" y="334"/>
                        <a:pt x="34" y="201"/>
                      </a:cubicBezTo>
                      <a:cubicBezTo>
                        <a:pt x="34" y="100"/>
                        <a:pt x="134" y="0"/>
                        <a:pt x="234" y="0"/>
                      </a:cubicBezTo>
                      <a:lnTo>
                        <a:pt x="5371" y="401"/>
                      </a:lnTo>
                      <a:cubicBezTo>
                        <a:pt x="5471" y="401"/>
                        <a:pt x="5571" y="501"/>
                        <a:pt x="5571" y="634"/>
                      </a:cubicBezTo>
                      <a:cubicBezTo>
                        <a:pt x="5571" y="734"/>
                        <a:pt x="5471" y="834"/>
                        <a:pt x="5338" y="834"/>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81" name="Google Shape;2381;p36"/>
                <p:cNvSpPr/>
                <p:nvPr/>
              </p:nvSpPr>
              <p:spPr>
                <a:xfrm flipH="1">
                  <a:off x="3517953" y="3024557"/>
                  <a:ext cx="77288" cy="37890"/>
                </a:xfrm>
                <a:custGeom>
                  <a:avLst/>
                  <a:gdLst/>
                  <a:ahLst/>
                  <a:cxnLst/>
                  <a:rect l="l" t="t" r="r" b="b"/>
                  <a:pathLst>
                    <a:path w="3404" h="1669" extrusionOk="0">
                      <a:moveTo>
                        <a:pt x="168" y="434"/>
                      </a:moveTo>
                      <a:cubicBezTo>
                        <a:pt x="68" y="401"/>
                        <a:pt x="1" y="267"/>
                        <a:pt x="68" y="167"/>
                      </a:cubicBezTo>
                      <a:cubicBezTo>
                        <a:pt x="101" y="34"/>
                        <a:pt x="234" y="1"/>
                        <a:pt x="334" y="34"/>
                      </a:cubicBezTo>
                      <a:lnTo>
                        <a:pt x="3236" y="1235"/>
                      </a:lnTo>
                      <a:cubicBezTo>
                        <a:pt x="3337" y="1268"/>
                        <a:pt x="3403" y="1402"/>
                        <a:pt x="3337" y="1502"/>
                      </a:cubicBezTo>
                      <a:cubicBezTo>
                        <a:pt x="3303" y="1635"/>
                        <a:pt x="3170" y="1668"/>
                        <a:pt x="3070" y="163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82" name="Google Shape;2382;p36"/>
                <p:cNvSpPr/>
                <p:nvPr/>
              </p:nvSpPr>
              <p:spPr>
                <a:xfrm flipH="1">
                  <a:off x="3430128" y="3126032"/>
                  <a:ext cx="36373" cy="10625"/>
                </a:xfrm>
                <a:custGeom>
                  <a:avLst/>
                  <a:gdLst/>
                  <a:ahLst/>
                  <a:cxnLst/>
                  <a:rect l="l" t="t" r="r" b="b"/>
                  <a:pathLst>
                    <a:path w="1602" h="468" extrusionOk="0">
                      <a:moveTo>
                        <a:pt x="234" y="467"/>
                      </a:moveTo>
                      <a:cubicBezTo>
                        <a:pt x="134" y="467"/>
                        <a:pt x="34" y="401"/>
                        <a:pt x="34" y="267"/>
                      </a:cubicBezTo>
                      <a:cubicBezTo>
                        <a:pt x="1" y="167"/>
                        <a:pt x="101" y="67"/>
                        <a:pt x="234" y="34"/>
                      </a:cubicBezTo>
                      <a:lnTo>
                        <a:pt x="1368" y="0"/>
                      </a:lnTo>
                      <a:cubicBezTo>
                        <a:pt x="1468" y="0"/>
                        <a:pt x="1568" y="101"/>
                        <a:pt x="1568" y="201"/>
                      </a:cubicBezTo>
                      <a:cubicBezTo>
                        <a:pt x="1602" y="334"/>
                        <a:pt x="1502" y="434"/>
                        <a:pt x="1368" y="434"/>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83" name="Google Shape;2383;p36"/>
                <p:cNvSpPr/>
                <p:nvPr/>
              </p:nvSpPr>
              <p:spPr>
                <a:xfrm flipH="1">
                  <a:off x="3692115" y="2710302"/>
                  <a:ext cx="100016" cy="94669"/>
                </a:xfrm>
                <a:custGeom>
                  <a:avLst/>
                  <a:gdLst/>
                  <a:ahLst/>
                  <a:cxnLst/>
                  <a:rect l="l" t="t" r="r" b="b"/>
                  <a:pathLst>
                    <a:path w="4405" h="4170" extrusionOk="0">
                      <a:moveTo>
                        <a:pt x="101" y="234"/>
                      </a:moveTo>
                      <a:lnTo>
                        <a:pt x="201" y="100"/>
                      </a:lnTo>
                      <a:cubicBezTo>
                        <a:pt x="301" y="0"/>
                        <a:pt x="468" y="0"/>
                        <a:pt x="568" y="100"/>
                      </a:cubicBezTo>
                      <a:lnTo>
                        <a:pt x="4304" y="3570"/>
                      </a:lnTo>
                      <a:cubicBezTo>
                        <a:pt x="4404" y="3670"/>
                        <a:pt x="4404" y="3836"/>
                        <a:pt x="4304" y="3937"/>
                      </a:cubicBezTo>
                      <a:lnTo>
                        <a:pt x="4204" y="4037"/>
                      </a:lnTo>
                      <a:cubicBezTo>
                        <a:pt x="4104" y="4137"/>
                        <a:pt x="3937" y="4170"/>
                        <a:pt x="3837" y="4070"/>
                      </a:cubicBezTo>
                      <a:lnTo>
                        <a:pt x="101" y="601"/>
                      </a:lnTo>
                      <a:cubicBezTo>
                        <a:pt x="1" y="501"/>
                        <a:pt x="1" y="334"/>
                        <a:pt x="101" y="234"/>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84" name="Google Shape;2384;p36"/>
                <p:cNvSpPr/>
                <p:nvPr/>
              </p:nvSpPr>
              <p:spPr>
                <a:xfrm flipH="1">
                  <a:off x="1825879" y="3514498"/>
                  <a:ext cx="2390314" cy="1107178"/>
                </a:xfrm>
                <a:custGeom>
                  <a:avLst/>
                  <a:gdLst/>
                  <a:ahLst/>
                  <a:cxnLst/>
                  <a:rect l="l" t="t" r="r" b="b"/>
                  <a:pathLst>
                    <a:path w="105277" h="48769" extrusionOk="0">
                      <a:moveTo>
                        <a:pt x="105076" y="43465"/>
                      </a:moveTo>
                      <a:cubicBezTo>
                        <a:pt x="105209" y="43499"/>
                        <a:pt x="105276" y="43665"/>
                        <a:pt x="105243" y="43799"/>
                      </a:cubicBezTo>
                      <a:cubicBezTo>
                        <a:pt x="105209" y="43932"/>
                        <a:pt x="105043" y="43999"/>
                        <a:pt x="104909" y="43966"/>
                      </a:cubicBezTo>
                      <a:cubicBezTo>
                        <a:pt x="104175" y="43732"/>
                        <a:pt x="103442" y="43365"/>
                        <a:pt x="102641" y="42931"/>
                      </a:cubicBezTo>
                      <a:cubicBezTo>
                        <a:pt x="101907" y="42531"/>
                        <a:pt x="101140" y="42031"/>
                        <a:pt x="100373" y="41430"/>
                      </a:cubicBezTo>
                      <a:cubicBezTo>
                        <a:pt x="90899" y="34225"/>
                        <a:pt x="52772" y="3837"/>
                        <a:pt x="52238" y="3403"/>
                      </a:cubicBezTo>
                      <a:cubicBezTo>
                        <a:pt x="51871" y="3203"/>
                        <a:pt x="47135" y="634"/>
                        <a:pt x="42732" y="3670"/>
                      </a:cubicBezTo>
                      <a:cubicBezTo>
                        <a:pt x="38095" y="6939"/>
                        <a:pt x="601" y="48535"/>
                        <a:pt x="468" y="48636"/>
                      </a:cubicBezTo>
                      <a:cubicBezTo>
                        <a:pt x="368" y="48769"/>
                        <a:pt x="201" y="48769"/>
                        <a:pt x="101" y="48669"/>
                      </a:cubicBezTo>
                      <a:cubicBezTo>
                        <a:pt x="1" y="48569"/>
                        <a:pt x="1" y="48402"/>
                        <a:pt x="101" y="48302"/>
                      </a:cubicBezTo>
                      <a:cubicBezTo>
                        <a:pt x="201" y="48169"/>
                        <a:pt x="37728" y="6539"/>
                        <a:pt x="42431" y="3236"/>
                      </a:cubicBezTo>
                      <a:cubicBezTo>
                        <a:pt x="47101" y="1"/>
                        <a:pt x="52172" y="2736"/>
                        <a:pt x="52505" y="2936"/>
                      </a:cubicBezTo>
                      <a:cubicBezTo>
                        <a:pt x="52539" y="2936"/>
                        <a:pt x="52539" y="2970"/>
                        <a:pt x="52572" y="2970"/>
                      </a:cubicBezTo>
                      <a:cubicBezTo>
                        <a:pt x="52672" y="3070"/>
                        <a:pt x="91199" y="33792"/>
                        <a:pt x="100673" y="41030"/>
                      </a:cubicBezTo>
                      <a:cubicBezTo>
                        <a:pt x="101440" y="41597"/>
                        <a:pt x="102207" y="42098"/>
                        <a:pt x="102908" y="42464"/>
                      </a:cubicBezTo>
                      <a:cubicBezTo>
                        <a:pt x="103675" y="42898"/>
                        <a:pt x="104376" y="43232"/>
                        <a:pt x="105076" y="43465"/>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85" name="Google Shape;2385;p36"/>
                <p:cNvSpPr/>
                <p:nvPr/>
              </p:nvSpPr>
              <p:spPr>
                <a:xfrm flipH="1">
                  <a:off x="4107841" y="4482279"/>
                  <a:ext cx="276456" cy="242349"/>
                </a:xfrm>
                <a:custGeom>
                  <a:avLst/>
                  <a:gdLst/>
                  <a:ahLst/>
                  <a:cxnLst/>
                  <a:rect l="l" t="t" r="r" b="b"/>
                  <a:pathLst>
                    <a:path w="12176" h="10675" extrusionOk="0">
                      <a:moveTo>
                        <a:pt x="167" y="534"/>
                      </a:moveTo>
                      <a:cubicBezTo>
                        <a:pt x="34" y="434"/>
                        <a:pt x="1" y="300"/>
                        <a:pt x="67" y="167"/>
                      </a:cubicBezTo>
                      <a:cubicBezTo>
                        <a:pt x="167" y="34"/>
                        <a:pt x="334" y="0"/>
                        <a:pt x="434" y="67"/>
                      </a:cubicBezTo>
                      <a:cubicBezTo>
                        <a:pt x="468" y="100"/>
                        <a:pt x="9641" y="6105"/>
                        <a:pt x="12076" y="10208"/>
                      </a:cubicBezTo>
                      <a:cubicBezTo>
                        <a:pt x="12176" y="10341"/>
                        <a:pt x="12109" y="10508"/>
                        <a:pt x="12009" y="10574"/>
                      </a:cubicBezTo>
                      <a:cubicBezTo>
                        <a:pt x="11876" y="10675"/>
                        <a:pt x="11709" y="10608"/>
                        <a:pt x="11642" y="10508"/>
                      </a:cubicBezTo>
                      <a:cubicBezTo>
                        <a:pt x="9241" y="6472"/>
                        <a:pt x="167" y="534"/>
                        <a:pt x="167" y="534"/>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386" name="Google Shape;2386;p36"/>
                <p:cNvSpPr/>
                <p:nvPr/>
              </p:nvSpPr>
              <p:spPr>
                <a:xfrm flipH="1">
                  <a:off x="3171898" y="3809842"/>
                  <a:ext cx="43957" cy="157533"/>
                </a:xfrm>
                <a:custGeom>
                  <a:avLst/>
                  <a:gdLst/>
                  <a:ahLst/>
                  <a:cxnLst/>
                  <a:rect l="l" t="t" r="r" b="b"/>
                  <a:pathLst>
                    <a:path w="1936" h="6939" extrusionOk="0">
                      <a:moveTo>
                        <a:pt x="535" y="6738"/>
                      </a:moveTo>
                      <a:cubicBezTo>
                        <a:pt x="501" y="6872"/>
                        <a:pt x="334" y="6938"/>
                        <a:pt x="201" y="6905"/>
                      </a:cubicBezTo>
                      <a:cubicBezTo>
                        <a:pt x="68" y="6838"/>
                        <a:pt x="1" y="6671"/>
                        <a:pt x="68" y="6538"/>
                      </a:cubicBezTo>
                      <a:cubicBezTo>
                        <a:pt x="68" y="6538"/>
                        <a:pt x="1402" y="3503"/>
                        <a:pt x="1402" y="267"/>
                      </a:cubicBezTo>
                      <a:cubicBezTo>
                        <a:pt x="1402" y="133"/>
                        <a:pt x="1535" y="0"/>
                        <a:pt x="1669" y="0"/>
                      </a:cubicBezTo>
                      <a:cubicBezTo>
                        <a:pt x="1835" y="0"/>
                        <a:pt x="1936" y="133"/>
                        <a:pt x="1936" y="267"/>
                      </a:cubicBezTo>
                      <a:cubicBezTo>
                        <a:pt x="1936" y="3636"/>
                        <a:pt x="568" y="6738"/>
                        <a:pt x="535" y="6738"/>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87" name="Google Shape;2387;p36"/>
                <p:cNvSpPr/>
                <p:nvPr/>
              </p:nvSpPr>
              <p:spPr>
                <a:xfrm flipH="1">
                  <a:off x="1201978" y="2737566"/>
                  <a:ext cx="1938144" cy="1379790"/>
                </a:xfrm>
                <a:custGeom>
                  <a:avLst/>
                  <a:gdLst/>
                  <a:ahLst/>
                  <a:cxnLst/>
                  <a:rect l="l" t="t" r="r" b="b"/>
                  <a:pathLst>
                    <a:path w="85362" h="60777" extrusionOk="0">
                      <a:moveTo>
                        <a:pt x="2336" y="26219"/>
                      </a:moveTo>
                      <a:cubicBezTo>
                        <a:pt x="2369" y="26086"/>
                        <a:pt x="2502" y="25985"/>
                        <a:pt x="2636" y="26019"/>
                      </a:cubicBezTo>
                      <a:cubicBezTo>
                        <a:pt x="2803" y="26052"/>
                        <a:pt x="2869" y="26219"/>
                        <a:pt x="2836" y="26352"/>
                      </a:cubicBezTo>
                      <a:cubicBezTo>
                        <a:pt x="2836" y="26386"/>
                        <a:pt x="634" y="34391"/>
                        <a:pt x="13644" y="41663"/>
                      </a:cubicBezTo>
                      <a:cubicBezTo>
                        <a:pt x="20248" y="45366"/>
                        <a:pt x="27053" y="47734"/>
                        <a:pt x="33158" y="49869"/>
                      </a:cubicBezTo>
                      <a:cubicBezTo>
                        <a:pt x="39229" y="52004"/>
                        <a:pt x="44632" y="53905"/>
                        <a:pt x="48468" y="56607"/>
                      </a:cubicBezTo>
                      <a:cubicBezTo>
                        <a:pt x="52104" y="59143"/>
                        <a:pt x="55373" y="60243"/>
                        <a:pt x="58309" y="60177"/>
                      </a:cubicBezTo>
                      <a:cubicBezTo>
                        <a:pt x="61478" y="60110"/>
                        <a:pt x="64246" y="58676"/>
                        <a:pt x="66581" y="56207"/>
                      </a:cubicBezTo>
                      <a:cubicBezTo>
                        <a:pt x="68983" y="53639"/>
                        <a:pt x="74487" y="42798"/>
                        <a:pt x="78857" y="31323"/>
                      </a:cubicBezTo>
                      <a:cubicBezTo>
                        <a:pt x="82059" y="22850"/>
                        <a:pt x="84594" y="14044"/>
                        <a:pt x="84794" y="7973"/>
                      </a:cubicBezTo>
                      <a:cubicBezTo>
                        <a:pt x="84828" y="7806"/>
                        <a:pt x="84928" y="7706"/>
                        <a:pt x="85095" y="7706"/>
                      </a:cubicBezTo>
                      <a:cubicBezTo>
                        <a:pt x="85228" y="7706"/>
                        <a:pt x="85361" y="7839"/>
                        <a:pt x="85328" y="7973"/>
                      </a:cubicBezTo>
                      <a:cubicBezTo>
                        <a:pt x="85128" y="14144"/>
                        <a:pt x="82559" y="22983"/>
                        <a:pt x="79357" y="31489"/>
                      </a:cubicBezTo>
                      <a:cubicBezTo>
                        <a:pt x="74987" y="43064"/>
                        <a:pt x="69417" y="53972"/>
                        <a:pt x="66948" y="56574"/>
                      </a:cubicBezTo>
                      <a:cubicBezTo>
                        <a:pt x="64547" y="59143"/>
                        <a:pt x="61645" y="60644"/>
                        <a:pt x="58342" y="60710"/>
                      </a:cubicBezTo>
                      <a:cubicBezTo>
                        <a:pt x="55273" y="60777"/>
                        <a:pt x="51871" y="59643"/>
                        <a:pt x="48135" y="57041"/>
                      </a:cubicBezTo>
                      <a:cubicBezTo>
                        <a:pt x="44366" y="54372"/>
                        <a:pt x="39028" y="52504"/>
                        <a:pt x="32991" y="50403"/>
                      </a:cubicBezTo>
                      <a:cubicBezTo>
                        <a:pt x="26853" y="48235"/>
                        <a:pt x="20048" y="45866"/>
                        <a:pt x="13377" y="42130"/>
                      </a:cubicBezTo>
                      <a:cubicBezTo>
                        <a:pt x="1" y="34658"/>
                        <a:pt x="2302" y="26252"/>
                        <a:pt x="2336" y="26219"/>
                      </a:cubicBezTo>
                      <a:close/>
                      <a:moveTo>
                        <a:pt x="52872" y="30455"/>
                      </a:moveTo>
                      <a:cubicBezTo>
                        <a:pt x="52772" y="29154"/>
                        <a:pt x="52004" y="14310"/>
                        <a:pt x="55840" y="367"/>
                      </a:cubicBezTo>
                      <a:cubicBezTo>
                        <a:pt x="55874" y="234"/>
                        <a:pt x="55807" y="100"/>
                        <a:pt x="55640" y="34"/>
                      </a:cubicBezTo>
                      <a:cubicBezTo>
                        <a:pt x="55507" y="0"/>
                        <a:pt x="55373" y="100"/>
                        <a:pt x="55307" y="234"/>
                      </a:cubicBezTo>
                      <a:cubicBezTo>
                        <a:pt x="51671" y="13510"/>
                        <a:pt x="52171" y="27620"/>
                        <a:pt x="52305" y="30155"/>
                      </a:cubicBezTo>
                      <a:cubicBezTo>
                        <a:pt x="51838" y="30022"/>
                        <a:pt x="51070" y="30088"/>
                        <a:pt x="50837" y="31289"/>
                      </a:cubicBezTo>
                      <a:cubicBezTo>
                        <a:pt x="48001" y="28421"/>
                        <a:pt x="43899" y="26919"/>
                        <a:pt x="39062" y="25185"/>
                      </a:cubicBezTo>
                      <a:cubicBezTo>
                        <a:pt x="32390" y="22750"/>
                        <a:pt x="24385" y="19848"/>
                        <a:pt x="16679" y="12109"/>
                      </a:cubicBezTo>
                      <a:cubicBezTo>
                        <a:pt x="13910" y="9307"/>
                        <a:pt x="7873" y="12176"/>
                        <a:pt x="7873" y="12209"/>
                      </a:cubicBezTo>
                      <a:cubicBezTo>
                        <a:pt x="7739" y="12276"/>
                        <a:pt x="7673" y="12409"/>
                        <a:pt x="7739" y="12543"/>
                      </a:cubicBezTo>
                      <a:cubicBezTo>
                        <a:pt x="7806" y="12676"/>
                        <a:pt x="7940" y="12743"/>
                        <a:pt x="8073" y="12676"/>
                      </a:cubicBezTo>
                      <a:cubicBezTo>
                        <a:pt x="8106" y="12676"/>
                        <a:pt x="13810" y="9974"/>
                        <a:pt x="16312" y="12476"/>
                      </a:cubicBezTo>
                      <a:cubicBezTo>
                        <a:pt x="24084" y="20315"/>
                        <a:pt x="32157" y="23250"/>
                        <a:pt x="38895" y="25685"/>
                      </a:cubicBezTo>
                      <a:cubicBezTo>
                        <a:pt x="43865" y="27487"/>
                        <a:pt x="48068" y="29021"/>
                        <a:pt x="50803" y="32056"/>
                      </a:cubicBezTo>
                      <a:cubicBezTo>
                        <a:pt x="50870" y="32157"/>
                        <a:pt x="51371" y="32957"/>
                        <a:pt x="51637" y="33991"/>
                      </a:cubicBezTo>
                      <a:cubicBezTo>
                        <a:pt x="51671" y="34125"/>
                        <a:pt x="51804" y="34225"/>
                        <a:pt x="51938" y="34191"/>
                      </a:cubicBezTo>
                      <a:cubicBezTo>
                        <a:pt x="52071" y="34158"/>
                        <a:pt x="52171" y="34025"/>
                        <a:pt x="52138" y="33858"/>
                      </a:cubicBezTo>
                      <a:cubicBezTo>
                        <a:pt x="51904" y="32857"/>
                        <a:pt x="51471" y="32056"/>
                        <a:pt x="51304" y="31823"/>
                      </a:cubicBezTo>
                      <a:cubicBezTo>
                        <a:pt x="51404" y="30355"/>
                        <a:pt x="52238" y="30689"/>
                        <a:pt x="52438" y="30756"/>
                      </a:cubicBezTo>
                      <a:cubicBezTo>
                        <a:pt x="52571" y="30956"/>
                        <a:pt x="53172" y="31623"/>
                        <a:pt x="53272" y="32090"/>
                      </a:cubicBezTo>
                      <a:cubicBezTo>
                        <a:pt x="53305" y="32223"/>
                        <a:pt x="53472" y="32323"/>
                        <a:pt x="53605" y="32257"/>
                      </a:cubicBezTo>
                      <a:cubicBezTo>
                        <a:pt x="53739" y="32223"/>
                        <a:pt x="53839" y="32090"/>
                        <a:pt x="53806" y="31956"/>
                      </a:cubicBezTo>
                      <a:cubicBezTo>
                        <a:pt x="53639" y="31389"/>
                        <a:pt x="53038" y="30655"/>
                        <a:pt x="52872" y="30455"/>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88" name="Google Shape;2388;p36"/>
                <p:cNvSpPr/>
                <p:nvPr/>
              </p:nvSpPr>
              <p:spPr>
                <a:xfrm flipH="1">
                  <a:off x="2196534" y="1596369"/>
                  <a:ext cx="167404" cy="166636"/>
                </a:xfrm>
                <a:custGeom>
                  <a:avLst/>
                  <a:gdLst/>
                  <a:ahLst/>
                  <a:cxnLst/>
                  <a:rect l="l" t="t" r="r" b="b"/>
                  <a:pathLst>
                    <a:path w="7373" h="7340" extrusionOk="0">
                      <a:moveTo>
                        <a:pt x="2669" y="568"/>
                      </a:moveTo>
                      <a:cubicBezTo>
                        <a:pt x="935" y="1135"/>
                        <a:pt x="1" y="3003"/>
                        <a:pt x="601" y="4704"/>
                      </a:cubicBezTo>
                      <a:cubicBezTo>
                        <a:pt x="1135" y="6405"/>
                        <a:pt x="3003" y="7339"/>
                        <a:pt x="4704" y="6772"/>
                      </a:cubicBezTo>
                      <a:cubicBezTo>
                        <a:pt x="6439" y="6205"/>
                        <a:pt x="7373" y="4337"/>
                        <a:pt x="6772" y="2636"/>
                      </a:cubicBezTo>
                      <a:cubicBezTo>
                        <a:pt x="6205" y="935"/>
                        <a:pt x="4370" y="1"/>
                        <a:pt x="2669" y="568"/>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89" name="Google Shape;2389;p36"/>
                <p:cNvSpPr/>
                <p:nvPr/>
              </p:nvSpPr>
              <p:spPr>
                <a:xfrm flipH="1">
                  <a:off x="2395703" y="1447947"/>
                  <a:ext cx="109075" cy="58345"/>
                </a:xfrm>
                <a:custGeom>
                  <a:avLst/>
                  <a:gdLst/>
                  <a:ahLst/>
                  <a:cxnLst/>
                  <a:rect l="l" t="t" r="r" b="b"/>
                  <a:pathLst>
                    <a:path w="4804" h="2570" extrusionOk="0">
                      <a:moveTo>
                        <a:pt x="4170" y="1202"/>
                      </a:moveTo>
                      <a:cubicBezTo>
                        <a:pt x="3036" y="1102"/>
                        <a:pt x="1735" y="1402"/>
                        <a:pt x="968" y="2336"/>
                      </a:cubicBezTo>
                      <a:cubicBezTo>
                        <a:pt x="801" y="2536"/>
                        <a:pt x="467" y="2569"/>
                        <a:pt x="234" y="2403"/>
                      </a:cubicBezTo>
                      <a:cubicBezTo>
                        <a:pt x="34" y="2202"/>
                        <a:pt x="0" y="1902"/>
                        <a:pt x="167" y="1669"/>
                      </a:cubicBezTo>
                      <a:cubicBezTo>
                        <a:pt x="1134" y="501"/>
                        <a:pt x="2836" y="1"/>
                        <a:pt x="4303" y="201"/>
                      </a:cubicBezTo>
                      <a:cubicBezTo>
                        <a:pt x="4603" y="234"/>
                        <a:pt x="4804" y="501"/>
                        <a:pt x="4770" y="768"/>
                      </a:cubicBezTo>
                      <a:cubicBezTo>
                        <a:pt x="4704" y="1035"/>
                        <a:pt x="4470" y="1235"/>
                        <a:pt x="4170" y="1202"/>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90" name="Google Shape;2390;p36"/>
                <p:cNvSpPr/>
                <p:nvPr/>
              </p:nvSpPr>
              <p:spPr>
                <a:xfrm flipH="1">
                  <a:off x="2376026" y="1527470"/>
                  <a:ext cx="75744" cy="102252"/>
                </a:xfrm>
                <a:custGeom>
                  <a:avLst/>
                  <a:gdLst/>
                  <a:ahLst/>
                  <a:cxnLst/>
                  <a:rect l="l" t="t" r="r" b="b"/>
                  <a:pathLst>
                    <a:path w="3336" h="4504" extrusionOk="0">
                      <a:moveTo>
                        <a:pt x="968" y="501"/>
                      </a:moveTo>
                      <a:lnTo>
                        <a:pt x="968" y="501"/>
                      </a:lnTo>
                      <a:cubicBezTo>
                        <a:pt x="1234" y="401"/>
                        <a:pt x="1535" y="434"/>
                        <a:pt x="1768" y="501"/>
                      </a:cubicBezTo>
                      <a:cubicBezTo>
                        <a:pt x="1868" y="467"/>
                        <a:pt x="1968" y="367"/>
                        <a:pt x="2002" y="167"/>
                      </a:cubicBezTo>
                      <a:cubicBezTo>
                        <a:pt x="2035" y="67"/>
                        <a:pt x="2135" y="0"/>
                        <a:pt x="2235" y="0"/>
                      </a:cubicBezTo>
                      <a:cubicBezTo>
                        <a:pt x="2335" y="34"/>
                        <a:pt x="2402" y="134"/>
                        <a:pt x="2402" y="234"/>
                      </a:cubicBezTo>
                      <a:cubicBezTo>
                        <a:pt x="2369" y="434"/>
                        <a:pt x="2235" y="601"/>
                        <a:pt x="2135" y="701"/>
                      </a:cubicBezTo>
                      <a:lnTo>
                        <a:pt x="2168" y="734"/>
                      </a:lnTo>
                      <a:cubicBezTo>
                        <a:pt x="2302" y="634"/>
                        <a:pt x="2435" y="501"/>
                        <a:pt x="2535" y="267"/>
                      </a:cubicBezTo>
                      <a:cubicBezTo>
                        <a:pt x="2569" y="167"/>
                        <a:pt x="2669" y="100"/>
                        <a:pt x="2769" y="134"/>
                      </a:cubicBezTo>
                      <a:cubicBezTo>
                        <a:pt x="2869" y="167"/>
                        <a:pt x="2936" y="301"/>
                        <a:pt x="2902" y="401"/>
                      </a:cubicBezTo>
                      <a:cubicBezTo>
                        <a:pt x="2802" y="634"/>
                        <a:pt x="2635" y="834"/>
                        <a:pt x="2469" y="934"/>
                      </a:cubicBezTo>
                      <a:lnTo>
                        <a:pt x="2502" y="968"/>
                      </a:lnTo>
                      <a:cubicBezTo>
                        <a:pt x="2669" y="868"/>
                        <a:pt x="2836" y="768"/>
                        <a:pt x="2969" y="601"/>
                      </a:cubicBezTo>
                      <a:cubicBezTo>
                        <a:pt x="3036" y="501"/>
                        <a:pt x="3169" y="467"/>
                        <a:pt x="3236" y="567"/>
                      </a:cubicBezTo>
                      <a:cubicBezTo>
                        <a:pt x="3336" y="634"/>
                        <a:pt x="3336" y="734"/>
                        <a:pt x="3269" y="834"/>
                      </a:cubicBezTo>
                      <a:cubicBezTo>
                        <a:pt x="3136" y="1001"/>
                        <a:pt x="2969" y="1135"/>
                        <a:pt x="2769" y="1235"/>
                      </a:cubicBezTo>
                      <a:lnTo>
                        <a:pt x="2535" y="1368"/>
                      </a:lnTo>
                      <a:lnTo>
                        <a:pt x="3036" y="2736"/>
                      </a:lnTo>
                      <a:cubicBezTo>
                        <a:pt x="3236" y="3369"/>
                        <a:pt x="2902" y="4070"/>
                        <a:pt x="2302" y="4270"/>
                      </a:cubicBezTo>
                      <a:lnTo>
                        <a:pt x="2302" y="4270"/>
                      </a:lnTo>
                      <a:cubicBezTo>
                        <a:pt x="1668" y="4504"/>
                        <a:pt x="968" y="4170"/>
                        <a:pt x="734" y="3536"/>
                      </a:cubicBezTo>
                      <a:lnTo>
                        <a:pt x="234" y="2069"/>
                      </a:lnTo>
                      <a:cubicBezTo>
                        <a:pt x="0" y="1435"/>
                        <a:pt x="334" y="734"/>
                        <a:pt x="968" y="50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91" name="Google Shape;2391;p36"/>
                <p:cNvSpPr/>
                <p:nvPr/>
              </p:nvSpPr>
              <p:spPr>
                <a:xfrm flipH="1">
                  <a:off x="2163931" y="1188970"/>
                  <a:ext cx="480937" cy="393071"/>
                </a:xfrm>
                <a:custGeom>
                  <a:avLst/>
                  <a:gdLst/>
                  <a:ahLst/>
                  <a:cxnLst/>
                  <a:rect l="l" t="t" r="r" b="b"/>
                  <a:pathLst>
                    <a:path w="21182" h="17314" extrusionOk="0">
                      <a:moveTo>
                        <a:pt x="33" y="334"/>
                      </a:moveTo>
                      <a:cubicBezTo>
                        <a:pt x="0" y="201"/>
                        <a:pt x="100" y="34"/>
                        <a:pt x="267" y="34"/>
                      </a:cubicBezTo>
                      <a:cubicBezTo>
                        <a:pt x="400" y="1"/>
                        <a:pt x="534" y="101"/>
                        <a:pt x="567" y="234"/>
                      </a:cubicBezTo>
                      <a:cubicBezTo>
                        <a:pt x="567" y="301"/>
                        <a:pt x="3002" y="16613"/>
                        <a:pt x="20782" y="10341"/>
                      </a:cubicBezTo>
                      <a:cubicBezTo>
                        <a:pt x="20948" y="10275"/>
                        <a:pt x="21082" y="10341"/>
                        <a:pt x="21149" y="10508"/>
                      </a:cubicBezTo>
                      <a:cubicBezTo>
                        <a:pt x="21182" y="10642"/>
                        <a:pt x="21115" y="10775"/>
                        <a:pt x="20982" y="10842"/>
                      </a:cubicBezTo>
                      <a:cubicBezTo>
                        <a:pt x="2569" y="17313"/>
                        <a:pt x="33" y="368"/>
                        <a:pt x="33" y="334"/>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392" name="Google Shape;2392;p36"/>
                <p:cNvSpPr/>
                <p:nvPr/>
              </p:nvSpPr>
              <p:spPr>
                <a:xfrm flipH="1">
                  <a:off x="1895132" y="1248039"/>
                  <a:ext cx="282518" cy="331706"/>
                </a:xfrm>
                <a:custGeom>
                  <a:avLst/>
                  <a:gdLst/>
                  <a:ahLst/>
                  <a:cxnLst/>
                  <a:rect l="l" t="t" r="r" b="b"/>
                  <a:pathLst>
                    <a:path w="12443" h="14611" extrusionOk="0">
                      <a:moveTo>
                        <a:pt x="0" y="9007"/>
                      </a:moveTo>
                      <a:cubicBezTo>
                        <a:pt x="434" y="1"/>
                        <a:pt x="12443" y="7439"/>
                        <a:pt x="5638" y="14611"/>
                      </a:cubicBezTo>
                      <a:cubicBezTo>
                        <a:pt x="5638" y="14611"/>
                        <a:pt x="801" y="14244"/>
                        <a:pt x="0" y="9007"/>
                      </a:cubicBez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2393" name="Google Shape;2393;p36"/>
                <p:cNvSpPr/>
                <p:nvPr/>
              </p:nvSpPr>
              <p:spPr>
                <a:xfrm flipH="1">
                  <a:off x="1987517" y="1347993"/>
                  <a:ext cx="196943" cy="238581"/>
                </a:xfrm>
                <a:custGeom>
                  <a:avLst/>
                  <a:gdLst/>
                  <a:ahLst/>
                  <a:cxnLst/>
                  <a:rect l="l" t="t" r="r" b="b"/>
                  <a:pathLst>
                    <a:path w="8674" h="10509" extrusionOk="0">
                      <a:moveTo>
                        <a:pt x="567" y="4637"/>
                      </a:moveTo>
                      <a:cubicBezTo>
                        <a:pt x="534" y="4771"/>
                        <a:pt x="434" y="4904"/>
                        <a:pt x="267" y="4871"/>
                      </a:cubicBezTo>
                      <a:cubicBezTo>
                        <a:pt x="134" y="4871"/>
                        <a:pt x="0" y="4737"/>
                        <a:pt x="34" y="4604"/>
                      </a:cubicBezTo>
                      <a:cubicBezTo>
                        <a:pt x="134" y="2269"/>
                        <a:pt x="1001" y="968"/>
                        <a:pt x="2135" y="468"/>
                      </a:cubicBezTo>
                      <a:cubicBezTo>
                        <a:pt x="3136" y="1"/>
                        <a:pt x="4303" y="134"/>
                        <a:pt x="5371" y="735"/>
                      </a:cubicBezTo>
                      <a:cubicBezTo>
                        <a:pt x="6405" y="1268"/>
                        <a:pt x="7339" y="2269"/>
                        <a:pt x="7873" y="3470"/>
                      </a:cubicBezTo>
                      <a:cubicBezTo>
                        <a:pt x="8673" y="5405"/>
                        <a:pt x="8473" y="7940"/>
                        <a:pt x="6138" y="10408"/>
                      </a:cubicBezTo>
                      <a:cubicBezTo>
                        <a:pt x="6038" y="10508"/>
                        <a:pt x="5871" y="10508"/>
                        <a:pt x="5771" y="10408"/>
                      </a:cubicBezTo>
                      <a:cubicBezTo>
                        <a:pt x="5671" y="10308"/>
                        <a:pt x="5671" y="10141"/>
                        <a:pt x="5771" y="10041"/>
                      </a:cubicBezTo>
                      <a:cubicBezTo>
                        <a:pt x="7939" y="7740"/>
                        <a:pt x="8106" y="5438"/>
                        <a:pt x="7372" y="3670"/>
                      </a:cubicBezTo>
                      <a:cubicBezTo>
                        <a:pt x="6905" y="2569"/>
                        <a:pt x="6038" y="1702"/>
                        <a:pt x="5104" y="1202"/>
                      </a:cubicBezTo>
                      <a:cubicBezTo>
                        <a:pt x="4203" y="701"/>
                        <a:pt x="3203" y="568"/>
                        <a:pt x="2369" y="935"/>
                      </a:cubicBezTo>
                      <a:cubicBezTo>
                        <a:pt x="1401" y="1402"/>
                        <a:pt x="667" y="2536"/>
                        <a:pt x="567" y="4637"/>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94" name="Google Shape;2394;p36"/>
                <p:cNvSpPr/>
                <p:nvPr/>
              </p:nvSpPr>
              <p:spPr>
                <a:xfrm flipH="1">
                  <a:off x="853821" y="1061002"/>
                  <a:ext cx="837678" cy="748978"/>
                </a:xfrm>
                <a:custGeom>
                  <a:avLst/>
                  <a:gdLst/>
                  <a:ahLst/>
                  <a:cxnLst/>
                  <a:rect l="l" t="t" r="r" b="b"/>
                  <a:pathLst>
                    <a:path w="36894" h="32991" extrusionOk="0">
                      <a:moveTo>
                        <a:pt x="67" y="401"/>
                      </a:moveTo>
                      <a:cubicBezTo>
                        <a:pt x="1" y="267"/>
                        <a:pt x="67" y="100"/>
                        <a:pt x="201" y="67"/>
                      </a:cubicBezTo>
                      <a:cubicBezTo>
                        <a:pt x="334" y="0"/>
                        <a:pt x="501" y="67"/>
                        <a:pt x="568" y="200"/>
                      </a:cubicBezTo>
                      <a:cubicBezTo>
                        <a:pt x="568" y="234"/>
                        <a:pt x="5705" y="12543"/>
                        <a:pt x="13577" y="17480"/>
                      </a:cubicBezTo>
                      <a:cubicBezTo>
                        <a:pt x="16146" y="19047"/>
                        <a:pt x="19181" y="20482"/>
                        <a:pt x="22217" y="21916"/>
                      </a:cubicBezTo>
                      <a:cubicBezTo>
                        <a:pt x="28655" y="24952"/>
                        <a:pt x="35059" y="27954"/>
                        <a:pt x="36827" y="32590"/>
                      </a:cubicBezTo>
                      <a:cubicBezTo>
                        <a:pt x="36894" y="32724"/>
                        <a:pt x="36827" y="32857"/>
                        <a:pt x="36694" y="32924"/>
                      </a:cubicBezTo>
                      <a:cubicBezTo>
                        <a:pt x="36560" y="32991"/>
                        <a:pt x="36393" y="32891"/>
                        <a:pt x="36327" y="32757"/>
                      </a:cubicBezTo>
                      <a:cubicBezTo>
                        <a:pt x="34625" y="28354"/>
                        <a:pt x="28321" y="25385"/>
                        <a:pt x="21983" y="22383"/>
                      </a:cubicBezTo>
                      <a:cubicBezTo>
                        <a:pt x="18914" y="20949"/>
                        <a:pt x="15879" y="19514"/>
                        <a:pt x="13310" y="17913"/>
                      </a:cubicBezTo>
                      <a:cubicBezTo>
                        <a:pt x="5271" y="12910"/>
                        <a:pt x="101" y="434"/>
                        <a:pt x="67" y="401"/>
                      </a:cubicBezTo>
                      <a:close/>
                    </a:path>
                  </a:pathLst>
                </a:custGeom>
                <a:solidFill>
                  <a:srgbClr val="313130"/>
                </a:solidFill>
                <a:ln>
                  <a:noFill/>
                </a:ln>
              </p:spPr>
              <p:txBody>
                <a:bodyPr spcFirstLastPara="1" wrap="square" lIns="121900" tIns="121900" rIns="121900" bIns="121900" anchor="ctr" anchorCtr="0">
                  <a:noAutofit/>
                </a:bodyPr>
                <a:lstStyle/>
                <a:p>
                  <a:endParaRPr sz="2400"/>
                </a:p>
              </p:txBody>
            </p:sp>
            <p:sp>
              <p:nvSpPr>
                <p:cNvPr id="2395" name="Google Shape;2395;p36"/>
                <p:cNvSpPr/>
                <p:nvPr/>
              </p:nvSpPr>
              <p:spPr>
                <a:xfrm flipH="1">
                  <a:off x="1642105" y="908041"/>
                  <a:ext cx="985352" cy="454391"/>
                </a:xfrm>
                <a:custGeom>
                  <a:avLst/>
                  <a:gdLst/>
                  <a:ahLst/>
                  <a:cxnLst/>
                  <a:rect l="l" t="t" r="r" b="b"/>
                  <a:pathLst>
                    <a:path w="43398" h="20015" extrusionOk="0">
                      <a:moveTo>
                        <a:pt x="0" y="5838"/>
                      </a:moveTo>
                      <a:cubicBezTo>
                        <a:pt x="501" y="5104"/>
                        <a:pt x="1134" y="4370"/>
                        <a:pt x="1868" y="3636"/>
                      </a:cubicBezTo>
                      <a:cubicBezTo>
                        <a:pt x="3103" y="2435"/>
                        <a:pt x="4670" y="1168"/>
                        <a:pt x="6472" y="0"/>
                      </a:cubicBezTo>
                      <a:cubicBezTo>
                        <a:pt x="17179" y="12042"/>
                        <a:pt x="32890" y="10541"/>
                        <a:pt x="42564" y="8039"/>
                      </a:cubicBezTo>
                      <a:cubicBezTo>
                        <a:pt x="42864" y="8673"/>
                        <a:pt x="43131" y="9307"/>
                        <a:pt x="43398" y="9941"/>
                      </a:cubicBezTo>
                      <a:cubicBezTo>
                        <a:pt x="16379" y="20015"/>
                        <a:pt x="4570" y="11609"/>
                        <a:pt x="0" y="5838"/>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397" name="Google Shape;2397;p36"/>
                <p:cNvSpPr/>
                <p:nvPr/>
              </p:nvSpPr>
              <p:spPr>
                <a:xfrm flipH="1">
                  <a:off x="3570940" y="2283198"/>
                  <a:ext cx="212859" cy="176489"/>
                </a:xfrm>
                <a:custGeom>
                  <a:avLst/>
                  <a:gdLst/>
                  <a:ahLst/>
                  <a:cxnLst/>
                  <a:rect l="l" t="t" r="r" b="b"/>
                  <a:pathLst>
                    <a:path w="9375" h="7774" extrusionOk="0">
                      <a:moveTo>
                        <a:pt x="835" y="835"/>
                      </a:moveTo>
                      <a:lnTo>
                        <a:pt x="835" y="835"/>
                      </a:lnTo>
                      <a:cubicBezTo>
                        <a:pt x="1669" y="1"/>
                        <a:pt x="3070" y="1"/>
                        <a:pt x="3904" y="835"/>
                      </a:cubicBezTo>
                      <a:lnTo>
                        <a:pt x="4671" y="1602"/>
                      </a:lnTo>
                      <a:lnTo>
                        <a:pt x="5438" y="835"/>
                      </a:lnTo>
                      <a:cubicBezTo>
                        <a:pt x="6305" y="1"/>
                        <a:pt x="7673" y="1"/>
                        <a:pt x="8507" y="835"/>
                      </a:cubicBezTo>
                      <a:lnTo>
                        <a:pt x="8507" y="835"/>
                      </a:lnTo>
                      <a:cubicBezTo>
                        <a:pt x="9374" y="1702"/>
                        <a:pt x="9374" y="3070"/>
                        <a:pt x="8507" y="3937"/>
                      </a:cubicBezTo>
                      <a:lnTo>
                        <a:pt x="7740" y="4704"/>
                      </a:lnTo>
                      <a:lnTo>
                        <a:pt x="4671" y="7773"/>
                      </a:lnTo>
                      <a:lnTo>
                        <a:pt x="1602" y="4704"/>
                      </a:lnTo>
                      <a:lnTo>
                        <a:pt x="1602" y="4704"/>
                      </a:lnTo>
                      <a:lnTo>
                        <a:pt x="835" y="3937"/>
                      </a:lnTo>
                      <a:cubicBezTo>
                        <a:pt x="1" y="3070"/>
                        <a:pt x="1" y="1702"/>
                        <a:pt x="835" y="835"/>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99" name="Google Shape;2399;p36"/>
                <p:cNvSpPr/>
                <p:nvPr/>
              </p:nvSpPr>
              <p:spPr>
                <a:xfrm flipH="1">
                  <a:off x="3126436" y="1767514"/>
                  <a:ext cx="274186" cy="227207"/>
                </a:xfrm>
                <a:custGeom>
                  <a:avLst/>
                  <a:gdLst/>
                  <a:ahLst/>
                  <a:cxnLst/>
                  <a:rect l="l" t="t" r="r" b="b"/>
                  <a:pathLst>
                    <a:path w="12076" h="10008" extrusionOk="0">
                      <a:moveTo>
                        <a:pt x="1101" y="1068"/>
                      </a:moveTo>
                      <a:lnTo>
                        <a:pt x="1101" y="1068"/>
                      </a:lnTo>
                      <a:cubicBezTo>
                        <a:pt x="2169" y="1"/>
                        <a:pt x="3970" y="1"/>
                        <a:pt x="5038" y="1068"/>
                      </a:cubicBezTo>
                      <a:lnTo>
                        <a:pt x="6038" y="2069"/>
                      </a:lnTo>
                      <a:lnTo>
                        <a:pt x="7039" y="1068"/>
                      </a:lnTo>
                      <a:cubicBezTo>
                        <a:pt x="8140" y="1"/>
                        <a:pt x="9908" y="1"/>
                        <a:pt x="11009" y="1068"/>
                      </a:cubicBezTo>
                      <a:lnTo>
                        <a:pt x="11009" y="1068"/>
                      </a:lnTo>
                      <a:cubicBezTo>
                        <a:pt x="12076" y="2169"/>
                        <a:pt x="12076" y="3970"/>
                        <a:pt x="11009" y="5038"/>
                      </a:cubicBezTo>
                      <a:lnTo>
                        <a:pt x="10008" y="6038"/>
                      </a:lnTo>
                      <a:lnTo>
                        <a:pt x="6038" y="10008"/>
                      </a:lnTo>
                      <a:lnTo>
                        <a:pt x="2069" y="6038"/>
                      </a:lnTo>
                      <a:lnTo>
                        <a:pt x="2069" y="6038"/>
                      </a:lnTo>
                      <a:lnTo>
                        <a:pt x="1101" y="5038"/>
                      </a:lnTo>
                      <a:cubicBezTo>
                        <a:pt x="1" y="3970"/>
                        <a:pt x="1" y="2169"/>
                        <a:pt x="1101" y="1068"/>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400" name="Google Shape;2400;p36"/>
                <p:cNvSpPr/>
                <p:nvPr/>
              </p:nvSpPr>
              <p:spPr>
                <a:xfrm flipH="1">
                  <a:off x="3908656" y="1808399"/>
                  <a:ext cx="441567" cy="386260"/>
                </a:xfrm>
                <a:custGeom>
                  <a:avLst/>
                  <a:gdLst/>
                  <a:ahLst/>
                  <a:cxnLst/>
                  <a:rect l="l" t="t" r="r" b="b"/>
                  <a:pathLst>
                    <a:path w="19448" h="17014" extrusionOk="0">
                      <a:moveTo>
                        <a:pt x="2169" y="1"/>
                      </a:moveTo>
                      <a:lnTo>
                        <a:pt x="17313" y="1"/>
                      </a:lnTo>
                      <a:cubicBezTo>
                        <a:pt x="18481" y="1"/>
                        <a:pt x="19448" y="968"/>
                        <a:pt x="19448" y="2136"/>
                      </a:cubicBezTo>
                      <a:lnTo>
                        <a:pt x="19448" y="11442"/>
                      </a:lnTo>
                      <a:cubicBezTo>
                        <a:pt x="19448" y="12610"/>
                        <a:pt x="18481" y="13577"/>
                        <a:pt x="17313" y="13577"/>
                      </a:cubicBezTo>
                      <a:lnTo>
                        <a:pt x="12276" y="13577"/>
                      </a:lnTo>
                      <a:lnTo>
                        <a:pt x="10275" y="16813"/>
                      </a:lnTo>
                      <a:cubicBezTo>
                        <a:pt x="10208" y="16946"/>
                        <a:pt x="10075" y="17013"/>
                        <a:pt x="9908" y="17013"/>
                      </a:cubicBezTo>
                      <a:cubicBezTo>
                        <a:pt x="9741" y="17013"/>
                        <a:pt x="9608" y="16946"/>
                        <a:pt x="9508" y="16813"/>
                      </a:cubicBezTo>
                      <a:lnTo>
                        <a:pt x="7539" y="13577"/>
                      </a:lnTo>
                      <a:lnTo>
                        <a:pt x="2169" y="13577"/>
                      </a:lnTo>
                      <a:cubicBezTo>
                        <a:pt x="968" y="13577"/>
                        <a:pt x="1" y="12610"/>
                        <a:pt x="1" y="11442"/>
                      </a:cubicBezTo>
                      <a:lnTo>
                        <a:pt x="1" y="2136"/>
                      </a:lnTo>
                      <a:cubicBezTo>
                        <a:pt x="1" y="968"/>
                        <a:pt x="968" y="1"/>
                        <a:pt x="2169"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2401" name="Google Shape;2401;p36"/>
                <p:cNvSpPr/>
                <p:nvPr/>
              </p:nvSpPr>
              <p:spPr>
                <a:xfrm flipH="1">
                  <a:off x="4029079" y="1885652"/>
                  <a:ext cx="200735" cy="166614"/>
                </a:xfrm>
                <a:custGeom>
                  <a:avLst/>
                  <a:gdLst/>
                  <a:ahLst/>
                  <a:cxnLst/>
                  <a:rect l="l" t="t" r="r" b="b"/>
                  <a:pathLst>
                    <a:path w="8841" h="7339" extrusionOk="0">
                      <a:moveTo>
                        <a:pt x="801" y="801"/>
                      </a:moveTo>
                      <a:lnTo>
                        <a:pt x="801" y="801"/>
                      </a:lnTo>
                      <a:cubicBezTo>
                        <a:pt x="1602" y="0"/>
                        <a:pt x="2903" y="0"/>
                        <a:pt x="3703" y="801"/>
                      </a:cubicBezTo>
                      <a:lnTo>
                        <a:pt x="4437" y="1535"/>
                      </a:lnTo>
                      <a:lnTo>
                        <a:pt x="5171" y="801"/>
                      </a:lnTo>
                      <a:cubicBezTo>
                        <a:pt x="5938" y="0"/>
                        <a:pt x="7272" y="0"/>
                        <a:pt x="8040" y="801"/>
                      </a:cubicBezTo>
                      <a:lnTo>
                        <a:pt x="8040" y="801"/>
                      </a:lnTo>
                      <a:cubicBezTo>
                        <a:pt x="8840" y="1601"/>
                        <a:pt x="8840" y="2902"/>
                        <a:pt x="8040" y="3703"/>
                      </a:cubicBezTo>
                      <a:lnTo>
                        <a:pt x="7339" y="4437"/>
                      </a:lnTo>
                      <a:lnTo>
                        <a:pt x="4437" y="7339"/>
                      </a:lnTo>
                      <a:lnTo>
                        <a:pt x="1535" y="4437"/>
                      </a:lnTo>
                      <a:lnTo>
                        <a:pt x="1535" y="4437"/>
                      </a:lnTo>
                      <a:lnTo>
                        <a:pt x="801" y="3703"/>
                      </a:lnTo>
                      <a:cubicBezTo>
                        <a:pt x="1" y="2902"/>
                        <a:pt x="1" y="1601"/>
                        <a:pt x="801" y="80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3" name="Google Shape;2403;p36"/>
                <p:cNvSpPr/>
                <p:nvPr/>
              </p:nvSpPr>
              <p:spPr>
                <a:xfrm flipH="1">
                  <a:off x="3549695" y="959527"/>
                  <a:ext cx="475670" cy="393820"/>
                </a:xfrm>
                <a:custGeom>
                  <a:avLst/>
                  <a:gdLst/>
                  <a:ahLst/>
                  <a:cxnLst/>
                  <a:rect l="l" t="t" r="r" b="b"/>
                  <a:pathLst>
                    <a:path w="20950" h="17347" extrusionOk="0">
                      <a:moveTo>
                        <a:pt x="1902" y="1902"/>
                      </a:moveTo>
                      <a:lnTo>
                        <a:pt x="1902" y="1902"/>
                      </a:lnTo>
                      <a:cubicBezTo>
                        <a:pt x="3770" y="0"/>
                        <a:pt x="6873" y="0"/>
                        <a:pt x="8741" y="1902"/>
                      </a:cubicBezTo>
                      <a:lnTo>
                        <a:pt x="10475" y="3603"/>
                      </a:lnTo>
                      <a:lnTo>
                        <a:pt x="12176" y="1902"/>
                      </a:lnTo>
                      <a:cubicBezTo>
                        <a:pt x="14078" y="0"/>
                        <a:pt x="17180" y="0"/>
                        <a:pt x="19048" y="1902"/>
                      </a:cubicBezTo>
                      <a:lnTo>
                        <a:pt x="19048" y="1902"/>
                      </a:lnTo>
                      <a:cubicBezTo>
                        <a:pt x="20949" y="3803"/>
                        <a:pt x="20949" y="6872"/>
                        <a:pt x="19048" y="8773"/>
                      </a:cubicBezTo>
                      <a:lnTo>
                        <a:pt x="17347" y="10475"/>
                      </a:lnTo>
                      <a:lnTo>
                        <a:pt x="10475" y="17346"/>
                      </a:lnTo>
                      <a:lnTo>
                        <a:pt x="3604" y="10475"/>
                      </a:lnTo>
                      <a:lnTo>
                        <a:pt x="3604" y="10475"/>
                      </a:lnTo>
                      <a:lnTo>
                        <a:pt x="1902" y="8773"/>
                      </a:lnTo>
                      <a:cubicBezTo>
                        <a:pt x="1" y="6872"/>
                        <a:pt x="1" y="3803"/>
                        <a:pt x="1902" y="1902"/>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 name="Group 1">
                <a:extLst>
                  <a:ext uri="{FF2B5EF4-FFF2-40B4-BE49-F238E27FC236}">
                    <a16:creationId xmlns:a16="http://schemas.microsoft.com/office/drawing/2014/main" id="{3AFBED33-3FD8-0785-43FB-FC3A472B2FFD}"/>
                  </a:ext>
                </a:extLst>
              </p:cNvPr>
              <p:cNvGrpSpPr/>
              <p:nvPr/>
            </p:nvGrpSpPr>
            <p:grpSpPr>
              <a:xfrm>
                <a:off x="3168562" y="3006677"/>
                <a:ext cx="602177" cy="476981"/>
                <a:chOff x="3951428" y="1602917"/>
                <a:chExt cx="303645" cy="218559"/>
              </a:xfrm>
            </p:grpSpPr>
            <p:sp>
              <p:nvSpPr>
                <p:cNvPr id="3" name="Google Shape;1754;p32">
                  <a:extLst>
                    <a:ext uri="{FF2B5EF4-FFF2-40B4-BE49-F238E27FC236}">
                      <a16:creationId xmlns:a16="http://schemas.microsoft.com/office/drawing/2014/main" id="{D362340B-22D5-A1EE-E97E-61C43DC1D8E7}"/>
                    </a:ext>
                  </a:extLst>
                </p:cNvPr>
                <p:cNvSpPr/>
                <p:nvPr/>
              </p:nvSpPr>
              <p:spPr>
                <a:xfrm>
                  <a:off x="3951428" y="1602917"/>
                  <a:ext cx="202751" cy="218559"/>
                </a:xfrm>
                <a:custGeom>
                  <a:avLst/>
                  <a:gdLst/>
                  <a:ahLst/>
                  <a:cxnLst/>
                  <a:rect l="l" t="t" r="r" b="b"/>
                  <a:pathLst>
                    <a:path w="13711" h="14780" extrusionOk="0">
                      <a:moveTo>
                        <a:pt x="8360" y="1"/>
                      </a:moveTo>
                      <a:cubicBezTo>
                        <a:pt x="7988" y="1"/>
                        <a:pt x="7767" y="381"/>
                        <a:pt x="7606" y="670"/>
                      </a:cubicBezTo>
                      <a:cubicBezTo>
                        <a:pt x="7339" y="1237"/>
                        <a:pt x="7139" y="1804"/>
                        <a:pt x="6973" y="2371"/>
                      </a:cubicBezTo>
                      <a:cubicBezTo>
                        <a:pt x="6772" y="3071"/>
                        <a:pt x="6606" y="3772"/>
                        <a:pt x="6506" y="4472"/>
                      </a:cubicBezTo>
                      <a:cubicBezTo>
                        <a:pt x="6472" y="4673"/>
                        <a:pt x="6439" y="4873"/>
                        <a:pt x="6439" y="5073"/>
                      </a:cubicBezTo>
                      <a:lnTo>
                        <a:pt x="5772" y="5073"/>
                      </a:lnTo>
                      <a:cubicBezTo>
                        <a:pt x="5238" y="5040"/>
                        <a:pt x="4704" y="5006"/>
                        <a:pt x="4171" y="5006"/>
                      </a:cubicBezTo>
                      <a:cubicBezTo>
                        <a:pt x="4001" y="5000"/>
                        <a:pt x="3829" y="4996"/>
                        <a:pt x="3656" y="4996"/>
                      </a:cubicBezTo>
                      <a:cubicBezTo>
                        <a:pt x="2910" y="4996"/>
                        <a:pt x="2139" y="5069"/>
                        <a:pt x="1435" y="5340"/>
                      </a:cubicBezTo>
                      <a:cubicBezTo>
                        <a:pt x="768" y="5640"/>
                        <a:pt x="1" y="6240"/>
                        <a:pt x="334" y="7074"/>
                      </a:cubicBezTo>
                      <a:cubicBezTo>
                        <a:pt x="501" y="7441"/>
                        <a:pt x="902" y="7741"/>
                        <a:pt x="1335" y="7908"/>
                      </a:cubicBezTo>
                      <a:cubicBezTo>
                        <a:pt x="1068" y="8008"/>
                        <a:pt x="835" y="8108"/>
                        <a:pt x="635" y="8309"/>
                      </a:cubicBezTo>
                      <a:cubicBezTo>
                        <a:pt x="301" y="8575"/>
                        <a:pt x="134" y="9009"/>
                        <a:pt x="234" y="9409"/>
                      </a:cubicBezTo>
                      <a:cubicBezTo>
                        <a:pt x="368" y="9810"/>
                        <a:pt x="668" y="10110"/>
                        <a:pt x="1035" y="10310"/>
                      </a:cubicBezTo>
                      <a:cubicBezTo>
                        <a:pt x="1102" y="10310"/>
                        <a:pt x="1168" y="10343"/>
                        <a:pt x="1235" y="10377"/>
                      </a:cubicBezTo>
                      <a:cubicBezTo>
                        <a:pt x="935" y="10477"/>
                        <a:pt x="668" y="10644"/>
                        <a:pt x="501" y="10877"/>
                      </a:cubicBezTo>
                      <a:cubicBezTo>
                        <a:pt x="201" y="11244"/>
                        <a:pt x="168" y="11711"/>
                        <a:pt x="435" y="12078"/>
                      </a:cubicBezTo>
                      <a:cubicBezTo>
                        <a:pt x="735" y="12512"/>
                        <a:pt x="1268" y="12678"/>
                        <a:pt x="1735" y="12745"/>
                      </a:cubicBezTo>
                      <a:cubicBezTo>
                        <a:pt x="1602" y="12845"/>
                        <a:pt x="1502" y="12945"/>
                        <a:pt x="1402" y="13112"/>
                      </a:cubicBezTo>
                      <a:cubicBezTo>
                        <a:pt x="1235" y="13446"/>
                        <a:pt x="1235" y="13879"/>
                        <a:pt x="1469" y="14179"/>
                      </a:cubicBezTo>
                      <a:cubicBezTo>
                        <a:pt x="1769" y="14513"/>
                        <a:pt x="2202" y="14580"/>
                        <a:pt x="2603" y="14646"/>
                      </a:cubicBezTo>
                      <a:cubicBezTo>
                        <a:pt x="3403" y="14746"/>
                        <a:pt x="4204" y="14780"/>
                        <a:pt x="5004" y="14780"/>
                      </a:cubicBezTo>
                      <a:cubicBezTo>
                        <a:pt x="6539" y="14780"/>
                        <a:pt x="8107" y="14746"/>
                        <a:pt x="9641" y="14546"/>
                      </a:cubicBezTo>
                      <a:cubicBezTo>
                        <a:pt x="10408" y="14446"/>
                        <a:pt x="11142" y="14346"/>
                        <a:pt x="11876" y="14213"/>
                      </a:cubicBezTo>
                      <a:cubicBezTo>
                        <a:pt x="12476" y="14079"/>
                        <a:pt x="13044" y="13946"/>
                        <a:pt x="13410" y="13479"/>
                      </a:cubicBezTo>
                      <a:cubicBezTo>
                        <a:pt x="13444" y="13446"/>
                        <a:pt x="13511" y="13412"/>
                        <a:pt x="13544" y="13379"/>
                      </a:cubicBezTo>
                      <a:cubicBezTo>
                        <a:pt x="13711" y="13179"/>
                        <a:pt x="13677" y="12878"/>
                        <a:pt x="13644" y="12578"/>
                      </a:cubicBezTo>
                      <a:cubicBezTo>
                        <a:pt x="13644" y="12278"/>
                        <a:pt x="13644" y="11944"/>
                        <a:pt x="13644" y="11611"/>
                      </a:cubicBezTo>
                      <a:cubicBezTo>
                        <a:pt x="13644" y="11010"/>
                        <a:pt x="13611" y="10410"/>
                        <a:pt x="13611" y="9810"/>
                      </a:cubicBezTo>
                      <a:cubicBezTo>
                        <a:pt x="13611" y="9209"/>
                        <a:pt x="13611" y="8609"/>
                        <a:pt x="13611" y="8008"/>
                      </a:cubicBezTo>
                      <a:cubicBezTo>
                        <a:pt x="13611" y="7441"/>
                        <a:pt x="13711" y="6707"/>
                        <a:pt x="13477" y="6174"/>
                      </a:cubicBezTo>
                      <a:cubicBezTo>
                        <a:pt x="13435" y="6069"/>
                        <a:pt x="13368" y="6017"/>
                        <a:pt x="13298" y="6017"/>
                      </a:cubicBezTo>
                      <a:cubicBezTo>
                        <a:pt x="13257" y="6017"/>
                        <a:pt x="13214" y="6036"/>
                        <a:pt x="13177" y="6074"/>
                      </a:cubicBezTo>
                      <a:cubicBezTo>
                        <a:pt x="13066" y="6049"/>
                        <a:pt x="12951" y="6043"/>
                        <a:pt x="12836" y="6043"/>
                      </a:cubicBezTo>
                      <a:cubicBezTo>
                        <a:pt x="12710" y="6043"/>
                        <a:pt x="12585" y="6050"/>
                        <a:pt x="12467" y="6050"/>
                      </a:cubicBezTo>
                      <a:cubicBezTo>
                        <a:pt x="12401" y="6050"/>
                        <a:pt x="12337" y="6048"/>
                        <a:pt x="12276" y="6040"/>
                      </a:cubicBezTo>
                      <a:cubicBezTo>
                        <a:pt x="11809" y="6007"/>
                        <a:pt x="11242" y="5940"/>
                        <a:pt x="10842" y="5707"/>
                      </a:cubicBezTo>
                      <a:cubicBezTo>
                        <a:pt x="9908" y="5140"/>
                        <a:pt x="9441" y="3839"/>
                        <a:pt x="9341" y="2838"/>
                      </a:cubicBezTo>
                      <a:cubicBezTo>
                        <a:pt x="9274" y="2204"/>
                        <a:pt x="9241" y="1604"/>
                        <a:pt x="9107" y="1003"/>
                      </a:cubicBezTo>
                      <a:cubicBezTo>
                        <a:pt x="9041" y="603"/>
                        <a:pt x="8907" y="69"/>
                        <a:pt x="8407" y="3"/>
                      </a:cubicBezTo>
                      <a:cubicBezTo>
                        <a:pt x="8391" y="1"/>
                        <a:pt x="8376" y="1"/>
                        <a:pt x="8360"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55;p32">
                  <a:extLst>
                    <a:ext uri="{FF2B5EF4-FFF2-40B4-BE49-F238E27FC236}">
                      <a16:creationId xmlns:a16="http://schemas.microsoft.com/office/drawing/2014/main" id="{D53E7DD1-E3AD-752F-7A7D-866B7E7FF414}"/>
                    </a:ext>
                  </a:extLst>
                </p:cNvPr>
                <p:cNvSpPr/>
                <p:nvPr/>
              </p:nvSpPr>
              <p:spPr>
                <a:xfrm>
                  <a:off x="4170208" y="1681612"/>
                  <a:ext cx="84865" cy="137716"/>
                </a:xfrm>
                <a:custGeom>
                  <a:avLst/>
                  <a:gdLst/>
                  <a:ahLst/>
                  <a:cxnLst/>
                  <a:rect l="l" t="t" r="r" b="b"/>
                  <a:pathLst>
                    <a:path w="5739" h="9313" extrusionOk="0">
                      <a:moveTo>
                        <a:pt x="3565" y="0"/>
                      </a:moveTo>
                      <a:cubicBezTo>
                        <a:pt x="2683" y="0"/>
                        <a:pt x="1809" y="51"/>
                        <a:pt x="1669" y="51"/>
                      </a:cubicBezTo>
                      <a:cubicBezTo>
                        <a:pt x="1527" y="51"/>
                        <a:pt x="1305" y="22"/>
                        <a:pt x="1088" y="22"/>
                      </a:cubicBezTo>
                      <a:cubicBezTo>
                        <a:pt x="844" y="22"/>
                        <a:pt x="607" y="59"/>
                        <a:pt x="501" y="218"/>
                      </a:cubicBezTo>
                      <a:cubicBezTo>
                        <a:pt x="434" y="318"/>
                        <a:pt x="434" y="485"/>
                        <a:pt x="434" y="618"/>
                      </a:cubicBezTo>
                      <a:cubicBezTo>
                        <a:pt x="401" y="918"/>
                        <a:pt x="368" y="1219"/>
                        <a:pt x="334" y="1552"/>
                      </a:cubicBezTo>
                      <a:cubicBezTo>
                        <a:pt x="68" y="3987"/>
                        <a:pt x="1" y="6456"/>
                        <a:pt x="301" y="8891"/>
                      </a:cubicBezTo>
                      <a:cubicBezTo>
                        <a:pt x="301" y="9058"/>
                        <a:pt x="401" y="9158"/>
                        <a:pt x="568" y="9158"/>
                      </a:cubicBezTo>
                      <a:cubicBezTo>
                        <a:pt x="1446" y="9235"/>
                        <a:pt x="2365" y="9313"/>
                        <a:pt x="3277" y="9313"/>
                      </a:cubicBezTo>
                      <a:cubicBezTo>
                        <a:pt x="3542" y="9313"/>
                        <a:pt x="3807" y="9306"/>
                        <a:pt x="4070" y="9291"/>
                      </a:cubicBezTo>
                      <a:cubicBezTo>
                        <a:pt x="4371" y="9291"/>
                        <a:pt x="4671" y="9258"/>
                        <a:pt x="4971" y="9258"/>
                      </a:cubicBezTo>
                      <a:cubicBezTo>
                        <a:pt x="5138" y="9224"/>
                        <a:pt x="5305" y="9224"/>
                        <a:pt x="5438" y="9091"/>
                      </a:cubicBezTo>
                      <a:cubicBezTo>
                        <a:pt x="5738" y="8791"/>
                        <a:pt x="5538" y="8090"/>
                        <a:pt x="5505" y="7723"/>
                      </a:cubicBezTo>
                      <a:cubicBezTo>
                        <a:pt x="5471" y="6556"/>
                        <a:pt x="5438" y="5355"/>
                        <a:pt x="5438" y="4154"/>
                      </a:cubicBezTo>
                      <a:cubicBezTo>
                        <a:pt x="5405" y="2953"/>
                        <a:pt x="5371" y="1552"/>
                        <a:pt x="5538" y="351"/>
                      </a:cubicBezTo>
                      <a:cubicBezTo>
                        <a:pt x="5591" y="67"/>
                        <a:pt x="4573" y="0"/>
                        <a:pt x="3565"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6" name="Picture 5">
            <a:extLst>
              <a:ext uri="{FF2B5EF4-FFF2-40B4-BE49-F238E27FC236}">
                <a16:creationId xmlns:a16="http://schemas.microsoft.com/office/drawing/2014/main" id="{C89F5ABC-6B65-CEFD-EF79-29C1AA0E8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097" y="849221"/>
            <a:ext cx="1222324" cy="1222324"/>
          </a:xfrm>
          <a:prstGeom prst="rect">
            <a:avLst/>
          </a:prstGeom>
        </p:spPr>
      </p:pic>
      <p:sp>
        <p:nvSpPr>
          <p:cNvPr id="5" name="TextBox 4">
            <a:extLst>
              <a:ext uri="{FF2B5EF4-FFF2-40B4-BE49-F238E27FC236}">
                <a16:creationId xmlns:a16="http://schemas.microsoft.com/office/drawing/2014/main" id="{BE5632FD-1AF4-9579-58BD-29514FAAFD32}"/>
              </a:ext>
            </a:extLst>
          </p:cNvPr>
          <p:cNvSpPr txBox="1"/>
          <p:nvPr/>
        </p:nvSpPr>
        <p:spPr>
          <a:xfrm>
            <a:off x="459038" y="1675292"/>
            <a:ext cx="6113505" cy="4924425"/>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Roboto" panose="02000000000000000000" pitchFamily="2" charset="0"/>
              </a:rPr>
              <a:t>A Twitter Clone is a Web Application That Mimics the </a:t>
            </a:r>
            <a:r>
              <a:rPr lang="en-IN" dirty="0">
                <a:latin typeface="Roboto" panose="02000000000000000000" pitchFamily="2" charset="0"/>
                <a:ea typeface="Roboto" panose="02000000000000000000" pitchFamily="2" charset="0"/>
                <a:cs typeface="Roboto" panose="02000000000000000000" pitchFamily="2" charset="0"/>
              </a:rPr>
              <a:t>Functionality of Social Media Platform Twitter.</a:t>
            </a:r>
          </a:p>
          <a:p>
            <a:pPr algn="ctr"/>
            <a:endParaRPr lang="en-IN" sz="800" b="1" dirty="0"/>
          </a:p>
          <a:p>
            <a:pPr marL="285750" indent="-285750">
              <a:buFont typeface="Arial" panose="020B0604020202020204" pitchFamily="34" charset="0"/>
              <a:buChar char="•"/>
            </a:pPr>
            <a:r>
              <a:rPr lang="en-IN" b="1" dirty="0">
                <a:latin typeface="Roboto" panose="02000000000000000000" pitchFamily="2" charset="0"/>
                <a:ea typeface="Roboto" panose="02000000000000000000" pitchFamily="2" charset="0"/>
                <a:cs typeface="Roboto" panose="02000000000000000000" pitchFamily="2" charset="0"/>
              </a:rPr>
              <a:t>Tweet Creating and posting</a:t>
            </a:r>
            <a:r>
              <a:rPr lang="en-IN" dirty="0">
                <a:latin typeface="Roboto" panose="02000000000000000000" pitchFamily="2" charset="0"/>
                <a:ea typeface="Roboto" panose="02000000000000000000" pitchFamily="2" charset="0"/>
                <a:cs typeface="Roboto" panose="02000000000000000000" pitchFamily="2" charset="0"/>
              </a:rPr>
              <a:t> : Ability for user to create and post short messages .</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b="1" dirty="0">
                <a:latin typeface="Roboto" panose="02000000000000000000" pitchFamily="2" charset="0"/>
                <a:ea typeface="Roboto" panose="02000000000000000000" pitchFamily="2" charset="0"/>
                <a:cs typeface="Roboto" panose="02000000000000000000" pitchFamily="2" charset="0"/>
              </a:rPr>
              <a:t>User authentication and account creation : </a:t>
            </a:r>
            <a:r>
              <a:rPr lang="en-IN" dirty="0">
                <a:latin typeface="Roboto" panose="02000000000000000000" pitchFamily="2" charset="0"/>
                <a:ea typeface="Roboto" panose="02000000000000000000" pitchFamily="2" charset="0"/>
                <a:cs typeface="Roboto" panose="02000000000000000000" pitchFamily="2" charset="0"/>
              </a:rPr>
              <a:t>The ability for users to create accounts, login, and log-out.</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b="1" dirty="0">
                <a:latin typeface="Roboto" panose="02000000000000000000" pitchFamily="2" charset="0"/>
                <a:ea typeface="Roboto" panose="02000000000000000000" pitchFamily="2" charset="0"/>
                <a:cs typeface="Roboto" panose="02000000000000000000" pitchFamily="2" charset="0"/>
              </a:rPr>
              <a:t>User Profiles : </a:t>
            </a:r>
            <a:r>
              <a:rPr lang="en-IN" dirty="0">
                <a:latin typeface="Roboto" panose="02000000000000000000" pitchFamily="2" charset="0"/>
                <a:ea typeface="Roboto" panose="02000000000000000000" pitchFamily="2" charset="0"/>
                <a:cs typeface="Roboto" panose="02000000000000000000" pitchFamily="2" charset="0"/>
              </a:rPr>
              <a:t>The ability for users to view their own profiles, tweets as well as of other users.</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b="1" dirty="0">
                <a:latin typeface="Roboto" panose="02000000000000000000" pitchFamily="2" charset="0"/>
                <a:ea typeface="Roboto" panose="02000000000000000000" pitchFamily="2" charset="0"/>
                <a:cs typeface="Roboto" panose="02000000000000000000" pitchFamily="2" charset="0"/>
              </a:rPr>
              <a:t>Following and Followers : </a:t>
            </a:r>
            <a:r>
              <a:rPr lang="en-IN" dirty="0">
                <a:latin typeface="Roboto" panose="02000000000000000000" pitchFamily="2" charset="0"/>
                <a:ea typeface="Roboto" panose="02000000000000000000" pitchFamily="2" charset="0"/>
                <a:cs typeface="Roboto" panose="02000000000000000000" pitchFamily="2" charset="0"/>
              </a:rPr>
              <a:t>The ability for users to follow and be followed by others users and view the list of users they are following and who are following them.</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b="1" dirty="0">
                <a:latin typeface="Roboto" panose="02000000000000000000" pitchFamily="2" charset="0"/>
                <a:ea typeface="Roboto" panose="02000000000000000000" pitchFamily="2" charset="0"/>
                <a:cs typeface="Roboto" panose="02000000000000000000" pitchFamily="2" charset="0"/>
              </a:rPr>
              <a:t>Edit : </a:t>
            </a:r>
            <a:r>
              <a:rPr lang="en-IN" dirty="0">
                <a:latin typeface="Roboto" panose="02000000000000000000" pitchFamily="2" charset="0"/>
                <a:ea typeface="Roboto" panose="02000000000000000000" pitchFamily="2" charset="0"/>
                <a:cs typeface="Roboto" panose="02000000000000000000" pitchFamily="2" charset="0"/>
              </a:rPr>
              <a:t>To allow user to change their password, bio , Username , and profile picture</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9" name="Google Shape;55;p13">
            <a:extLst>
              <a:ext uri="{FF2B5EF4-FFF2-40B4-BE49-F238E27FC236}">
                <a16:creationId xmlns:a16="http://schemas.microsoft.com/office/drawing/2014/main" id="{DCE7523C-41A5-DE76-3E67-D8FAF0C73478}"/>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4"/>
        <p:cNvGrpSpPr/>
        <p:nvPr/>
      </p:nvGrpSpPr>
      <p:grpSpPr>
        <a:xfrm>
          <a:off x="0" y="0"/>
          <a:ext cx="0" cy="0"/>
          <a:chOff x="0" y="0"/>
          <a:chExt cx="0" cy="0"/>
        </a:xfrm>
      </p:grpSpPr>
      <p:sp>
        <p:nvSpPr>
          <p:cNvPr id="2925" name="Google Shape;2925;p41"/>
          <p:cNvSpPr/>
          <p:nvPr/>
        </p:nvSpPr>
        <p:spPr>
          <a:xfrm>
            <a:off x="478943" y="5409122"/>
            <a:ext cx="4667598" cy="1222400"/>
          </a:xfrm>
          <a:prstGeom prst="wedgeRoundRectCallout">
            <a:avLst>
              <a:gd name="adj1" fmla="val 59803"/>
              <a:gd name="adj2" fmla="val 19672"/>
              <a:gd name="adj3"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926" name="Google Shape;2926;p41"/>
          <p:cNvSpPr/>
          <p:nvPr/>
        </p:nvSpPr>
        <p:spPr>
          <a:xfrm>
            <a:off x="635500" y="3446333"/>
            <a:ext cx="4360000" cy="1222400"/>
          </a:xfrm>
          <a:prstGeom prst="wedgeRoundRectCallout">
            <a:avLst>
              <a:gd name="adj1" fmla="val 60094"/>
              <a:gd name="adj2" fmla="val 18357"/>
              <a:gd name="adj3"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927" name="Google Shape;2927;p41"/>
          <p:cNvSpPr/>
          <p:nvPr/>
        </p:nvSpPr>
        <p:spPr>
          <a:xfrm>
            <a:off x="635500" y="1973133"/>
            <a:ext cx="4360000" cy="1222400"/>
          </a:xfrm>
          <a:prstGeom prst="wedgeRoundRectCallout">
            <a:avLst>
              <a:gd name="adj1" fmla="val 60094"/>
              <a:gd name="adj2" fmla="val 18357"/>
              <a:gd name="adj3"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950" name="Google Shape;2950;p41"/>
          <p:cNvSpPr txBox="1">
            <a:spLocks noGrp="1"/>
          </p:cNvSpPr>
          <p:nvPr>
            <p:ph type="title"/>
          </p:nvPr>
        </p:nvSpPr>
        <p:spPr>
          <a:xfrm>
            <a:off x="3013100" y="392591"/>
            <a:ext cx="6165600" cy="6416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 dirty="0"/>
              <a:t>Objectives</a:t>
            </a:r>
            <a:endParaRPr dirty="0"/>
          </a:p>
        </p:txBody>
      </p:sp>
      <p:sp>
        <p:nvSpPr>
          <p:cNvPr id="2973" name="Google Shape;2973;p41"/>
          <p:cNvSpPr/>
          <p:nvPr/>
        </p:nvSpPr>
        <p:spPr>
          <a:xfrm>
            <a:off x="635500" y="1918403"/>
            <a:ext cx="4360000" cy="1222400"/>
          </a:xfrm>
          <a:prstGeom prst="wedgeRoundRectCallout">
            <a:avLst>
              <a:gd name="adj1" fmla="val 60094"/>
              <a:gd name="adj2" fmla="val 18357"/>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974" name="Google Shape;2974;p41"/>
          <p:cNvSpPr/>
          <p:nvPr/>
        </p:nvSpPr>
        <p:spPr>
          <a:xfrm>
            <a:off x="635500" y="3399667"/>
            <a:ext cx="4360000" cy="1222400"/>
          </a:xfrm>
          <a:prstGeom prst="wedgeRoundRectCallout">
            <a:avLst>
              <a:gd name="adj1" fmla="val 59803"/>
              <a:gd name="adj2" fmla="val 19672"/>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975" name="Google Shape;2975;p41"/>
          <p:cNvSpPr txBox="1"/>
          <p:nvPr/>
        </p:nvSpPr>
        <p:spPr>
          <a:xfrm flipH="1">
            <a:off x="546849" y="3791641"/>
            <a:ext cx="4823033" cy="721600"/>
          </a:xfrm>
          <a:prstGeom prst="rect">
            <a:avLst/>
          </a:prstGeom>
          <a:noFill/>
          <a:ln>
            <a:noFill/>
          </a:ln>
        </p:spPr>
        <p:txBody>
          <a:bodyPr spcFirstLastPara="1" wrap="square" lIns="121900" tIns="121900" rIns="121900" bIns="121900" anchor="ctr" anchorCtr="0">
            <a:noAutofit/>
          </a:bodyPr>
          <a:lstStyle/>
          <a:p>
            <a:pPr marR="338455" lvl="0" fontAlgn="base">
              <a:lnSpc>
                <a:spcPct val="103000"/>
              </a:lnSpc>
              <a:spcAft>
                <a:spcPts val="225"/>
              </a:spcAft>
              <a:buClr>
                <a:srgbClr val="000000"/>
              </a:buClr>
              <a:buSzPts val="1200"/>
            </a:pPr>
            <a:r>
              <a:rPr lang="en-IN" sz="1800" u="none" strike="noStrike" dirty="0">
                <a:solidFill>
                  <a:srgbClr val="000000"/>
                </a:solidFill>
                <a:effectLst/>
                <a:uFill>
                  <a:solidFill>
                    <a:srgbClr val="000000"/>
                  </a:solidFill>
                </a:uFill>
                <a:latin typeface="Roboto" panose="02000000000000000000" pitchFamily="2" charset="0"/>
                <a:ea typeface="Roboto" panose="02000000000000000000" pitchFamily="2" charset="0"/>
                <a:cs typeface="Roboto" panose="02000000000000000000" pitchFamily="2" charset="0"/>
              </a:rPr>
              <a:t>To ensure the scalability and reliability of the platform, allowing for potential future growth and expansion. </a:t>
            </a:r>
          </a:p>
        </p:txBody>
      </p:sp>
      <p:sp>
        <p:nvSpPr>
          <p:cNvPr id="2976" name="Google Shape;2976;p41"/>
          <p:cNvSpPr txBox="1"/>
          <p:nvPr/>
        </p:nvSpPr>
        <p:spPr>
          <a:xfrm flipH="1">
            <a:off x="516010" y="2314253"/>
            <a:ext cx="4662080" cy="377278"/>
          </a:xfrm>
          <a:prstGeom prst="rect">
            <a:avLst/>
          </a:prstGeom>
          <a:noFill/>
          <a:ln>
            <a:noFill/>
          </a:ln>
        </p:spPr>
        <p:txBody>
          <a:bodyPr spcFirstLastPara="1" wrap="square" lIns="121900" tIns="121900" rIns="121900" bIns="121900" anchor="ctr"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T</a:t>
            </a:r>
            <a:r>
              <a:rPr lang="en-US" i="0" dirty="0">
                <a:effectLst/>
                <a:latin typeface="Roboto" panose="02000000000000000000" pitchFamily="2" charset="0"/>
                <a:ea typeface="Roboto" panose="02000000000000000000" pitchFamily="2" charset="0"/>
                <a:cs typeface="Roboto" panose="02000000000000000000" pitchFamily="2" charset="0"/>
              </a:rPr>
              <a:t>o create a social media platform that mimics the core features of Twitter, including user authentication</a:t>
            </a:r>
          </a:p>
        </p:txBody>
      </p:sp>
      <p:sp>
        <p:nvSpPr>
          <p:cNvPr id="2977" name="Google Shape;2977;p41"/>
          <p:cNvSpPr txBox="1"/>
          <p:nvPr/>
        </p:nvSpPr>
        <p:spPr>
          <a:xfrm flipH="1">
            <a:off x="890859" y="1538448"/>
            <a:ext cx="3790800" cy="298400"/>
          </a:xfrm>
          <a:prstGeom prst="rect">
            <a:avLst/>
          </a:prstGeom>
          <a:solidFill>
            <a:schemeClr val="accent1">
              <a:lumMod val="60000"/>
              <a:lumOff val="40000"/>
            </a:schemeClr>
          </a:solidFill>
          <a:ln>
            <a:noFill/>
          </a:ln>
        </p:spPr>
        <p:txBody>
          <a:bodyPr spcFirstLastPara="1" wrap="square" lIns="121900" tIns="121900" rIns="121900" bIns="121900" anchor="ctr" anchorCtr="0">
            <a:noAutofit/>
          </a:bodyPr>
          <a:lstStyle/>
          <a:p>
            <a:pPr>
              <a:spcAft>
                <a:spcPts val="267"/>
              </a:spcAft>
            </a:pPr>
            <a:endParaRPr sz="2133" b="1" dirty="0">
              <a:solidFill>
                <a:schemeClr val="lt1"/>
              </a:solidFill>
              <a:latin typeface="Roboto"/>
              <a:ea typeface="Roboto"/>
              <a:cs typeface="Roboto"/>
              <a:sym typeface="Roboto"/>
            </a:endParaRPr>
          </a:p>
        </p:txBody>
      </p:sp>
      <p:sp>
        <p:nvSpPr>
          <p:cNvPr id="2978" name="Google Shape;2978;p41"/>
          <p:cNvSpPr txBox="1"/>
          <p:nvPr/>
        </p:nvSpPr>
        <p:spPr>
          <a:xfrm flipH="1">
            <a:off x="850991" y="3391314"/>
            <a:ext cx="3790800" cy="298400"/>
          </a:xfrm>
          <a:prstGeom prst="rect">
            <a:avLst/>
          </a:prstGeom>
          <a:solidFill>
            <a:schemeClr val="accent1">
              <a:lumMod val="60000"/>
              <a:lumOff val="40000"/>
            </a:schemeClr>
          </a:solidFill>
          <a:ln>
            <a:noFill/>
          </a:ln>
        </p:spPr>
        <p:txBody>
          <a:bodyPr spcFirstLastPara="1" wrap="square" lIns="121900" tIns="121900" rIns="121900" bIns="121900" anchor="ctr" anchorCtr="0">
            <a:noAutofit/>
          </a:bodyPr>
          <a:lstStyle/>
          <a:p>
            <a:pPr>
              <a:spcAft>
                <a:spcPts val="267"/>
              </a:spcAft>
            </a:pPr>
            <a:endParaRPr sz="2133" b="1" dirty="0">
              <a:solidFill>
                <a:schemeClr val="lt1"/>
              </a:solidFill>
              <a:latin typeface="Roboto"/>
              <a:ea typeface="Roboto"/>
              <a:cs typeface="Roboto"/>
              <a:sym typeface="Roboto"/>
            </a:endParaRPr>
          </a:p>
        </p:txBody>
      </p:sp>
      <p:sp>
        <p:nvSpPr>
          <p:cNvPr id="2979" name="Google Shape;2979;p41"/>
          <p:cNvSpPr/>
          <p:nvPr/>
        </p:nvSpPr>
        <p:spPr>
          <a:xfrm>
            <a:off x="484460" y="4990432"/>
            <a:ext cx="4551911" cy="1615552"/>
          </a:xfrm>
          <a:prstGeom prst="wedgeRoundRectCallout">
            <a:avLst>
              <a:gd name="adj1" fmla="val 72048"/>
              <a:gd name="adj2" fmla="val 18689"/>
              <a:gd name="adj3"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980" name="Google Shape;2980;p41"/>
          <p:cNvSpPr txBox="1"/>
          <p:nvPr/>
        </p:nvSpPr>
        <p:spPr>
          <a:xfrm>
            <a:off x="259744" y="5039779"/>
            <a:ext cx="5401961" cy="1523243"/>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US" b="0" i="0" dirty="0">
                <a:effectLst/>
                <a:latin typeface="Roboto" panose="02000000000000000000" pitchFamily="2" charset="0"/>
                <a:ea typeface="Roboto" panose="02000000000000000000" pitchFamily="2" charset="0"/>
                <a:cs typeface="Roboto" panose="02000000000000000000" pitchFamily="2" charset="0"/>
              </a:rPr>
              <a:t>Utilize various Django tools and technologies, including Django ORM, Django Forms, Django Templates, and Django Views to implement core Twitter features such as user profiles, tweets, likes, and follows.</a:t>
            </a:r>
          </a:p>
          <a:p>
            <a:pPr>
              <a:buClr>
                <a:srgbClr val="000000"/>
              </a:buClr>
              <a:buSzPts val="1100"/>
            </a:pPr>
            <a:endParaRPr sz="1600" dirty="0">
              <a:latin typeface="Roboto"/>
              <a:ea typeface="Roboto"/>
              <a:cs typeface="Roboto"/>
              <a:sym typeface="Roboto"/>
            </a:endParaRPr>
          </a:p>
        </p:txBody>
      </p:sp>
      <p:sp>
        <p:nvSpPr>
          <p:cNvPr id="2981" name="Google Shape;2981;p41"/>
          <p:cNvSpPr txBox="1"/>
          <p:nvPr/>
        </p:nvSpPr>
        <p:spPr>
          <a:xfrm>
            <a:off x="947224" y="4832811"/>
            <a:ext cx="3790800" cy="298400"/>
          </a:xfrm>
          <a:prstGeom prst="rect">
            <a:avLst/>
          </a:prstGeom>
          <a:solidFill>
            <a:schemeClr val="accent1">
              <a:lumMod val="60000"/>
              <a:lumOff val="40000"/>
            </a:schemeClr>
          </a:solidFill>
          <a:ln>
            <a:noFill/>
          </a:ln>
        </p:spPr>
        <p:txBody>
          <a:bodyPr spcFirstLastPara="1" wrap="square" lIns="121900" tIns="121900" rIns="121900" bIns="121900" anchor="ctr" anchorCtr="0">
            <a:noAutofit/>
          </a:bodyPr>
          <a:lstStyle/>
          <a:p>
            <a:pPr>
              <a:spcAft>
                <a:spcPts val="267"/>
              </a:spcAft>
            </a:pPr>
            <a:endParaRPr sz="2133" b="1" dirty="0">
              <a:solidFill>
                <a:schemeClr val="lt1"/>
              </a:solidFill>
              <a:latin typeface="Roboto"/>
              <a:ea typeface="Roboto"/>
              <a:cs typeface="Roboto"/>
              <a:sym typeface="Roboto"/>
            </a:endParaRPr>
          </a:p>
        </p:txBody>
      </p:sp>
      <p:grpSp>
        <p:nvGrpSpPr>
          <p:cNvPr id="2982" name="Google Shape;2982;p41"/>
          <p:cNvGrpSpPr/>
          <p:nvPr/>
        </p:nvGrpSpPr>
        <p:grpSpPr>
          <a:xfrm rot="2163228">
            <a:off x="12609135" y="3461759"/>
            <a:ext cx="653948" cy="482993"/>
            <a:chOff x="6483823" y="2692629"/>
            <a:chExt cx="640893" cy="463248"/>
          </a:xfrm>
        </p:grpSpPr>
        <p:sp>
          <p:nvSpPr>
            <p:cNvPr id="2983" name="Google Shape;2983;p41"/>
            <p:cNvSpPr/>
            <p:nvPr/>
          </p:nvSpPr>
          <p:spPr>
            <a:xfrm>
              <a:off x="6832650" y="2692629"/>
              <a:ext cx="292066" cy="209981"/>
            </a:xfrm>
            <a:custGeom>
              <a:avLst/>
              <a:gdLst/>
              <a:ahLst/>
              <a:cxnLst/>
              <a:rect l="l" t="t" r="r" b="b"/>
              <a:pathLst>
                <a:path w="16812" h="12087" extrusionOk="0">
                  <a:moveTo>
                    <a:pt x="0" y="0"/>
                  </a:moveTo>
                  <a:lnTo>
                    <a:pt x="0" y="0"/>
                  </a:lnTo>
                  <a:cubicBezTo>
                    <a:pt x="2869" y="2068"/>
                    <a:pt x="5537" y="4437"/>
                    <a:pt x="8006" y="7005"/>
                  </a:cubicBezTo>
                  <a:cubicBezTo>
                    <a:pt x="10041" y="9140"/>
                    <a:pt x="11675" y="12009"/>
                    <a:pt x="15044" y="12075"/>
                  </a:cubicBezTo>
                  <a:cubicBezTo>
                    <a:pt x="15116" y="12083"/>
                    <a:pt x="15189" y="12087"/>
                    <a:pt x="15263" y="12087"/>
                  </a:cubicBezTo>
                  <a:cubicBezTo>
                    <a:pt x="15533" y="12087"/>
                    <a:pt x="15809" y="12032"/>
                    <a:pt x="16045" y="11875"/>
                  </a:cubicBezTo>
                  <a:cubicBezTo>
                    <a:pt x="16579" y="11575"/>
                    <a:pt x="16812" y="10841"/>
                    <a:pt x="16679" y="10241"/>
                  </a:cubicBezTo>
                  <a:cubicBezTo>
                    <a:pt x="16579" y="9607"/>
                    <a:pt x="16178" y="9073"/>
                    <a:pt x="15778" y="8573"/>
                  </a:cubicBezTo>
                  <a:cubicBezTo>
                    <a:pt x="12009" y="3903"/>
                    <a:pt x="5704" y="1268"/>
                    <a:pt x="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84" name="Google Shape;2984;p41"/>
            <p:cNvSpPr/>
            <p:nvPr/>
          </p:nvSpPr>
          <p:spPr>
            <a:xfrm>
              <a:off x="6483823" y="2784174"/>
              <a:ext cx="128661" cy="345209"/>
            </a:xfrm>
            <a:custGeom>
              <a:avLst/>
              <a:gdLst/>
              <a:ahLst/>
              <a:cxnLst/>
              <a:rect l="l" t="t" r="r" b="b"/>
              <a:pathLst>
                <a:path w="7406" h="19871" extrusionOk="0">
                  <a:moveTo>
                    <a:pt x="5571" y="1"/>
                  </a:moveTo>
                  <a:cubicBezTo>
                    <a:pt x="5004" y="3503"/>
                    <a:pt x="4070" y="6939"/>
                    <a:pt x="2869" y="10275"/>
                  </a:cubicBezTo>
                  <a:cubicBezTo>
                    <a:pt x="1835" y="13043"/>
                    <a:pt x="0" y="15812"/>
                    <a:pt x="1434" y="18847"/>
                  </a:cubicBezTo>
                  <a:cubicBezTo>
                    <a:pt x="1568" y="19181"/>
                    <a:pt x="1768" y="19481"/>
                    <a:pt x="2068" y="19681"/>
                  </a:cubicBezTo>
                  <a:cubicBezTo>
                    <a:pt x="2276" y="19811"/>
                    <a:pt x="2515" y="19870"/>
                    <a:pt x="2758" y="19870"/>
                  </a:cubicBezTo>
                  <a:cubicBezTo>
                    <a:pt x="3138" y="19870"/>
                    <a:pt x="3531" y="19725"/>
                    <a:pt x="3836" y="19481"/>
                  </a:cubicBezTo>
                  <a:cubicBezTo>
                    <a:pt x="4336" y="19114"/>
                    <a:pt x="4637" y="18547"/>
                    <a:pt x="4904" y="17980"/>
                  </a:cubicBezTo>
                  <a:cubicBezTo>
                    <a:pt x="7405" y="12509"/>
                    <a:pt x="6972" y="5671"/>
                    <a:pt x="557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85" name="Google Shape;2985;p41"/>
            <p:cNvSpPr/>
            <p:nvPr/>
          </p:nvSpPr>
          <p:spPr>
            <a:xfrm>
              <a:off x="6746299" y="2772587"/>
              <a:ext cx="136200" cy="383289"/>
            </a:xfrm>
            <a:custGeom>
              <a:avLst/>
              <a:gdLst/>
              <a:ahLst/>
              <a:cxnLst/>
              <a:rect l="l" t="t" r="r" b="b"/>
              <a:pathLst>
                <a:path w="7840" h="22063" extrusionOk="0">
                  <a:moveTo>
                    <a:pt x="1" y="0"/>
                  </a:moveTo>
                  <a:lnTo>
                    <a:pt x="1" y="0"/>
                  </a:lnTo>
                  <a:cubicBezTo>
                    <a:pt x="1035" y="3903"/>
                    <a:pt x="1735" y="7906"/>
                    <a:pt x="2069" y="11942"/>
                  </a:cubicBezTo>
                  <a:cubicBezTo>
                    <a:pt x="2336" y="15311"/>
                    <a:pt x="1735" y="19047"/>
                    <a:pt x="4637" y="21516"/>
                  </a:cubicBezTo>
                  <a:cubicBezTo>
                    <a:pt x="4971" y="21783"/>
                    <a:pt x="5305" y="21983"/>
                    <a:pt x="5705" y="22050"/>
                  </a:cubicBezTo>
                  <a:cubicBezTo>
                    <a:pt x="5769" y="22059"/>
                    <a:pt x="5833" y="22063"/>
                    <a:pt x="5896" y="22063"/>
                  </a:cubicBezTo>
                  <a:cubicBezTo>
                    <a:pt x="6530" y="22063"/>
                    <a:pt x="7136" y="21625"/>
                    <a:pt x="7439" y="21049"/>
                  </a:cubicBezTo>
                  <a:cubicBezTo>
                    <a:pt x="7773" y="20415"/>
                    <a:pt x="7840" y="19648"/>
                    <a:pt x="7840" y="18947"/>
                  </a:cubicBezTo>
                  <a:cubicBezTo>
                    <a:pt x="7840" y="12109"/>
                    <a:pt x="4137" y="5204"/>
                    <a:pt x="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2986" name="Google Shape;2986;p41"/>
          <p:cNvSpPr/>
          <p:nvPr/>
        </p:nvSpPr>
        <p:spPr>
          <a:xfrm rot="-67398" flipH="1">
            <a:off x="425681" y="3265327"/>
            <a:ext cx="427935" cy="436236"/>
          </a:xfrm>
          <a:custGeom>
            <a:avLst/>
            <a:gdLst/>
            <a:ahLst/>
            <a:cxnLst/>
            <a:rect l="l" t="t" r="r" b="b"/>
            <a:pathLst>
              <a:path w="12042" h="12011" extrusionOk="0">
                <a:moveTo>
                  <a:pt x="10535" y="0"/>
                </a:moveTo>
                <a:cubicBezTo>
                  <a:pt x="10515" y="0"/>
                  <a:pt x="10495" y="1"/>
                  <a:pt x="10474" y="2"/>
                </a:cubicBezTo>
                <a:lnTo>
                  <a:pt x="1368" y="169"/>
                </a:lnTo>
                <a:cubicBezTo>
                  <a:pt x="601" y="169"/>
                  <a:pt x="0" y="802"/>
                  <a:pt x="33" y="1536"/>
                </a:cubicBezTo>
                <a:lnTo>
                  <a:pt x="67" y="4071"/>
                </a:lnTo>
                <a:lnTo>
                  <a:pt x="200" y="10676"/>
                </a:lnTo>
                <a:cubicBezTo>
                  <a:pt x="200" y="11410"/>
                  <a:pt x="834" y="12010"/>
                  <a:pt x="1568" y="12010"/>
                </a:cubicBezTo>
                <a:lnTo>
                  <a:pt x="8806" y="11877"/>
                </a:lnTo>
                <a:lnTo>
                  <a:pt x="10708" y="11844"/>
                </a:lnTo>
                <a:cubicBezTo>
                  <a:pt x="11442" y="11810"/>
                  <a:pt x="12042" y="11176"/>
                  <a:pt x="12042" y="10443"/>
                </a:cubicBezTo>
                <a:lnTo>
                  <a:pt x="11875" y="1303"/>
                </a:lnTo>
                <a:cubicBezTo>
                  <a:pt x="11843" y="588"/>
                  <a:pt x="11273" y="0"/>
                  <a:pt x="10535" y="0"/>
                </a:cubicBezTo>
                <a:close/>
              </a:path>
            </a:pathLst>
          </a:custGeom>
          <a:solidFill>
            <a:schemeClr val="accent1"/>
          </a:solidFill>
          <a:ln>
            <a:noFill/>
          </a:ln>
        </p:spPr>
        <p:txBody>
          <a:bodyPr spcFirstLastPara="1" wrap="square" lIns="0" tIns="121900" rIns="0" bIns="121900" anchor="ctr" anchorCtr="0">
            <a:noAutofit/>
          </a:bodyPr>
          <a:lstStyle/>
          <a:p>
            <a:pPr algn="ctr"/>
            <a:r>
              <a:rPr lang="en" sz="1600" b="1" dirty="0">
                <a:solidFill>
                  <a:srgbClr val="FFFFFF"/>
                </a:solidFill>
                <a:latin typeface="Roboto"/>
                <a:ea typeface="Roboto"/>
                <a:cs typeface="Roboto"/>
                <a:sym typeface="Roboto"/>
              </a:rPr>
              <a:t>2</a:t>
            </a:r>
            <a:endParaRPr sz="2400" dirty="0"/>
          </a:p>
        </p:txBody>
      </p:sp>
      <p:sp>
        <p:nvSpPr>
          <p:cNvPr id="2987" name="Google Shape;2987;p41"/>
          <p:cNvSpPr/>
          <p:nvPr/>
        </p:nvSpPr>
        <p:spPr>
          <a:xfrm rot="-67398" flipH="1">
            <a:off x="476190" y="1505408"/>
            <a:ext cx="427971" cy="436236"/>
          </a:xfrm>
          <a:custGeom>
            <a:avLst/>
            <a:gdLst/>
            <a:ahLst/>
            <a:cxnLst/>
            <a:rect l="l" t="t" r="r" b="b"/>
            <a:pathLst>
              <a:path w="12043" h="12011" extrusionOk="0">
                <a:moveTo>
                  <a:pt x="10533" y="0"/>
                </a:moveTo>
                <a:cubicBezTo>
                  <a:pt x="10514" y="0"/>
                  <a:pt x="10494" y="1"/>
                  <a:pt x="10475" y="2"/>
                </a:cubicBezTo>
                <a:lnTo>
                  <a:pt x="1335" y="168"/>
                </a:lnTo>
                <a:cubicBezTo>
                  <a:pt x="601" y="168"/>
                  <a:pt x="0" y="802"/>
                  <a:pt x="0" y="1536"/>
                </a:cubicBezTo>
                <a:lnTo>
                  <a:pt x="100" y="5939"/>
                </a:lnTo>
                <a:lnTo>
                  <a:pt x="167" y="10676"/>
                </a:lnTo>
                <a:cubicBezTo>
                  <a:pt x="201" y="11410"/>
                  <a:pt x="801" y="12010"/>
                  <a:pt x="1568" y="12010"/>
                </a:cubicBezTo>
                <a:lnTo>
                  <a:pt x="6805" y="11910"/>
                </a:lnTo>
                <a:lnTo>
                  <a:pt x="10675" y="11844"/>
                </a:lnTo>
                <a:cubicBezTo>
                  <a:pt x="11442" y="11844"/>
                  <a:pt x="12042" y="11210"/>
                  <a:pt x="12009" y="10443"/>
                </a:cubicBezTo>
                <a:lnTo>
                  <a:pt x="11842" y="1336"/>
                </a:lnTo>
                <a:cubicBezTo>
                  <a:pt x="11842" y="589"/>
                  <a:pt x="11242" y="0"/>
                  <a:pt x="10533" y="0"/>
                </a:cubicBezTo>
                <a:close/>
              </a:path>
            </a:pathLst>
          </a:custGeom>
          <a:solidFill>
            <a:schemeClr val="accent1"/>
          </a:solidFill>
          <a:ln>
            <a:noFill/>
          </a:ln>
        </p:spPr>
        <p:txBody>
          <a:bodyPr spcFirstLastPara="1" wrap="square" lIns="0" tIns="121900" rIns="0" bIns="121900" anchor="ctr" anchorCtr="0">
            <a:noAutofit/>
          </a:bodyPr>
          <a:lstStyle/>
          <a:p>
            <a:pPr algn="ctr"/>
            <a:r>
              <a:rPr lang="en-IN" sz="1600" b="1" dirty="0">
                <a:solidFill>
                  <a:srgbClr val="FFFFFF"/>
                </a:solidFill>
                <a:latin typeface="Roboto"/>
                <a:ea typeface="Roboto"/>
                <a:cs typeface="Roboto"/>
                <a:sym typeface="Roboto"/>
              </a:rPr>
              <a:t>1</a:t>
            </a:r>
            <a:endParaRPr sz="1600" b="1" dirty="0">
              <a:solidFill>
                <a:srgbClr val="FFFFFF"/>
              </a:solidFill>
              <a:latin typeface="Roboto"/>
              <a:ea typeface="Roboto"/>
              <a:cs typeface="Roboto"/>
              <a:sym typeface="Roboto"/>
            </a:endParaRPr>
          </a:p>
        </p:txBody>
      </p:sp>
      <p:sp>
        <p:nvSpPr>
          <p:cNvPr id="2988" name="Google Shape;2988;p41"/>
          <p:cNvSpPr/>
          <p:nvPr/>
        </p:nvSpPr>
        <p:spPr>
          <a:xfrm rot="-67398" flipH="1">
            <a:off x="528928" y="4708998"/>
            <a:ext cx="427971" cy="436236"/>
          </a:xfrm>
          <a:custGeom>
            <a:avLst/>
            <a:gdLst/>
            <a:ahLst/>
            <a:cxnLst/>
            <a:rect l="l" t="t" r="r" b="b"/>
            <a:pathLst>
              <a:path w="12043" h="12011" extrusionOk="0">
                <a:moveTo>
                  <a:pt x="10475" y="1"/>
                </a:moveTo>
                <a:lnTo>
                  <a:pt x="1335" y="201"/>
                </a:lnTo>
                <a:cubicBezTo>
                  <a:pt x="601" y="201"/>
                  <a:pt x="1" y="835"/>
                  <a:pt x="1" y="1569"/>
                </a:cubicBezTo>
                <a:lnTo>
                  <a:pt x="68" y="4437"/>
                </a:lnTo>
                <a:lnTo>
                  <a:pt x="101" y="6906"/>
                </a:lnTo>
                <a:lnTo>
                  <a:pt x="134" y="8474"/>
                </a:lnTo>
                <a:lnTo>
                  <a:pt x="201" y="10709"/>
                </a:lnTo>
                <a:cubicBezTo>
                  <a:pt x="201" y="11423"/>
                  <a:pt x="802" y="12011"/>
                  <a:pt x="1510" y="12011"/>
                </a:cubicBezTo>
                <a:cubicBezTo>
                  <a:pt x="1530" y="12011"/>
                  <a:pt x="1549" y="12010"/>
                  <a:pt x="1569" y="12009"/>
                </a:cubicBezTo>
                <a:lnTo>
                  <a:pt x="7139" y="11909"/>
                </a:lnTo>
                <a:lnTo>
                  <a:pt x="10709" y="11843"/>
                </a:lnTo>
                <a:cubicBezTo>
                  <a:pt x="11442" y="11843"/>
                  <a:pt x="12043" y="11209"/>
                  <a:pt x="12043" y="10475"/>
                </a:cubicBezTo>
                <a:lnTo>
                  <a:pt x="11843" y="1335"/>
                </a:lnTo>
                <a:cubicBezTo>
                  <a:pt x="11843" y="601"/>
                  <a:pt x="11209" y="1"/>
                  <a:pt x="10475" y="1"/>
                </a:cubicBezTo>
                <a:close/>
              </a:path>
            </a:pathLst>
          </a:custGeom>
          <a:solidFill>
            <a:schemeClr val="accent1"/>
          </a:solidFill>
          <a:ln>
            <a:noFill/>
          </a:ln>
        </p:spPr>
        <p:txBody>
          <a:bodyPr spcFirstLastPara="1" wrap="square" lIns="0" tIns="121900" rIns="0" bIns="121900" anchor="ctr" anchorCtr="0">
            <a:noAutofit/>
          </a:bodyPr>
          <a:lstStyle/>
          <a:p>
            <a:pPr algn="ctr"/>
            <a:r>
              <a:rPr lang="en" sz="1600" b="1" dirty="0">
                <a:solidFill>
                  <a:srgbClr val="FFFFFF"/>
                </a:solidFill>
                <a:latin typeface="Roboto"/>
                <a:ea typeface="Roboto"/>
                <a:cs typeface="Roboto"/>
                <a:sym typeface="Roboto"/>
              </a:rPr>
              <a:t>3</a:t>
            </a:r>
            <a:endParaRPr sz="2400" dirty="0"/>
          </a:p>
        </p:txBody>
      </p:sp>
      <p:grpSp>
        <p:nvGrpSpPr>
          <p:cNvPr id="2989" name="Google Shape;2989;p41"/>
          <p:cNvGrpSpPr/>
          <p:nvPr/>
        </p:nvGrpSpPr>
        <p:grpSpPr>
          <a:xfrm rot="2702599">
            <a:off x="8178131" y="1217366"/>
            <a:ext cx="451268" cy="621511"/>
            <a:chOff x="3620181" y="1967513"/>
            <a:chExt cx="258474" cy="348310"/>
          </a:xfrm>
        </p:grpSpPr>
        <p:sp>
          <p:nvSpPr>
            <p:cNvPr id="2990" name="Google Shape;2990;p41"/>
            <p:cNvSpPr/>
            <p:nvPr/>
          </p:nvSpPr>
          <p:spPr>
            <a:xfrm>
              <a:off x="3629457" y="2259780"/>
              <a:ext cx="191254" cy="56044"/>
            </a:xfrm>
            <a:custGeom>
              <a:avLst/>
              <a:gdLst/>
              <a:ahLst/>
              <a:cxnLst/>
              <a:rect l="l" t="t" r="r" b="b"/>
              <a:pathLst>
                <a:path w="11009" h="3226" extrusionOk="0">
                  <a:moveTo>
                    <a:pt x="11009" y="0"/>
                  </a:moveTo>
                  <a:lnTo>
                    <a:pt x="11009" y="0"/>
                  </a:lnTo>
                  <a:cubicBezTo>
                    <a:pt x="9074" y="401"/>
                    <a:pt x="7106" y="601"/>
                    <a:pt x="5138" y="634"/>
                  </a:cubicBezTo>
                  <a:cubicBezTo>
                    <a:pt x="4512" y="634"/>
                    <a:pt x="3868" y="578"/>
                    <a:pt x="3238" y="578"/>
                  </a:cubicBezTo>
                  <a:cubicBezTo>
                    <a:pt x="2189" y="578"/>
                    <a:pt x="1181" y="734"/>
                    <a:pt x="368" y="1568"/>
                  </a:cubicBezTo>
                  <a:cubicBezTo>
                    <a:pt x="234" y="1701"/>
                    <a:pt x="101" y="1868"/>
                    <a:pt x="67" y="2068"/>
                  </a:cubicBezTo>
                  <a:cubicBezTo>
                    <a:pt x="1" y="2402"/>
                    <a:pt x="201" y="2769"/>
                    <a:pt x="501" y="2936"/>
                  </a:cubicBezTo>
                  <a:cubicBezTo>
                    <a:pt x="801" y="3136"/>
                    <a:pt x="1168" y="3169"/>
                    <a:pt x="1502" y="3203"/>
                  </a:cubicBezTo>
                  <a:cubicBezTo>
                    <a:pt x="1724" y="3218"/>
                    <a:pt x="1947" y="3226"/>
                    <a:pt x="2171" y="3226"/>
                  </a:cubicBezTo>
                  <a:cubicBezTo>
                    <a:pt x="5301" y="3226"/>
                    <a:pt x="8518" y="1744"/>
                    <a:pt x="1100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91" name="Google Shape;2991;p41"/>
            <p:cNvSpPr/>
            <p:nvPr/>
          </p:nvSpPr>
          <p:spPr>
            <a:xfrm>
              <a:off x="3751141" y="1967513"/>
              <a:ext cx="127514" cy="154963"/>
            </a:xfrm>
            <a:custGeom>
              <a:avLst/>
              <a:gdLst/>
              <a:ahLst/>
              <a:cxnLst/>
              <a:rect l="l" t="t" r="r" b="b"/>
              <a:pathLst>
                <a:path w="7340" h="8920" extrusionOk="0">
                  <a:moveTo>
                    <a:pt x="795" y="0"/>
                  </a:moveTo>
                  <a:cubicBezTo>
                    <a:pt x="742" y="0"/>
                    <a:pt x="688" y="4"/>
                    <a:pt x="634" y="13"/>
                  </a:cubicBezTo>
                  <a:cubicBezTo>
                    <a:pt x="301" y="113"/>
                    <a:pt x="67" y="480"/>
                    <a:pt x="34" y="814"/>
                  </a:cubicBezTo>
                  <a:cubicBezTo>
                    <a:pt x="1" y="1181"/>
                    <a:pt x="134" y="1514"/>
                    <a:pt x="268" y="1848"/>
                  </a:cubicBezTo>
                  <a:cubicBezTo>
                    <a:pt x="1535" y="4917"/>
                    <a:pt x="4504" y="7318"/>
                    <a:pt x="7339" y="8920"/>
                  </a:cubicBezTo>
                  <a:cubicBezTo>
                    <a:pt x="6138" y="7352"/>
                    <a:pt x="5071" y="5684"/>
                    <a:pt x="4170" y="3916"/>
                  </a:cubicBezTo>
                  <a:cubicBezTo>
                    <a:pt x="3403" y="2448"/>
                    <a:pt x="3003" y="647"/>
                    <a:pt x="1202" y="80"/>
                  </a:cubicBezTo>
                  <a:cubicBezTo>
                    <a:pt x="1079" y="31"/>
                    <a:pt x="939" y="0"/>
                    <a:pt x="795"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92" name="Google Shape;2992;p41"/>
            <p:cNvSpPr/>
            <p:nvPr/>
          </p:nvSpPr>
          <p:spPr>
            <a:xfrm>
              <a:off x="3620181" y="2085445"/>
              <a:ext cx="200531" cy="108873"/>
            </a:xfrm>
            <a:custGeom>
              <a:avLst/>
              <a:gdLst/>
              <a:ahLst/>
              <a:cxnLst/>
              <a:rect l="l" t="t" r="r" b="b"/>
              <a:pathLst>
                <a:path w="11543" h="6267" extrusionOk="0">
                  <a:moveTo>
                    <a:pt x="1445" y="1"/>
                  </a:moveTo>
                  <a:cubicBezTo>
                    <a:pt x="1301" y="1"/>
                    <a:pt x="1154" y="10"/>
                    <a:pt x="1002" y="29"/>
                  </a:cubicBezTo>
                  <a:cubicBezTo>
                    <a:pt x="768" y="62"/>
                    <a:pt x="535" y="96"/>
                    <a:pt x="368" y="229"/>
                  </a:cubicBezTo>
                  <a:cubicBezTo>
                    <a:pt x="68" y="496"/>
                    <a:pt x="1" y="963"/>
                    <a:pt x="134" y="1330"/>
                  </a:cubicBezTo>
                  <a:cubicBezTo>
                    <a:pt x="268" y="1730"/>
                    <a:pt x="535" y="2031"/>
                    <a:pt x="835" y="2297"/>
                  </a:cubicBezTo>
                  <a:cubicBezTo>
                    <a:pt x="3637" y="4899"/>
                    <a:pt x="7840" y="6000"/>
                    <a:pt x="11543" y="6267"/>
                  </a:cubicBezTo>
                  <a:cubicBezTo>
                    <a:pt x="9541" y="5199"/>
                    <a:pt x="7640" y="3999"/>
                    <a:pt x="5872" y="2598"/>
                  </a:cubicBezTo>
                  <a:cubicBezTo>
                    <a:pt x="4510" y="1514"/>
                    <a:pt x="3292" y="1"/>
                    <a:pt x="144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3" name="Group 2">
            <a:extLst>
              <a:ext uri="{FF2B5EF4-FFF2-40B4-BE49-F238E27FC236}">
                <a16:creationId xmlns:a16="http://schemas.microsoft.com/office/drawing/2014/main" id="{F7A46F98-DE14-12A0-3B5F-5CF92E1467DF}"/>
              </a:ext>
            </a:extLst>
          </p:cNvPr>
          <p:cNvGrpSpPr/>
          <p:nvPr/>
        </p:nvGrpSpPr>
        <p:grpSpPr>
          <a:xfrm>
            <a:off x="7218481" y="1799166"/>
            <a:ext cx="4950240" cy="5096934"/>
            <a:chOff x="7218481" y="1799166"/>
            <a:chExt cx="4950240" cy="5096934"/>
          </a:xfrm>
        </p:grpSpPr>
        <p:grpSp>
          <p:nvGrpSpPr>
            <p:cNvPr id="2928" name="Google Shape;2928;p41"/>
            <p:cNvGrpSpPr/>
            <p:nvPr/>
          </p:nvGrpSpPr>
          <p:grpSpPr>
            <a:xfrm>
              <a:off x="7218481" y="1799166"/>
              <a:ext cx="4950240" cy="5096934"/>
              <a:chOff x="457200" y="1506800"/>
              <a:chExt cx="3712680" cy="3822701"/>
            </a:xfrm>
          </p:grpSpPr>
          <p:sp>
            <p:nvSpPr>
              <p:cNvPr id="2929" name="Google Shape;2929;p41"/>
              <p:cNvSpPr/>
              <p:nvPr/>
            </p:nvSpPr>
            <p:spPr>
              <a:xfrm>
                <a:off x="457200" y="2280051"/>
                <a:ext cx="267745" cy="368575"/>
              </a:xfrm>
              <a:custGeom>
                <a:avLst/>
                <a:gdLst/>
                <a:ahLst/>
                <a:cxnLst/>
                <a:rect l="l" t="t" r="r" b="b"/>
                <a:pathLst>
                  <a:path w="15412" h="21216" extrusionOk="0">
                    <a:moveTo>
                      <a:pt x="7673" y="1"/>
                    </a:moveTo>
                    <a:cubicBezTo>
                      <a:pt x="5037" y="268"/>
                      <a:pt x="2736" y="1335"/>
                      <a:pt x="1368" y="4004"/>
                    </a:cubicBezTo>
                    <a:cubicBezTo>
                      <a:pt x="434" y="5805"/>
                      <a:pt x="0" y="6472"/>
                      <a:pt x="234" y="8507"/>
                    </a:cubicBezTo>
                    <a:cubicBezTo>
                      <a:pt x="367" y="9908"/>
                      <a:pt x="568" y="10575"/>
                      <a:pt x="1268" y="11809"/>
                    </a:cubicBezTo>
                    <a:cubicBezTo>
                      <a:pt x="3703" y="16079"/>
                      <a:pt x="10141" y="19215"/>
                      <a:pt x="15411" y="21216"/>
                    </a:cubicBezTo>
                    <a:lnTo>
                      <a:pt x="7673" y="1"/>
                    </a:ln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2930" name="Google Shape;2930;p41"/>
              <p:cNvSpPr/>
              <p:nvPr/>
            </p:nvSpPr>
            <p:spPr>
              <a:xfrm>
                <a:off x="2032714" y="2795187"/>
                <a:ext cx="1140470" cy="2192253"/>
              </a:xfrm>
              <a:custGeom>
                <a:avLst/>
                <a:gdLst/>
                <a:ahLst/>
                <a:cxnLst/>
                <a:rect l="l" t="t" r="r" b="b"/>
                <a:pathLst>
                  <a:path w="65648" h="126191" extrusionOk="0">
                    <a:moveTo>
                      <a:pt x="35292" y="0"/>
                    </a:moveTo>
                    <a:lnTo>
                      <a:pt x="23351" y="134"/>
                    </a:lnTo>
                    <a:lnTo>
                      <a:pt x="53772" y="83560"/>
                    </a:lnTo>
                    <a:cubicBezTo>
                      <a:pt x="54339" y="85095"/>
                      <a:pt x="53539" y="86796"/>
                      <a:pt x="52004" y="87363"/>
                    </a:cubicBezTo>
                    <a:lnTo>
                      <a:pt x="1" y="106310"/>
                    </a:lnTo>
                    <a:cubicBezTo>
                      <a:pt x="2469" y="107644"/>
                      <a:pt x="4971" y="108878"/>
                      <a:pt x="7539" y="109912"/>
                    </a:cubicBezTo>
                    <a:cubicBezTo>
                      <a:pt x="16412" y="113548"/>
                      <a:pt x="22216" y="118852"/>
                      <a:pt x="27287" y="126191"/>
                    </a:cubicBezTo>
                    <a:cubicBezTo>
                      <a:pt x="34392" y="120587"/>
                      <a:pt x="45466" y="111080"/>
                      <a:pt x="55474" y="99338"/>
                    </a:cubicBezTo>
                    <a:cubicBezTo>
                      <a:pt x="59143" y="95102"/>
                      <a:pt x="62645" y="90632"/>
                      <a:pt x="65647" y="85995"/>
                    </a:cubicBezTo>
                    <a:cubicBezTo>
                      <a:pt x="64680" y="84694"/>
                      <a:pt x="63646" y="83393"/>
                      <a:pt x="62745" y="82092"/>
                    </a:cubicBezTo>
                    <a:cubicBezTo>
                      <a:pt x="54540" y="69917"/>
                      <a:pt x="52738" y="51938"/>
                      <a:pt x="50103" y="37861"/>
                    </a:cubicBezTo>
                    <a:cubicBezTo>
                      <a:pt x="47568" y="24485"/>
                      <a:pt x="38762" y="12976"/>
                      <a:pt x="35292"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2931" name="Google Shape;2931;p41"/>
              <p:cNvSpPr/>
              <p:nvPr/>
            </p:nvSpPr>
            <p:spPr>
              <a:xfrm>
                <a:off x="1914504" y="2798088"/>
                <a:ext cx="1062242" cy="1844543"/>
              </a:xfrm>
              <a:custGeom>
                <a:avLst/>
                <a:gdLst/>
                <a:ahLst/>
                <a:cxnLst/>
                <a:rect l="l" t="t" r="r" b="b"/>
                <a:pathLst>
                  <a:path w="61145" h="106176" extrusionOk="0">
                    <a:moveTo>
                      <a:pt x="30156" y="0"/>
                    </a:moveTo>
                    <a:lnTo>
                      <a:pt x="26987" y="33"/>
                    </a:lnTo>
                    <a:lnTo>
                      <a:pt x="55607" y="78523"/>
                    </a:lnTo>
                    <a:cubicBezTo>
                      <a:pt x="56174" y="80057"/>
                      <a:pt x="55374" y="81759"/>
                      <a:pt x="53839" y="82326"/>
                    </a:cubicBezTo>
                    <a:lnTo>
                      <a:pt x="1" y="101973"/>
                    </a:lnTo>
                    <a:cubicBezTo>
                      <a:pt x="2202" y="103474"/>
                      <a:pt x="4471" y="104875"/>
                      <a:pt x="6806" y="106176"/>
                    </a:cubicBezTo>
                    <a:lnTo>
                      <a:pt x="58809" y="87196"/>
                    </a:lnTo>
                    <a:cubicBezTo>
                      <a:pt x="60344" y="86662"/>
                      <a:pt x="61144" y="84928"/>
                      <a:pt x="60577" y="83393"/>
                    </a:cubicBezTo>
                    <a:lnTo>
                      <a:pt x="30156" y="0"/>
                    </a:ln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2932" name="Google Shape;2932;p41"/>
              <p:cNvSpPr/>
              <p:nvPr/>
            </p:nvSpPr>
            <p:spPr>
              <a:xfrm>
                <a:off x="1212225" y="3927574"/>
                <a:ext cx="143129" cy="167907"/>
              </a:xfrm>
              <a:custGeom>
                <a:avLst/>
                <a:gdLst/>
                <a:ahLst/>
                <a:cxnLst/>
                <a:rect l="l" t="t" r="r" b="b"/>
                <a:pathLst>
                  <a:path w="8240" h="9174" extrusionOk="0">
                    <a:moveTo>
                      <a:pt x="6038" y="1"/>
                    </a:moveTo>
                    <a:cubicBezTo>
                      <a:pt x="4104" y="935"/>
                      <a:pt x="2069" y="1935"/>
                      <a:pt x="1" y="2869"/>
                    </a:cubicBezTo>
                    <a:lnTo>
                      <a:pt x="2269" y="9174"/>
                    </a:lnTo>
                    <a:cubicBezTo>
                      <a:pt x="2603" y="8974"/>
                      <a:pt x="2936" y="8774"/>
                      <a:pt x="3236" y="8607"/>
                    </a:cubicBezTo>
                    <a:cubicBezTo>
                      <a:pt x="4604" y="7806"/>
                      <a:pt x="6339" y="6839"/>
                      <a:pt x="8240" y="5972"/>
                    </a:cubicBezTo>
                    <a:lnTo>
                      <a:pt x="6038" y="1"/>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933" name="Google Shape;2933;p41"/>
              <p:cNvSpPr/>
              <p:nvPr/>
            </p:nvSpPr>
            <p:spPr>
              <a:xfrm>
                <a:off x="1063300" y="3544657"/>
                <a:ext cx="121694" cy="56051"/>
              </a:xfrm>
              <a:custGeom>
                <a:avLst/>
                <a:gdLst/>
                <a:ahLst/>
                <a:cxnLst/>
                <a:rect l="l" t="t" r="r" b="b"/>
                <a:pathLst>
                  <a:path w="7005" h="3003" extrusionOk="0">
                    <a:moveTo>
                      <a:pt x="6438" y="0"/>
                    </a:moveTo>
                    <a:cubicBezTo>
                      <a:pt x="4437" y="567"/>
                      <a:pt x="2235" y="1234"/>
                      <a:pt x="0" y="1835"/>
                    </a:cubicBezTo>
                    <a:lnTo>
                      <a:pt x="434" y="3002"/>
                    </a:lnTo>
                    <a:cubicBezTo>
                      <a:pt x="767" y="2936"/>
                      <a:pt x="1101" y="2836"/>
                      <a:pt x="1468" y="2736"/>
                    </a:cubicBezTo>
                    <a:cubicBezTo>
                      <a:pt x="3036" y="2335"/>
                      <a:pt x="4937" y="1902"/>
                      <a:pt x="7005" y="1501"/>
                    </a:cubicBezTo>
                    <a:lnTo>
                      <a:pt x="6438"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934" name="Google Shape;2934;p41"/>
              <p:cNvSpPr/>
              <p:nvPr/>
            </p:nvSpPr>
            <p:spPr>
              <a:xfrm>
                <a:off x="498925" y="1506800"/>
                <a:ext cx="1441223" cy="1715048"/>
              </a:xfrm>
              <a:custGeom>
                <a:avLst/>
                <a:gdLst/>
                <a:ahLst/>
                <a:cxnLst/>
                <a:rect l="l" t="t" r="r" b="b"/>
                <a:pathLst>
                  <a:path w="82960" h="98354" extrusionOk="0">
                    <a:moveTo>
                      <a:pt x="55973" y="12492"/>
                    </a:moveTo>
                    <a:lnTo>
                      <a:pt x="57308" y="16161"/>
                    </a:lnTo>
                    <a:lnTo>
                      <a:pt x="28654" y="26602"/>
                    </a:lnTo>
                    <a:lnTo>
                      <a:pt x="27320" y="22933"/>
                    </a:lnTo>
                    <a:lnTo>
                      <a:pt x="55973" y="12492"/>
                    </a:lnTo>
                    <a:close/>
                    <a:moveTo>
                      <a:pt x="79289" y="1"/>
                    </a:moveTo>
                    <a:cubicBezTo>
                      <a:pt x="78947" y="1"/>
                      <a:pt x="78598" y="59"/>
                      <a:pt x="78256" y="183"/>
                    </a:cubicBezTo>
                    <a:lnTo>
                      <a:pt x="2335" y="27870"/>
                    </a:lnTo>
                    <a:cubicBezTo>
                      <a:pt x="801" y="28437"/>
                      <a:pt x="0" y="30138"/>
                      <a:pt x="567" y="31672"/>
                    </a:cubicBezTo>
                    <a:lnTo>
                      <a:pt x="5237" y="44515"/>
                    </a:lnTo>
                    <a:lnTo>
                      <a:pt x="12976" y="65730"/>
                    </a:lnTo>
                    <a:lnTo>
                      <a:pt x="24885" y="98353"/>
                    </a:lnTo>
                    <a:cubicBezTo>
                      <a:pt x="26019" y="98220"/>
                      <a:pt x="27153" y="98120"/>
                      <a:pt x="28254" y="98053"/>
                    </a:cubicBezTo>
                    <a:cubicBezTo>
                      <a:pt x="29321" y="97986"/>
                      <a:pt x="30522" y="97920"/>
                      <a:pt x="31823" y="97886"/>
                    </a:cubicBezTo>
                    <a:lnTo>
                      <a:pt x="10308" y="38844"/>
                    </a:lnTo>
                    <a:lnTo>
                      <a:pt x="12309" y="38110"/>
                    </a:lnTo>
                    <a:lnTo>
                      <a:pt x="24651" y="33607"/>
                    </a:lnTo>
                    <a:lnTo>
                      <a:pt x="68449" y="17629"/>
                    </a:lnTo>
                    <a:cubicBezTo>
                      <a:pt x="68349" y="10490"/>
                      <a:pt x="74053" y="4553"/>
                      <a:pt x="81191" y="4419"/>
                    </a:cubicBezTo>
                    <a:lnTo>
                      <a:pt x="82959" y="4386"/>
                    </a:lnTo>
                    <a:lnTo>
                      <a:pt x="82059" y="1951"/>
                    </a:lnTo>
                    <a:cubicBezTo>
                      <a:pt x="81642" y="752"/>
                      <a:pt x="80511" y="1"/>
                      <a:pt x="79289"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935" name="Google Shape;2935;p41"/>
              <p:cNvSpPr/>
              <p:nvPr/>
            </p:nvSpPr>
            <p:spPr>
              <a:xfrm>
                <a:off x="1350712" y="2798661"/>
                <a:ext cx="1539742" cy="1913789"/>
              </a:xfrm>
              <a:custGeom>
                <a:avLst/>
                <a:gdLst/>
                <a:ahLst/>
                <a:cxnLst/>
                <a:rect l="l" t="t" r="r" b="b"/>
                <a:pathLst>
                  <a:path w="88631" h="110162" extrusionOk="0">
                    <a:moveTo>
                      <a:pt x="44726" y="81682"/>
                    </a:moveTo>
                    <a:cubicBezTo>
                      <a:pt x="46605" y="81682"/>
                      <a:pt x="48389" y="82847"/>
                      <a:pt x="49069" y="84728"/>
                    </a:cubicBezTo>
                    <a:cubicBezTo>
                      <a:pt x="49936" y="87130"/>
                      <a:pt x="48702" y="89765"/>
                      <a:pt x="46300" y="90632"/>
                    </a:cubicBezTo>
                    <a:cubicBezTo>
                      <a:pt x="45785" y="90820"/>
                      <a:pt x="45257" y="90910"/>
                      <a:pt x="44736" y="90910"/>
                    </a:cubicBezTo>
                    <a:cubicBezTo>
                      <a:pt x="42857" y="90910"/>
                      <a:pt x="41075" y="89751"/>
                      <a:pt x="40396" y="87897"/>
                    </a:cubicBezTo>
                    <a:cubicBezTo>
                      <a:pt x="39528" y="85495"/>
                      <a:pt x="40763" y="82860"/>
                      <a:pt x="43164" y="81959"/>
                    </a:cubicBezTo>
                    <a:cubicBezTo>
                      <a:pt x="43678" y="81771"/>
                      <a:pt x="44205" y="81682"/>
                      <a:pt x="44726" y="81682"/>
                    </a:cubicBezTo>
                    <a:close/>
                    <a:moveTo>
                      <a:pt x="58375" y="0"/>
                    </a:moveTo>
                    <a:lnTo>
                      <a:pt x="54072" y="4737"/>
                    </a:lnTo>
                    <a:lnTo>
                      <a:pt x="70717" y="50403"/>
                    </a:lnTo>
                    <a:lnTo>
                      <a:pt x="75321" y="63079"/>
                    </a:lnTo>
                    <a:lnTo>
                      <a:pt x="76255" y="65581"/>
                    </a:lnTo>
                    <a:lnTo>
                      <a:pt x="7272" y="90732"/>
                    </a:lnTo>
                    <a:lnTo>
                      <a:pt x="5537" y="85962"/>
                    </a:lnTo>
                    <a:cubicBezTo>
                      <a:pt x="3803" y="87497"/>
                      <a:pt x="1935" y="89064"/>
                      <a:pt x="0" y="90198"/>
                    </a:cubicBezTo>
                    <a:lnTo>
                      <a:pt x="6538" y="108211"/>
                    </a:lnTo>
                    <a:cubicBezTo>
                      <a:pt x="6981" y="109411"/>
                      <a:pt x="8118" y="110162"/>
                      <a:pt x="9325" y="110162"/>
                    </a:cubicBezTo>
                    <a:cubicBezTo>
                      <a:pt x="9663" y="110162"/>
                      <a:pt x="10006" y="110103"/>
                      <a:pt x="10341" y="109979"/>
                    </a:cubicBezTo>
                    <a:lnTo>
                      <a:pt x="32457" y="101907"/>
                    </a:lnTo>
                    <a:lnTo>
                      <a:pt x="86262" y="82293"/>
                    </a:lnTo>
                    <a:cubicBezTo>
                      <a:pt x="87830" y="81726"/>
                      <a:pt x="88630" y="80024"/>
                      <a:pt x="88063" y="78490"/>
                    </a:cubicBezTo>
                    <a:lnTo>
                      <a:pt x="59443"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2936" name="Google Shape;2936;p41"/>
              <p:cNvSpPr/>
              <p:nvPr/>
            </p:nvSpPr>
            <p:spPr>
              <a:xfrm>
                <a:off x="2037352" y="4217815"/>
                <a:ext cx="180813" cy="160053"/>
              </a:xfrm>
              <a:custGeom>
                <a:avLst/>
                <a:gdLst/>
                <a:ahLst/>
                <a:cxnLst/>
                <a:rect l="l" t="t" r="r" b="b"/>
                <a:pathLst>
                  <a:path w="10408" h="9213" extrusionOk="0">
                    <a:moveTo>
                      <a:pt x="5236" y="1"/>
                    </a:moveTo>
                    <a:cubicBezTo>
                      <a:pt x="4703" y="1"/>
                      <a:pt x="4162" y="96"/>
                      <a:pt x="3636" y="296"/>
                    </a:cubicBezTo>
                    <a:cubicBezTo>
                      <a:pt x="1235" y="1163"/>
                      <a:pt x="0" y="3798"/>
                      <a:pt x="868" y="6200"/>
                    </a:cubicBezTo>
                    <a:cubicBezTo>
                      <a:pt x="1547" y="8054"/>
                      <a:pt x="3329" y="9213"/>
                      <a:pt x="5208" y="9213"/>
                    </a:cubicBezTo>
                    <a:cubicBezTo>
                      <a:pt x="5729" y="9213"/>
                      <a:pt x="6257" y="9123"/>
                      <a:pt x="6772" y="8935"/>
                    </a:cubicBezTo>
                    <a:cubicBezTo>
                      <a:pt x="9174" y="8068"/>
                      <a:pt x="10408" y="5433"/>
                      <a:pt x="9541" y="3031"/>
                    </a:cubicBezTo>
                    <a:cubicBezTo>
                      <a:pt x="8866" y="1163"/>
                      <a:pt x="7101" y="1"/>
                      <a:pt x="5236" y="1"/>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37" name="Google Shape;2937;p41"/>
              <p:cNvSpPr/>
              <p:nvPr/>
            </p:nvSpPr>
            <p:spPr>
              <a:xfrm>
                <a:off x="677975" y="2170900"/>
                <a:ext cx="1997542" cy="2203929"/>
              </a:xfrm>
              <a:custGeom>
                <a:avLst/>
                <a:gdLst/>
                <a:ahLst/>
                <a:cxnLst/>
                <a:rect l="l" t="t" r="r" b="b"/>
                <a:pathLst>
                  <a:path w="114983" h="126991" extrusionOk="0">
                    <a:moveTo>
                      <a:pt x="2002" y="0"/>
                    </a:moveTo>
                    <a:lnTo>
                      <a:pt x="1" y="734"/>
                    </a:lnTo>
                    <a:lnTo>
                      <a:pt x="21516" y="59776"/>
                    </a:lnTo>
                    <a:cubicBezTo>
                      <a:pt x="22285" y="59749"/>
                      <a:pt x="23085" y="59733"/>
                      <a:pt x="23902" y="59733"/>
                    </a:cubicBezTo>
                    <a:cubicBezTo>
                      <a:pt x="29146" y="59733"/>
                      <a:pt x="35123" y="60395"/>
                      <a:pt x="38528" y="63079"/>
                    </a:cubicBezTo>
                    <a:cubicBezTo>
                      <a:pt x="39662" y="63946"/>
                      <a:pt x="40096" y="64513"/>
                      <a:pt x="40763" y="65714"/>
                    </a:cubicBezTo>
                    <a:cubicBezTo>
                      <a:pt x="41730" y="67515"/>
                      <a:pt x="41597" y="68316"/>
                      <a:pt x="41430" y="70351"/>
                    </a:cubicBezTo>
                    <a:cubicBezTo>
                      <a:pt x="41263" y="72052"/>
                      <a:pt x="40630" y="73419"/>
                      <a:pt x="39696" y="74487"/>
                    </a:cubicBezTo>
                    <a:cubicBezTo>
                      <a:pt x="37494" y="76922"/>
                      <a:pt x="33625" y="77956"/>
                      <a:pt x="30289" y="78857"/>
                    </a:cubicBezTo>
                    <a:cubicBezTo>
                      <a:pt x="29755" y="78990"/>
                      <a:pt x="29188" y="79123"/>
                      <a:pt x="28621" y="79290"/>
                    </a:cubicBezTo>
                    <a:lnTo>
                      <a:pt x="29188" y="80791"/>
                    </a:lnTo>
                    <a:cubicBezTo>
                      <a:pt x="32059" y="80260"/>
                      <a:pt x="35227" y="79845"/>
                      <a:pt x="38225" y="79845"/>
                    </a:cubicBezTo>
                    <a:cubicBezTo>
                      <a:pt x="41252" y="79845"/>
                      <a:pt x="44105" y="80269"/>
                      <a:pt x="46300" y="81425"/>
                    </a:cubicBezTo>
                    <a:cubicBezTo>
                      <a:pt x="47668" y="82159"/>
                      <a:pt x="48235" y="82659"/>
                      <a:pt x="49202" y="83827"/>
                    </a:cubicBezTo>
                    <a:cubicBezTo>
                      <a:pt x="50603" y="85595"/>
                      <a:pt x="50570" y="86462"/>
                      <a:pt x="50803" y="88664"/>
                    </a:cubicBezTo>
                    <a:cubicBezTo>
                      <a:pt x="50904" y="89798"/>
                      <a:pt x="50770" y="90832"/>
                      <a:pt x="50503" y="91766"/>
                    </a:cubicBezTo>
                    <a:cubicBezTo>
                      <a:pt x="49202" y="95869"/>
                      <a:pt x="44499" y="98037"/>
                      <a:pt x="40496" y="99938"/>
                    </a:cubicBezTo>
                    <a:cubicBezTo>
                      <a:pt x="39329" y="100472"/>
                      <a:pt x="38094" y="101073"/>
                      <a:pt x="36793" y="101740"/>
                    </a:cubicBezTo>
                    <a:lnTo>
                      <a:pt x="38995" y="107711"/>
                    </a:lnTo>
                    <a:cubicBezTo>
                      <a:pt x="41581" y="106500"/>
                      <a:pt x="44463" y="105539"/>
                      <a:pt x="46928" y="105539"/>
                    </a:cubicBezTo>
                    <a:cubicBezTo>
                      <a:pt x="47451" y="105539"/>
                      <a:pt x="47956" y="105582"/>
                      <a:pt x="48435" y="105676"/>
                    </a:cubicBezTo>
                    <a:cubicBezTo>
                      <a:pt x="49469" y="105909"/>
                      <a:pt x="49936" y="106109"/>
                      <a:pt x="50770" y="106710"/>
                    </a:cubicBezTo>
                    <a:cubicBezTo>
                      <a:pt x="51971" y="107544"/>
                      <a:pt x="52138" y="108111"/>
                      <a:pt x="52705" y="109479"/>
                    </a:cubicBezTo>
                    <a:cubicBezTo>
                      <a:pt x="53539" y="111580"/>
                      <a:pt x="52938" y="113381"/>
                      <a:pt x="51771" y="114983"/>
                    </a:cubicBezTo>
                    <a:cubicBezTo>
                      <a:pt x="50803" y="116350"/>
                      <a:pt x="49436" y="117551"/>
                      <a:pt x="48168" y="118652"/>
                    </a:cubicBezTo>
                    <a:cubicBezTo>
                      <a:pt x="47001" y="119719"/>
                      <a:pt x="45666" y="120953"/>
                      <a:pt x="44265" y="122221"/>
                    </a:cubicBezTo>
                    <a:lnTo>
                      <a:pt x="46033" y="126991"/>
                    </a:lnTo>
                    <a:lnTo>
                      <a:pt x="114983" y="101840"/>
                    </a:lnTo>
                    <a:lnTo>
                      <a:pt x="114049" y="99338"/>
                    </a:lnTo>
                    <a:cubicBezTo>
                      <a:pt x="86462" y="88997"/>
                      <a:pt x="61344" y="68749"/>
                      <a:pt x="39962" y="49002"/>
                    </a:cubicBezTo>
                    <a:cubicBezTo>
                      <a:pt x="24351" y="34892"/>
                      <a:pt x="11776" y="18347"/>
                      <a:pt x="20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38" name="Google Shape;2938;p41"/>
              <p:cNvSpPr/>
              <p:nvPr/>
            </p:nvSpPr>
            <p:spPr>
              <a:xfrm>
                <a:off x="964225" y="1721500"/>
                <a:ext cx="538378" cy="253328"/>
              </a:xfrm>
              <a:custGeom>
                <a:avLst/>
                <a:gdLst/>
                <a:ahLst/>
                <a:cxnLst/>
                <a:rect l="l" t="t" r="r" b="b"/>
                <a:pathLst>
                  <a:path w="29989" h="14111" extrusionOk="0">
                    <a:moveTo>
                      <a:pt x="28654" y="0"/>
                    </a:moveTo>
                    <a:lnTo>
                      <a:pt x="0" y="10441"/>
                    </a:lnTo>
                    <a:lnTo>
                      <a:pt x="1335" y="14111"/>
                    </a:lnTo>
                    <a:lnTo>
                      <a:pt x="29988" y="3670"/>
                    </a:lnTo>
                    <a:lnTo>
                      <a:pt x="28654" y="0"/>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39" name="Google Shape;2939;p41"/>
              <p:cNvSpPr/>
              <p:nvPr/>
            </p:nvSpPr>
            <p:spPr>
              <a:xfrm>
                <a:off x="793850" y="3759898"/>
                <a:ext cx="761489" cy="280705"/>
              </a:xfrm>
              <a:custGeom>
                <a:avLst/>
                <a:gdLst/>
                <a:ahLst/>
                <a:cxnLst/>
                <a:rect l="l" t="t" r="r" b="b"/>
                <a:pathLst>
                  <a:path w="43833" h="16158" extrusionOk="0">
                    <a:moveTo>
                      <a:pt x="43832" y="1"/>
                    </a:moveTo>
                    <a:cubicBezTo>
                      <a:pt x="35232" y="6288"/>
                      <a:pt x="23569" y="9514"/>
                      <a:pt x="12425" y="9514"/>
                    </a:cubicBezTo>
                    <a:cubicBezTo>
                      <a:pt x="8139" y="9514"/>
                      <a:pt x="3930" y="9037"/>
                      <a:pt x="1" y="8073"/>
                    </a:cubicBezTo>
                    <a:lnTo>
                      <a:pt x="1" y="8073"/>
                    </a:lnTo>
                    <a:cubicBezTo>
                      <a:pt x="168" y="8607"/>
                      <a:pt x="368" y="9107"/>
                      <a:pt x="601" y="9607"/>
                    </a:cubicBezTo>
                    <a:cubicBezTo>
                      <a:pt x="2436" y="13343"/>
                      <a:pt x="6572" y="15945"/>
                      <a:pt x="11009" y="16145"/>
                    </a:cubicBezTo>
                    <a:cubicBezTo>
                      <a:pt x="11220" y="16154"/>
                      <a:pt x="11432" y="16158"/>
                      <a:pt x="11644" y="16158"/>
                    </a:cubicBezTo>
                    <a:cubicBezTo>
                      <a:pt x="15610" y="16158"/>
                      <a:pt x="19938" y="14713"/>
                      <a:pt x="24085" y="12876"/>
                    </a:cubicBezTo>
                    <a:cubicBezTo>
                      <a:pt x="26153" y="11942"/>
                      <a:pt x="28221" y="10942"/>
                      <a:pt x="30122" y="9974"/>
                    </a:cubicBezTo>
                    <a:cubicBezTo>
                      <a:pt x="31423" y="9341"/>
                      <a:pt x="32658" y="8740"/>
                      <a:pt x="33825" y="8173"/>
                    </a:cubicBezTo>
                    <a:cubicBezTo>
                      <a:pt x="37828" y="6305"/>
                      <a:pt x="42531" y="4137"/>
                      <a:pt x="4383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940" name="Google Shape;2940;p41"/>
              <p:cNvSpPr/>
              <p:nvPr/>
            </p:nvSpPr>
            <p:spPr>
              <a:xfrm>
                <a:off x="782854" y="3555565"/>
                <a:ext cx="779435" cy="372015"/>
              </a:xfrm>
              <a:custGeom>
                <a:avLst/>
                <a:gdLst/>
                <a:ahLst/>
                <a:cxnLst/>
                <a:rect l="l" t="t" r="r" b="b"/>
                <a:pathLst>
                  <a:path w="44866" h="21414" extrusionOk="0">
                    <a:moveTo>
                      <a:pt x="33575" y="4015"/>
                    </a:moveTo>
                    <a:cubicBezTo>
                      <a:pt x="34252" y="4015"/>
                      <a:pt x="34919" y="4067"/>
                      <a:pt x="35559" y="4195"/>
                    </a:cubicBezTo>
                    <a:cubicBezTo>
                      <a:pt x="37694" y="4629"/>
                      <a:pt x="39462" y="6730"/>
                      <a:pt x="39695" y="8798"/>
                    </a:cubicBezTo>
                    <a:cubicBezTo>
                      <a:pt x="39962" y="11000"/>
                      <a:pt x="38127" y="13035"/>
                      <a:pt x="36093" y="14236"/>
                    </a:cubicBezTo>
                    <a:cubicBezTo>
                      <a:pt x="34754" y="15012"/>
                      <a:pt x="32592" y="16097"/>
                      <a:pt x="30817" y="16097"/>
                    </a:cubicBezTo>
                    <a:cubicBezTo>
                      <a:pt x="29849" y="16097"/>
                      <a:pt x="28995" y="15774"/>
                      <a:pt x="28454" y="14903"/>
                    </a:cubicBezTo>
                    <a:cubicBezTo>
                      <a:pt x="27019" y="12601"/>
                      <a:pt x="25485" y="8798"/>
                      <a:pt x="25952" y="6230"/>
                    </a:cubicBezTo>
                    <a:cubicBezTo>
                      <a:pt x="25985" y="5930"/>
                      <a:pt x="26085" y="5596"/>
                      <a:pt x="26319" y="5396"/>
                    </a:cubicBezTo>
                    <a:cubicBezTo>
                      <a:pt x="26519" y="5229"/>
                      <a:pt x="28487" y="4629"/>
                      <a:pt x="28754" y="4595"/>
                    </a:cubicBezTo>
                    <a:cubicBezTo>
                      <a:pt x="30282" y="4313"/>
                      <a:pt x="31959" y="4015"/>
                      <a:pt x="33575" y="4015"/>
                    </a:cubicBezTo>
                    <a:close/>
                    <a:moveTo>
                      <a:pt x="32143" y="0"/>
                    </a:moveTo>
                    <a:cubicBezTo>
                      <a:pt x="29158" y="0"/>
                      <a:pt x="26007" y="414"/>
                      <a:pt x="23150" y="959"/>
                    </a:cubicBezTo>
                    <a:cubicBezTo>
                      <a:pt x="21082" y="1360"/>
                      <a:pt x="19181" y="1793"/>
                      <a:pt x="17613" y="2194"/>
                    </a:cubicBezTo>
                    <a:cubicBezTo>
                      <a:pt x="17246" y="2294"/>
                      <a:pt x="16912" y="2360"/>
                      <a:pt x="16579" y="2460"/>
                    </a:cubicBezTo>
                    <a:cubicBezTo>
                      <a:pt x="11342" y="3828"/>
                      <a:pt x="5871" y="5563"/>
                      <a:pt x="2635" y="9632"/>
                    </a:cubicBezTo>
                    <a:cubicBezTo>
                      <a:pt x="1635" y="10900"/>
                      <a:pt x="934" y="12334"/>
                      <a:pt x="534" y="13869"/>
                    </a:cubicBezTo>
                    <a:cubicBezTo>
                      <a:pt x="0" y="15870"/>
                      <a:pt x="34" y="18005"/>
                      <a:pt x="634" y="19973"/>
                    </a:cubicBezTo>
                    <a:cubicBezTo>
                      <a:pt x="4563" y="20937"/>
                      <a:pt x="8772" y="21414"/>
                      <a:pt x="13058" y="21414"/>
                    </a:cubicBezTo>
                    <a:cubicBezTo>
                      <a:pt x="24202" y="21414"/>
                      <a:pt x="35865" y="18188"/>
                      <a:pt x="44465" y="11901"/>
                    </a:cubicBezTo>
                    <a:cubicBezTo>
                      <a:pt x="44732" y="11000"/>
                      <a:pt x="44866" y="9966"/>
                      <a:pt x="44765" y="8832"/>
                    </a:cubicBezTo>
                    <a:cubicBezTo>
                      <a:pt x="44532" y="6630"/>
                      <a:pt x="44565" y="5763"/>
                      <a:pt x="43164" y="3995"/>
                    </a:cubicBezTo>
                    <a:cubicBezTo>
                      <a:pt x="42197" y="2827"/>
                      <a:pt x="41630" y="2294"/>
                      <a:pt x="40262" y="1593"/>
                    </a:cubicBezTo>
                    <a:cubicBezTo>
                      <a:pt x="38056" y="431"/>
                      <a:pt x="35186" y="0"/>
                      <a:pt x="32143"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2941" name="Google Shape;2941;p41"/>
              <p:cNvSpPr/>
              <p:nvPr/>
            </p:nvSpPr>
            <p:spPr>
              <a:xfrm>
                <a:off x="1225554" y="3625292"/>
                <a:ext cx="251502" cy="209912"/>
              </a:xfrm>
              <a:custGeom>
                <a:avLst/>
                <a:gdLst/>
                <a:ahLst/>
                <a:cxnLst/>
                <a:rect l="l" t="t" r="r" b="b"/>
                <a:pathLst>
                  <a:path w="14477" h="12083" extrusionOk="0">
                    <a:moveTo>
                      <a:pt x="8090" y="1"/>
                    </a:moveTo>
                    <a:cubicBezTo>
                      <a:pt x="6474" y="1"/>
                      <a:pt x="4797" y="299"/>
                      <a:pt x="3269" y="581"/>
                    </a:cubicBezTo>
                    <a:cubicBezTo>
                      <a:pt x="3002" y="648"/>
                      <a:pt x="1034" y="1215"/>
                      <a:pt x="834" y="1382"/>
                    </a:cubicBezTo>
                    <a:cubicBezTo>
                      <a:pt x="600" y="1582"/>
                      <a:pt x="500" y="1916"/>
                      <a:pt x="467" y="2216"/>
                    </a:cubicBezTo>
                    <a:cubicBezTo>
                      <a:pt x="0" y="4784"/>
                      <a:pt x="1534" y="8587"/>
                      <a:pt x="2969" y="10889"/>
                    </a:cubicBezTo>
                    <a:cubicBezTo>
                      <a:pt x="3510" y="11760"/>
                      <a:pt x="4364" y="12083"/>
                      <a:pt x="5332" y="12083"/>
                    </a:cubicBezTo>
                    <a:cubicBezTo>
                      <a:pt x="7107" y="12083"/>
                      <a:pt x="9269" y="10998"/>
                      <a:pt x="10608" y="10222"/>
                    </a:cubicBezTo>
                    <a:cubicBezTo>
                      <a:pt x="12642" y="9021"/>
                      <a:pt x="14477" y="6986"/>
                      <a:pt x="14244" y="4784"/>
                    </a:cubicBezTo>
                    <a:cubicBezTo>
                      <a:pt x="13977" y="2716"/>
                      <a:pt x="12209" y="615"/>
                      <a:pt x="10074" y="181"/>
                    </a:cubicBezTo>
                    <a:cubicBezTo>
                      <a:pt x="9434" y="53"/>
                      <a:pt x="8767" y="1"/>
                      <a:pt x="8090"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2942" name="Google Shape;2942;p41"/>
              <p:cNvSpPr/>
              <p:nvPr/>
            </p:nvSpPr>
            <p:spPr>
              <a:xfrm>
                <a:off x="1120668" y="4163773"/>
                <a:ext cx="456654" cy="230985"/>
              </a:xfrm>
              <a:custGeom>
                <a:avLst/>
                <a:gdLst/>
                <a:ahLst/>
                <a:cxnLst/>
                <a:rect l="l" t="t" r="r" b="b"/>
                <a:pathLst>
                  <a:path w="26286" h="13296" extrusionOk="0">
                    <a:moveTo>
                      <a:pt x="26286" y="1"/>
                    </a:moveTo>
                    <a:lnTo>
                      <a:pt x="26286" y="1"/>
                    </a:lnTo>
                    <a:cubicBezTo>
                      <a:pt x="19493" y="5150"/>
                      <a:pt x="10218" y="7697"/>
                      <a:pt x="1462" y="7697"/>
                    </a:cubicBezTo>
                    <a:cubicBezTo>
                      <a:pt x="973" y="7697"/>
                      <a:pt x="486" y="7689"/>
                      <a:pt x="0" y="7673"/>
                    </a:cubicBezTo>
                    <a:lnTo>
                      <a:pt x="0" y="7673"/>
                    </a:lnTo>
                    <a:cubicBezTo>
                      <a:pt x="267" y="8840"/>
                      <a:pt x="834" y="9941"/>
                      <a:pt x="1635" y="10808"/>
                    </a:cubicBezTo>
                    <a:cubicBezTo>
                      <a:pt x="3069" y="12396"/>
                      <a:pt x="5270" y="13296"/>
                      <a:pt x="7514" y="13296"/>
                    </a:cubicBezTo>
                    <a:cubicBezTo>
                      <a:pt x="8192" y="13296"/>
                      <a:pt x="8874" y="13214"/>
                      <a:pt x="9541" y="13043"/>
                    </a:cubicBezTo>
                    <a:cubicBezTo>
                      <a:pt x="10775" y="12743"/>
                      <a:pt x="12009" y="12209"/>
                      <a:pt x="13243" y="11475"/>
                    </a:cubicBezTo>
                    <a:cubicBezTo>
                      <a:pt x="15178" y="10341"/>
                      <a:pt x="17046" y="8807"/>
                      <a:pt x="18780" y="7239"/>
                    </a:cubicBezTo>
                    <a:cubicBezTo>
                      <a:pt x="20181" y="5971"/>
                      <a:pt x="21516" y="4737"/>
                      <a:pt x="22683" y="3670"/>
                    </a:cubicBezTo>
                    <a:cubicBezTo>
                      <a:pt x="23951" y="2569"/>
                      <a:pt x="25318" y="1368"/>
                      <a:pt x="2628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943" name="Google Shape;2943;p41"/>
              <p:cNvSpPr/>
              <p:nvPr/>
            </p:nvSpPr>
            <p:spPr>
              <a:xfrm>
                <a:off x="1116029" y="4001894"/>
                <a:ext cx="492007" cy="298077"/>
              </a:xfrm>
              <a:custGeom>
                <a:avLst/>
                <a:gdLst/>
                <a:ahLst/>
                <a:cxnLst/>
                <a:rect l="l" t="t" r="r" b="b"/>
                <a:pathLst>
                  <a:path w="28321" h="17158" extrusionOk="0">
                    <a:moveTo>
                      <a:pt x="20940" y="2707"/>
                    </a:moveTo>
                    <a:cubicBezTo>
                      <a:pt x="22326" y="2707"/>
                      <a:pt x="23715" y="3693"/>
                      <a:pt x="24218" y="4887"/>
                    </a:cubicBezTo>
                    <a:cubicBezTo>
                      <a:pt x="24818" y="6254"/>
                      <a:pt x="24018" y="7922"/>
                      <a:pt x="22917" y="9056"/>
                    </a:cubicBezTo>
                    <a:cubicBezTo>
                      <a:pt x="22069" y="9955"/>
                      <a:pt x="20550" y="11348"/>
                      <a:pt x="19241" y="11348"/>
                    </a:cubicBezTo>
                    <a:cubicBezTo>
                      <a:pt x="18849" y="11348"/>
                      <a:pt x="18477" y="11224"/>
                      <a:pt x="18147" y="10924"/>
                    </a:cubicBezTo>
                    <a:cubicBezTo>
                      <a:pt x="16779" y="9723"/>
                      <a:pt x="15078" y="7555"/>
                      <a:pt x="14911" y="5821"/>
                    </a:cubicBezTo>
                    <a:cubicBezTo>
                      <a:pt x="14878" y="5620"/>
                      <a:pt x="14878" y="5387"/>
                      <a:pt x="15011" y="5220"/>
                    </a:cubicBezTo>
                    <a:cubicBezTo>
                      <a:pt x="15078" y="5087"/>
                      <a:pt x="16245" y="4320"/>
                      <a:pt x="16412" y="4253"/>
                    </a:cubicBezTo>
                    <a:cubicBezTo>
                      <a:pt x="17747" y="3586"/>
                      <a:pt x="19214" y="2852"/>
                      <a:pt x="20682" y="2718"/>
                    </a:cubicBezTo>
                    <a:cubicBezTo>
                      <a:pt x="20768" y="2711"/>
                      <a:pt x="20854" y="2707"/>
                      <a:pt x="20940" y="2707"/>
                    </a:cubicBezTo>
                    <a:close/>
                    <a:moveTo>
                      <a:pt x="21670" y="1"/>
                    </a:moveTo>
                    <a:cubicBezTo>
                      <a:pt x="19213" y="1"/>
                      <a:pt x="16349" y="981"/>
                      <a:pt x="13777" y="2185"/>
                    </a:cubicBezTo>
                    <a:cubicBezTo>
                      <a:pt x="11876" y="3052"/>
                      <a:pt x="10141" y="4019"/>
                      <a:pt x="8807" y="4820"/>
                    </a:cubicBezTo>
                    <a:cubicBezTo>
                      <a:pt x="8473" y="4987"/>
                      <a:pt x="8140" y="5187"/>
                      <a:pt x="7839" y="5387"/>
                    </a:cubicBezTo>
                    <a:cubicBezTo>
                      <a:pt x="4837" y="7188"/>
                      <a:pt x="1835" y="9290"/>
                      <a:pt x="568" y="12392"/>
                    </a:cubicBezTo>
                    <a:cubicBezTo>
                      <a:pt x="167" y="13393"/>
                      <a:pt x="1" y="14427"/>
                      <a:pt x="34" y="15494"/>
                    </a:cubicBezTo>
                    <a:cubicBezTo>
                      <a:pt x="34" y="16061"/>
                      <a:pt x="134" y="16595"/>
                      <a:pt x="267" y="17129"/>
                    </a:cubicBezTo>
                    <a:cubicBezTo>
                      <a:pt x="795" y="17148"/>
                      <a:pt x="1325" y="17157"/>
                      <a:pt x="1856" y="17157"/>
                    </a:cubicBezTo>
                    <a:cubicBezTo>
                      <a:pt x="10574" y="17157"/>
                      <a:pt x="19793" y="14581"/>
                      <a:pt x="26553" y="9457"/>
                    </a:cubicBezTo>
                    <a:cubicBezTo>
                      <a:pt x="27720" y="7889"/>
                      <a:pt x="28321" y="6054"/>
                      <a:pt x="27487" y="3953"/>
                    </a:cubicBezTo>
                    <a:cubicBezTo>
                      <a:pt x="26920" y="2585"/>
                      <a:pt x="26753" y="2018"/>
                      <a:pt x="25552" y="1184"/>
                    </a:cubicBezTo>
                    <a:cubicBezTo>
                      <a:pt x="24718" y="583"/>
                      <a:pt x="24251" y="383"/>
                      <a:pt x="23217" y="150"/>
                    </a:cubicBezTo>
                    <a:cubicBezTo>
                      <a:pt x="22726" y="48"/>
                      <a:pt x="22207" y="1"/>
                      <a:pt x="21670" y="1"/>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2944" name="Google Shape;2944;p41"/>
              <p:cNvSpPr/>
              <p:nvPr/>
            </p:nvSpPr>
            <p:spPr>
              <a:xfrm>
                <a:off x="1374458" y="4048900"/>
                <a:ext cx="172717" cy="150133"/>
              </a:xfrm>
              <a:custGeom>
                <a:avLst/>
                <a:gdLst/>
                <a:ahLst/>
                <a:cxnLst/>
                <a:rect l="l" t="t" r="r" b="b"/>
                <a:pathLst>
                  <a:path w="9942" h="8642" extrusionOk="0">
                    <a:moveTo>
                      <a:pt x="6063" y="1"/>
                    </a:moveTo>
                    <a:cubicBezTo>
                      <a:pt x="5977" y="1"/>
                      <a:pt x="5891" y="5"/>
                      <a:pt x="5805" y="12"/>
                    </a:cubicBezTo>
                    <a:cubicBezTo>
                      <a:pt x="4337" y="146"/>
                      <a:pt x="2870" y="880"/>
                      <a:pt x="1535" y="1547"/>
                    </a:cubicBezTo>
                    <a:cubicBezTo>
                      <a:pt x="1368" y="1614"/>
                      <a:pt x="201" y="2381"/>
                      <a:pt x="134" y="2514"/>
                    </a:cubicBezTo>
                    <a:cubicBezTo>
                      <a:pt x="1" y="2681"/>
                      <a:pt x="1" y="2914"/>
                      <a:pt x="34" y="3115"/>
                    </a:cubicBezTo>
                    <a:cubicBezTo>
                      <a:pt x="201" y="4849"/>
                      <a:pt x="1902" y="7017"/>
                      <a:pt x="3270" y="8218"/>
                    </a:cubicBezTo>
                    <a:cubicBezTo>
                      <a:pt x="3600" y="8518"/>
                      <a:pt x="3972" y="8642"/>
                      <a:pt x="4364" y="8642"/>
                    </a:cubicBezTo>
                    <a:cubicBezTo>
                      <a:pt x="5673" y="8642"/>
                      <a:pt x="7192" y="7249"/>
                      <a:pt x="8040" y="6350"/>
                    </a:cubicBezTo>
                    <a:cubicBezTo>
                      <a:pt x="9107" y="5216"/>
                      <a:pt x="9941" y="3548"/>
                      <a:pt x="9341" y="2181"/>
                    </a:cubicBezTo>
                    <a:cubicBezTo>
                      <a:pt x="8838" y="987"/>
                      <a:pt x="7449" y="1"/>
                      <a:pt x="6063"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2945" name="Google Shape;2945;p41"/>
              <p:cNvSpPr/>
              <p:nvPr/>
            </p:nvSpPr>
            <p:spPr>
              <a:xfrm>
                <a:off x="680869" y="3462700"/>
                <a:ext cx="686718" cy="142906"/>
              </a:xfrm>
              <a:custGeom>
                <a:avLst/>
                <a:gdLst/>
                <a:ahLst/>
                <a:cxnLst/>
                <a:rect l="l" t="t" r="r" b="b"/>
                <a:pathLst>
                  <a:path w="39529" h="8226" extrusionOk="0">
                    <a:moveTo>
                      <a:pt x="39529" y="1"/>
                    </a:moveTo>
                    <a:lnTo>
                      <a:pt x="39529" y="1"/>
                    </a:lnTo>
                    <a:cubicBezTo>
                      <a:pt x="33351" y="3556"/>
                      <a:pt x="26236" y="5361"/>
                      <a:pt x="19125" y="5361"/>
                    </a:cubicBezTo>
                    <a:cubicBezTo>
                      <a:pt x="12491" y="5361"/>
                      <a:pt x="5861" y="3789"/>
                      <a:pt x="0" y="601"/>
                    </a:cubicBezTo>
                    <a:lnTo>
                      <a:pt x="0" y="601"/>
                    </a:lnTo>
                    <a:cubicBezTo>
                      <a:pt x="1168" y="4137"/>
                      <a:pt x="4370" y="6972"/>
                      <a:pt x="8206" y="7840"/>
                    </a:cubicBezTo>
                    <a:cubicBezTo>
                      <a:pt x="9410" y="8109"/>
                      <a:pt x="10677" y="8226"/>
                      <a:pt x="11984" y="8226"/>
                    </a:cubicBezTo>
                    <a:cubicBezTo>
                      <a:pt x="15206" y="8226"/>
                      <a:pt x="18670" y="7517"/>
                      <a:pt x="22016" y="6639"/>
                    </a:cubicBezTo>
                    <a:cubicBezTo>
                      <a:pt x="24284" y="6038"/>
                      <a:pt x="26453" y="5371"/>
                      <a:pt x="28454" y="4804"/>
                    </a:cubicBezTo>
                    <a:cubicBezTo>
                      <a:pt x="29021" y="4637"/>
                      <a:pt x="29588" y="4504"/>
                      <a:pt x="30122" y="4337"/>
                    </a:cubicBezTo>
                    <a:cubicBezTo>
                      <a:pt x="33458" y="3470"/>
                      <a:pt x="37327" y="2436"/>
                      <a:pt x="3952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946" name="Google Shape;2946;p41"/>
              <p:cNvSpPr/>
              <p:nvPr/>
            </p:nvSpPr>
            <p:spPr>
              <a:xfrm>
                <a:off x="666955" y="3208426"/>
                <a:ext cx="735986" cy="349535"/>
              </a:xfrm>
              <a:custGeom>
                <a:avLst/>
                <a:gdLst/>
                <a:ahLst/>
                <a:cxnLst/>
                <a:rect l="l" t="t" r="r" b="b"/>
                <a:pathLst>
                  <a:path w="42365" h="20120" extrusionOk="0">
                    <a:moveTo>
                      <a:pt x="28288" y="4202"/>
                    </a:moveTo>
                    <a:cubicBezTo>
                      <a:pt x="30322" y="4202"/>
                      <a:pt x="32624" y="4202"/>
                      <a:pt x="34492" y="4935"/>
                    </a:cubicBezTo>
                    <a:cubicBezTo>
                      <a:pt x="36360" y="5703"/>
                      <a:pt x="37628" y="7871"/>
                      <a:pt x="37494" y="9772"/>
                    </a:cubicBezTo>
                    <a:cubicBezTo>
                      <a:pt x="37394" y="11807"/>
                      <a:pt x="35393" y="13341"/>
                      <a:pt x="33325" y="14109"/>
                    </a:cubicBezTo>
                    <a:cubicBezTo>
                      <a:pt x="32241" y="14517"/>
                      <a:pt x="30610" y="15010"/>
                      <a:pt x="29175" y="15010"/>
                    </a:cubicBezTo>
                    <a:cubicBezTo>
                      <a:pt x="27915" y="15010"/>
                      <a:pt x="26805" y="14629"/>
                      <a:pt x="26353" y="13475"/>
                    </a:cubicBezTo>
                    <a:cubicBezTo>
                      <a:pt x="25419" y="11173"/>
                      <a:pt x="24652" y="7471"/>
                      <a:pt x="25486" y="5236"/>
                    </a:cubicBezTo>
                    <a:cubicBezTo>
                      <a:pt x="25586" y="4969"/>
                      <a:pt x="25686" y="4669"/>
                      <a:pt x="25953" y="4535"/>
                    </a:cubicBezTo>
                    <a:cubicBezTo>
                      <a:pt x="26153" y="4435"/>
                      <a:pt x="28054" y="4202"/>
                      <a:pt x="28288" y="4202"/>
                    </a:cubicBezTo>
                    <a:close/>
                    <a:moveTo>
                      <a:pt x="24257" y="0"/>
                    </a:moveTo>
                    <a:cubicBezTo>
                      <a:pt x="23535" y="0"/>
                      <a:pt x="22830" y="12"/>
                      <a:pt x="22150" y="32"/>
                    </a:cubicBezTo>
                    <a:cubicBezTo>
                      <a:pt x="20849" y="99"/>
                      <a:pt x="19648" y="165"/>
                      <a:pt x="18581" y="232"/>
                    </a:cubicBezTo>
                    <a:cubicBezTo>
                      <a:pt x="17480" y="299"/>
                      <a:pt x="16346" y="399"/>
                      <a:pt x="15212" y="499"/>
                    </a:cubicBezTo>
                    <a:cubicBezTo>
                      <a:pt x="11009" y="966"/>
                      <a:pt x="6872" y="1867"/>
                      <a:pt x="3870" y="4502"/>
                    </a:cubicBezTo>
                    <a:cubicBezTo>
                      <a:pt x="2769" y="5503"/>
                      <a:pt x="1902" y="6670"/>
                      <a:pt x="1268" y="7971"/>
                    </a:cubicBezTo>
                    <a:cubicBezTo>
                      <a:pt x="268" y="10173"/>
                      <a:pt x="1" y="12708"/>
                      <a:pt x="668" y="15009"/>
                    </a:cubicBezTo>
                    <a:cubicBezTo>
                      <a:pt x="701" y="15143"/>
                      <a:pt x="735" y="15276"/>
                      <a:pt x="801" y="15376"/>
                    </a:cubicBezTo>
                    <a:cubicBezTo>
                      <a:pt x="6647" y="18556"/>
                      <a:pt x="13258" y="20120"/>
                      <a:pt x="19876" y="20120"/>
                    </a:cubicBezTo>
                    <a:cubicBezTo>
                      <a:pt x="27003" y="20120"/>
                      <a:pt x="34137" y="18306"/>
                      <a:pt x="40330" y="14742"/>
                    </a:cubicBezTo>
                    <a:cubicBezTo>
                      <a:pt x="41264" y="13675"/>
                      <a:pt x="41897" y="12341"/>
                      <a:pt x="42064" y="10640"/>
                    </a:cubicBezTo>
                    <a:cubicBezTo>
                      <a:pt x="42231" y="8605"/>
                      <a:pt x="42364" y="7804"/>
                      <a:pt x="41397" y="6003"/>
                    </a:cubicBezTo>
                    <a:cubicBezTo>
                      <a:pt x="40730" y="4802"/>
                      <a:pt x="40296" y="4235"/>
                      <a:pt x="39162" y="3368"/>
                    </a:cubicBezTo>
                    <a:cubicBezTo>
                      <a:pt x="35698" y="638"/>
                      <a:pt x="29547" y="0"/>
                      <a:pt x="24257"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2947" name="Google Shape;2947;p41"/>
              <p:cNvSpPr/>
              <p:nvPr/>
            </p:nvSpPr>
            <p:spPr>
              <a:xfrm>
                <a:off x="1095167" y="3281401"/>
                <a:ext cx="225443" cy="187797"/>
              </a:xfrm>
              <a:custGeom>
                <a:avLst/>
                <a:gdLst/>
                <a:ahLst/>
                <a:cxnLst/>
                <a:rect l="l" t="t" r="r" b="b"/>
                <a:pathLst>
                  <a:path w="12977" h="10810" extrusionOk="0">
                    <a:moveTo>
                      <a:pt x="3637" y="1"/>
                    </a:moveTo>
                    <a:cubicBezTo>
                      <a:pt x="3403" y="1"/>
                      <a:pt x="1502" y="234"/>
                      <a:pt x="1302" y="334"/>
                    </a:cubicBezTo>
                    <a:cubicBezTo>
                      <a:pt x="1035" y="468"/>
                      <a:pt x="935" y="768"/>
                      <a:pt x="835" y="1035"/>
                    </a:cubicBezTo>
                    <a:cubicBezTo>
                      <a:pt x="1" y="3270"/>
                      <a:pt x="768" y="6939"/>
                      <a:pt x="1669" y="9274"/>
                    </a:cubicBezTo>
                    <a:cubicBezTo>
                      <a:pt x="2137" y="10428"/>
                      <a:pt x="3254" y="10809"/>
                      <a:pt x="4519" y="10809"/>
                    </a:cubicBezTo>
                    <a:cubicBezTo>
                      <a:pt x="5959" y="10809"/>
                      <a:pt x="7590" y="10316"/>
                      <a:pt x="8674" y="9908"/>
                    </a:cubicBezTo>
                    <a:cubicBezTo>
                      <a:pt x="10742" y="9140"/>
                      <a:pt x="12710" y="7606"/>
                      <a:pt x="12843" y="5571"/>
                    </a:cubicBezTo>
                    <a:cubicBezTo>
                      <a:pt x="12977" y="3670"/>
                      <a:pt x="11709" y="1502"/>
                      <a:pt x="9841" y="734"/>
                    </a:cubicBezTo>
                    <a:cubicBezTo>
                      <a:pt x="7973" y="1"/>
                      <a:pt x="5671" y="1"/>
                      <a:pt x="3637"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2948" name="Google Shape;2948;p41"/>
              <p:cNvSpPr/>
              <p:nvPr/>
            </p:nvSpPr>
            <p:spPr>
              <a:xfrm>
                <a:off x="2416300" y="4187068"/>
                <a:ext cx="1753580" cy="1142433"/>
              </a:xfrm>
              <a:custGeom>
                <a:avLst/>
                <a:gdLst/>
                <a:ahLst/>
                <a:cxnLst/>
                <a:rect l="l" t="t" r="r" b="b"/>
                <a:pathLst>
                  <a:path w="100940" h="65761" extrusionOk="0">
                    <a:moveTo>
                      <a:pt x="50957" y="1"/>
                    </a:moveTo>
                    <a:cubicBezTo>
                      <a:pt x="49442" y="1"/>
                      <a:pt x="47944" y="501"/>
                      <a:pt x="46734" y="1465"/>
                    </a:cubicBezTo>
                    <a:cubicBezTo>
                      <a:pt x="46201" y="1932"/>
                      <a:pt x="45700" y="2466"/>
                      <a:pt x="45333" y="3100"/>
                    </a:cubicBezTo>
                    <a:cubicBezTo>
                      <a:pt x="44766" y="4034"/>
                      <a:pt x="44166" y="4968"/>
                      <a:pt x="43565" y="5868"/>
                    </a:cubicBezTo>
                    <a:cubicBezTo>
                      <a:pt x="40563" y="10472"/>
                      <a:pt x="37061" y="14975"/>
                      <a:pt x="33392" y="19211"/>
                    </a:cubicBezTo>
                    <a:cubicBezTo>
                      <a:pt x="23384" y="30953"/>
                      <a:pt x="12310" y="40460"/>
                      <a:pt x="5205" y="46064"/>
                    </a:cubicBezTo>
                    <a:cubicBezTo>
                      <a:pt x="4604" y="46531"/>
                      <a:pt x="4037" y="46998"/>
                      <a:pt x="3503" y="47398"/>
                    </a:cubicBezTo>
                    <a:cubicBezTo>
                      <a:pt x="435" y="49766"/>
                      <a:pt x="1" y="54136"/>
                      <a:pt x="2503" y="57072"/>
                    </a:cubicBezTo>
                    <a:lnTo>
                      <a:pt x="5405" y="60474"/>
                    </a:lnTo>
                    <a:cubicBezTo>
                      <a:pt x="13843" y="64311"/>
                      <a:pt x="22941" y="65761"/>
                      <a:pt x="32255" y="65761"/>
                    </a:cubicBezTo>
                    <a:cubicBezTo>
                      <a:pt x="45292" y="65761"/>
                      <a:pt x="58752" y="62920"/>
                      <a:pt x="71419" y="59807"/>
                    </a:cubicBezTo>
                    <a:cubicBezTo>
                      <a:pt x="83461" y="56972"/>
                      <a:pt x="93768" y="50167"/>
                      <a:pt x="100940" y="40593"/>
                    </a:cubicBezTo>
                    <a:lnTo>
                      <a:pt x="55441" y="1665"/>
                    </a:lnTo>
                    <a:cubicBezTo>
                      <a:pt x="54131" y="542"/>
                      <a:pt x="52534" y="1"/>
                      <a:pt x="50957" y="1"/>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grpSp>
        <p:grpSp>
          <p:nvGrpSpPr>
            <p:cNvPr id="2951" name="Google Shape;2951;p41"/>
            <p:cNvGrpSpPr/>
            <p:nvPr/>
          </p:nvGrpSpPr>
          <p:grpSpPr>
            <a:xfrm rot="67371">
              <a:off x="8918810" y="1825172"/>
              <a:ext cx="2358778" cy="2456242"/>
              <a:chOff x="3895997" y="1538329"/>
              <a:chExt cx="2909095" cy="1806838"/>
            </a:xfrm>
          </p:grpSpPr>
          <p:sp>
            <p:nvSpPr>
              <p:cNvPr id="2952" name="Google Shape;2952;p41"/>
              <p:cNvSpPr/>
              <p:nvPr/>
            </p:nvSpPr>
            <p:spPr>
              <a:xfrm>
                <a:off x="5051429" y="2338001"/>
                <a:ext cx="55053" cy="82971"/>
              </a:xfrm>
              <a:custGeom>
                <a:avLst/>
                <a:gdLst/>
                <a:ahLst/>
                <a:cxnLst/>
                <a:rect l="l" t="t" r="r" b="b"/>
                <a:pathLst>
                  <a:path w="3169" h="4776" extrusionOk="0">
                    <a:moveTo>
                      <a:pt x="1635" y="501"/>
                    </a:moveTo>
                    <a:cubicBezTo>
                      <a:pt x="1902" y="501"/>
                      <a:pt x="2102" y="568"/>
                      <a:pt x="2268" y="701"/>
                    </a:cubicBezTo>
                    <a:cubicBezTo>
                      <a:pt x="2402" y="834"/>
                      <a:pt x="2469" y="1035"/>
                      <a:pt x="2469" y="1268"/>
                    </a:cubicBezTo>
                    <a:cubicBezTo>
                      <a:pt x="2469" y="1502"/>
                      <a:pt x="2402" y="1702"/>
                      <a:pt x="2235" y="1835"/>
                    </a:cubicBezTo>
                    <a:cubicBezTo>
                      <a:pt x="2125" y="1946"/>
                      <a:pt x="1945" y="2010"/>
                      <a:pt x="1735" y="2010"/>
                    </a:cubicBezTo>
                    <a:cubicBezTo>
                      <a:pt x="1692" y="2010"/>
                      <a:pt x="1647" y="2008"/>
                      <a:pt x="1601" y="2002"/>
                    </a:cubicBezTo>
                    <a:cubicBezTo>
                      <a:pt x="1334" y="2002"/>
                      <a:pt x="1134" y="1935"/>
                      <a:pt x="1001" y="1802"/>
                    </a:cubicBezTo>
                    <a:cubicBezTo>
                      <a:pt x="834" y="1668"/>
                      <a:pt x="767" y="1502"/>
                      <a:pt x="767" y="1235"/>
                    </a:cubicBezTo>
                    <a:cubicBezTo>
                      <a:pt x="767" y="1001"/>
                      <a:pt x="834" y="834"/>
                      <a:pt x="1001" y="701"/>
                    </a:cubicBezTo>
                    <a:cubicBezTo>
                      <a:pt x="1134" y="568"/>
                      <a:pt x="1368" y="501"/>
                      <a:pt x="1635" y="501"/>
                    </a:cubicBezTo>
                    <a:close/>
                    <a:moveTo>
                      <a:pt x="1601" y="2502"/>
                    </a:moveTo>
                    <a:cubicBezTo>
                      <a:pt x="1902" y="2502"/>
                      <a:pt x="2135" y="2602"/>
                      <a:pt x="2302" y="2769"/>
                    </a:cubicBezTo>
                    <a:cubicBezTo>
                      <a:pt x="2469" y="2903"/>
                      <a:pt x="2569" y="3136"/>
                      <a:pt x="2569" y="3403"/>
                    </a:cubicBezTo>
                    <a:cubicBezTo>
                      <a:pt x="2535" y="3670"/>
                      <a:pt x="2469" y="3903"/>
                      <a:pt x="2302" y="4070"/>
                    </a:cubicBezTo>
                    <a:cubicBezTo>
                      <a:pt x="2135" y="4203"/>
                      <a:pt x="1902" y="4304"/>
                      <a:pt x="1601" y="4304"/>
                    </a:cubicBezTo>
                    <a:cubicBezTo>
                      <a:pt x="1301" y="4270"/>
                      <a:pt x="1068" y="4203"/>
                      <a:pt x="901" y="4037"/>
                    </a:cubicBezTo>
                    <a:cubicBezTo>
                      <a:pt x="734" y="3870"/>
                      <a:pt x="634" y="3670"/>
                      <a:pt x="634" y="3403"/>
                    </a:cubicBezTo>
                    <a:cubicBezTo>
                      <a:pt x="634" y="3103"/>
                      <a:pt x="734" y="2903"/>
                      <a:pt x="901" y="2736"/>
                    </a:cubicBezTo>
                    <a:cubicBezTo>
                      <a:pt x="1068" y="2569"/>
                      <a:pt x="1301" y="2502"/>
                      <a:pt x="1601" y="2502"/>
                    </a:cubicBezTo>
                    <a:close/>
                    <a:moveTo>
                      <a:pt x="1635" y="0"/>
                    </a:moveTo>
                    <a:cubicBezTo>
                      <a:pt x="1168" y="0"/>
                      <a:pt x="834" y="101"/>
                      <a:pt x="567" y="301"/>
                    </a:cubicBezTo>
                    <a:cubicBezTo>
                      <a:pt x="300" y="534"/>
                      <a:pt x="167" y="801"/>
                      <a:pt x="167" y="1201"/>
                    </a:cubicBezTo>
                    <a:cubicBezTo>
                      <a:pt x="134" y="1435"/>
                      <a:pt x="234" y="1668"/>
                      <a:pt x="367" y="1868"/>
                    </a:cubicBezTo>
                    <a:cubicBezTo>
                      <a:pt x="501" y="2035"/>
                      <a:pt x="734" y="2169"/>
                      <a:pt x="1001" y="2235"/>
                    </a:cubicBezTo>
                    <a:cubicBezTo>
                      <a:pt x="701" y="2302"/>
                      <a:pt x="467" y="2436"/>
                      <a:pt x="267" y="2636"/>
                    </a:cubicBezTo>
                    <a:cubicBezTo>
                      <a:pt x="100" y="2836"/>
                      <a:pt x="34" y="3103"/>
                      <a:pt x="34" y="3370"/>
                    </a:cubicBezTo>
                    <a:cubicBezTo>
                      <a:pt x="0" y="3837"/>
                      <a:pt x="134" y="4170"/>
                      <a:pt x="400" y="4404"/>
                    </a:cubicBezTo>
                    <a:cubicBezTo>
                      <a:pt x="701" y="4637"/>
                      <a:pt x="1068" y="4771"/>
                      <a:pt x="1568" y="4771"/>
                    </a:cubicBezTo>
                    <a:cubicBezTo>
                      <a:pt x="1622" y="4774"/>
                      <a:pt x="1675" y="4776"/>
                      <a:pt x="1726" y="4776"/>
                    </a:cubicBezTo>
                    <a:cubicBezTo>
                      <a:pt x="2176" y="4776"/>
                      <a:pt x="2499" y="4647"/>
                      <a:pt x="2769" y="4437"/>
                    </a:cubicBezTo>
                    <a:cubicBezTo>
                      <a:pt x="3036" y="4203"/>
                      <a:pt x="3169" y="3870"/>
                      <a:pt x="3169" y="3403"/>
                    </a:cubicBezTo>
                    <a:cubicBezTo>
                      <a:pt x="3169" y="3136"/>
                      <a:pt x="3102" y="2869"/>
                      <a:pt x="2936" y="2669"/>
                    </a:cubicBezTo>
                    <a:cubicBezTo>
                      <a:pt x="2769" y="2469"/>
                      <a:pt x="2535" y="2335"/>
                      <a:pt x="2235" y="2235"/>
                    </a:cubicBezTo>
                    <a:cubicBezTo>
                      <a:pt x="2502" y="2202"/>
                      <a:pt x="2702" y="2069"/>
                      <a:pt x="2869" y="1868"/>
                    </a:cubicBezTo>
                    <a:cubicBezTo>
                      <a:pt x="3002" y="1702"/>
                      <a:pt x="3102" y="1468"/>
                      <a:pt x="3102" y="1201"/>
                    </a:cubicBezTo>
                    <a:cubicBezTo>
                      <a:pt x="3102" y="834"/>
                      <a:pt x="2969" y="568"/>
                      <a:pt x="2702" y="334"/>
                    </a:cubicBezTo>
                    <a:cubicBezTo>
                      <a:pt x="2469" y="134"/>
                      <a:pt x="2102" y="0"/>
                      <a:pt x="1635"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53" name="Google Shape;2953;p41"/>
              <p:cNvSpPr/>
              <p:nvPr/>
            </p:nvSpPr>
            <p:spPr>
              <a:xfrm>
                <a:off x="5579298" y="2339165"/>
                <a:ext cx="53334" cy="82884"/>
              </a:xfrm>
              <a:custGeom>
                <a:avLst/>
                <a:gdLst/>
                <a:ahLst/>
                <a:cxnLst/>
                <a:rect l="l" t="t" r="r" b="b"/>
                <a:pathLst>
                  <a:path w="3070" h="4771" extrusionOk="0">
                    <a:moveTo>
                      <a:pt x="1468" y="0"/>
                    </a:moveTo>
                    <a:cubicBezTo>
                      <a:pt x="1268" y="0"/>
                      <a:pt x="1068" y="0"/>
                      <a:pt x="868" y="34"/>
                    </a:cubicBezTo>
                    <a:cubicBezTo>
                      <a:pt x="668" y="67"/>
                      <a:pt x="434" y="100"/>
                      <a:pt x="201" y="167"/>
                    </a:cubicBezTo>
                    <a:lnTo>
                      <a:pt x="201" y="734"/>
                    </a:lnTo>
                    <a:cubicBezTo>
                      <a:pt x="434" y="667"/>
                      <a:pt x="634" y="601"/>
                      <a:pt x="834" y="567"/>
                    </a:cubicBezTo>
                    <a:cubicBezTo>
                      <a:pt x="1035" y="534"/>
                      <a:pt x="1235" y="501"/>
                      <a:pt x="1402" y="501"/>
                    </a:cubicBezTo>
                    <a:cubicBezTo>
                      <a:pt x="1702" y="534"/>
                      <a:pt x="1935" y="601"/>
                      <a:pt x="2102" y="701"/>
                    </a:cubicBezTo>
                    <a:cubicBezTo>
                      <a:pt x="2269" y="834"/>
                      <a:pt x="2369" y="1034"/>
                      <a:pt x="2369" y="1268"/>
                    </a:cubicBezTo>
                    <a:cubicBezTo>
                      <a:pt x="2336" y="1501"/>
                      <a:pt x="2269" y="1668"/>
                      <a:pt x="2102" y="1801"/>
                    </a:cubicBezTo>
                    <a:cubicBezTo>
                      <a:pt x="1935" y="1902"/>
                      <a:pt x="1702" y="1968"/>
                      <a:pt x="1402" y="1968"/>
                    </a:cubicBezTo>
                    <a:lnTo>
                      <a:pt x="834" y="1968"/>
                    </a:lnTo>
                    <a:lnTo>
                      <a:pt x="834" y="2469"/>
                    </a:lnTo>
                    <a:lnTo>
                      <a:pt x="1368" y="2469"/>
                    </a:lnTo>
                    <a:cubicBezTo>
                      <a:pt x="1702" y="2469"/>
                      <a:pt x="1969" y="2569"/>
                      <a:pt x="2169" y="2702"/>
                    </a:cubicBezTo>
                    <a:cubicBezTo>
                      <a:pt x="2336" y="2869"/>
                      <a:pt x="2436" y="3069"/>
                      <a:pt x="2436" y="3336"/>
                    </a:cubicBezTo>
                    <a:cubicBezTo>
                      <a:pt x="2436" y="3636"/>
                      <a:pt x="2336" y="3870"/>
                      <a:pt x="2135" y="4003"/>
                    </a:cubicBezTo>
                    <a:cubicBezTo>
                      <a:pt x="1935" y="4170"/>
                      <a:pt x="1635" y="4237"/>
                      <a:pt x="1235" y="4237"/>
                    </a:cubicBezTo>
                    <a:cubicBezTo>
                      <a:pt x="1001" y="4237"/>
                      <a:pt x="801" y="4203"/>
                      <a:pt x="601" y="4170"/>
                    </a:cubicBezTo>
                    <a:cubicBezTo>
                      <a:pt x="367" y="4103"/>
                      <a:pt x="201" y="4036"/>
                      <a:pt x="34" y="3936"/>
                    </a:cubicBezTo>
                    <a:lnTo>
                      <a:pt x="1" y="4537"/>
                    </a:lnTo>
                    <a:cubicBezTo>
                      <a:pt x="234" y="4604"/>
                      <a:pt x="434" y="4670"/>
                      <a:pt x="634" y="4704"/>
                    </a:cubicBezTo>
                    <a:cubicBezTo>
                      <a:pt x="868" y="4737"/>
                      <a:pt x="1035" y="4770"/>
                      <a:pt x="1235" y="4770"/>
                    </a:cubicBezTo>
                    <a:cubicBezTo>
                      <a:pt x="1835" y="4770"/>
                      <a:pt x="2269" y="4637"/>
                      <a:pt x="2569" y="4403"/>
                    </a:cubicBezTo>
                    <a:cubicBezTo>
                      <a:pt x="2903" y="4170"/>
                      <a:pt x="3069" y="3803"/>
                      <a:pt x="3069" y="3369"/>
                    </a:cubicBezTo>
                    <a:cubicBezTo>
                      <a:pt x="3069" y="3069"/>
                      <a:pt x="2969" y="2802"/>
                      <a:pt x="2803" y="2602"/>
                    </a:cubicBezTo>
                    <a:cubicBezTo>
                      <a:pt x="2636" y="2402"/>
                      <a:pt x="2436" y="2268"/>
                      <a:pt x="2135" y="2202"/>
                    </a:cubicBezTo>
                    <a:cubicBezTo>
                      <a:pt x="2402" y="2135"/>
                      <a:pt x="2602" y="2035"/>
                      <a:pt x="2736" y="1835"/>
                    </a:cubicBezTo>
                    <a:cubicBezTo>
                      <a:pt x="2903" y="1668"/>
                      <a:pt x="2969" y="1468"/>
                      <a:pt x="2969" y="1201"/>
                    </a:cubicBezTo>
                    <a:cubicBezTo>
                      <a:pt x="2969" y="834"/>
                      <a:pt x="2836" y="534"/>
                      <a:pt x="2569" y="334"/>
                    </a:cubicBezTo>
                    <a:cubicBezTo>
                      <a:pt x="2302" y="100"/>
                      <a:pt x="1935" y="0"/>
                      <a:pt x="1468"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54" name="Google Shape;2954;p41"/>
              <p:cNvSpPr/>
              <p:nvPr/>
            </p:nvSpPr>
            <p:spPr>
              <a:xfrm>
                <a:off x="4404759" y="2350161"/>
                <a:ext cx="46958" cy="80574"/>
              </a:xfrm>
              <a:custGeom>
                <a:avLst/>
                <a:gdLst/>
                <a:ahLst/>
                <a:cxnLst/>
                <a:rect l="l" t="t" r="r" b="b"/>
                <a:pathLst>
                  <a:path w="2703" h="4638" extrusionOk="0">
                    <a:moveTo>
                      <a:pt x="1101" y="1"/>
                    </a:moveTo>
                    <a:lnTo>
                      <a:pt x="1" y="234"/>
                    </a:lnTo>
                    <a:lnTo>
                      <a:pt x="1" y="802"/>
                    </a:lnTo>
                    <a:lnTo>
                      <a:pt x="1101" y="568"/>
                    </a:lnTo>
                    <a:lnTo>
                      <a:pt x="1068" y="4071"/>
                    </a:lnTo>
                    <a:lnTo>
                      <a:pt x="34" y="4071"/>
                    </a:lnTo>
                    <a:lnTo>
                      <a:pt x="34" y="4604"/>
                    </a:lnTo>
                    <a:lnTo>
                      <a:pt x="2669" y="4638"/>
                    </a:lnTo>
                    <a:lnTo>
                      <a:pt x="2702" y="4104"/>
                    </a:lnTo>
                    <a:lnTo>
                      <a:pt x="1668" y="4104"/>
                    </a:lnTo>
                    <a:lnTo>
                      <a:pt x="1702" y="1"/>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55" name="Google Shape;2955;p41"/>
              <p:cNvSpPr/>
              <p:nvPr/>
            </p:nvSpPr>
            <p:spPr>
              <a:xfrm>
                <a:off x="4574543" y="2678141"/>
                <a:ext cx="1912938" cy="120548"/>
              </a:xfrm>
              <a:custGeom>
                <a:avLst/>
                <a:gdLst/>
                <a:ahLst/>
                <a:cxnLst/>
                <a:rect l="l" t="t" r="r" b="b"/>
                <a:pathLst>
                  <a:path w="110113" h="6939" extrusionOk="0">
                    <a:moveTo>
                      <a:pt x="110112" y="0"/>
                    </a:moveTo>
                    <a:lnTo>
                      <a:pt x="4503" y="1968"/>
                    </a:lnTo>
                    <a:lnTo>
                      <a:pt x="0" y="6938"/>
                    </a:lnTo>
                    <a:lnTo>
                      <a:pt x="1068" y="6938"/>
                    </a:lnTo>
                    <a:lnTo>
                      <a:pt x="4237" y="6905"/>
                    </a:lnTo>
                    <a:lnTo>
                      <a:pt x="16178" y="6738"/>
                    </a:lnTo>
                    <a:lnTo>
                      <a:pt x="99371" y="5604"/>
                    </a:lnTo>
                    <a:cubicBezTo>
                      <a:pt x="104308" y="5537"/>
                      <a:pt x="108478" y="3202"/>
                      <a:pt x="110112"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56" name="Google Shape;2956;p41"/>
              <p:cNvSpPr/>
              <p:nvPr/>
            </p:nvSpPr>
            <p:spPr>
              <a:xfrm>
                <a:off x="3916752" y="2147403"/>
                <a:ext cx="497218" cy="937055"/>
              </a:xfrm>
              <a:custGeom>
                <a:avLst/>
                <a:gdLst/>
                <a:ahLst/>
                <a:cxnLst/>
                <a:rect l="l" t="t" r="r" b="b"/>
                <a:pathLst>
                  <a:path w="28621" h="53939" extrusionOk="0">
                    <a:moveTo>
                      <a:pt x="901" y="0"/>
                    </a:moveTo>
                    <a:cubicBezTo>
                      <a:pt x="334" y="1034"/>
                      <a:pt x="0" y="2202"/>
                      <a:pt x="34" y="3403"/>
                    </a:cubicBezTo>
                    <a:lnTo>
                      <a:pt x="701" y="29455"/>
                    </a:lnTo>
                    <a:cubicBezTo>
                      <a:pt x="833" y="34097"/>
                      <a:pt x="6001" y="37829"/>
                      <a:pt x="12326" y="37829"/>
                    </a:cubicBezTo>
                    <a:cubicBezTo>
                      <a:pt x="12409" y="37829"/>
                      <a:pt x="12492" y="37829"/>
                      <a:pt x="12576" y="37827"/>
                    </a:cubicBezTo>
                    <a:lnTo>
                      <a:pt x="25252" y="37661"/>
                    </a:lnTo>
                    <a:lnTo>
                      <a:pt x="25252" y="37661"/>
                    </a:lnTo>
                    <a:cubicBezTo>
                      <a:pt x="22917" y="43632"/>
                      <a:pt x="18747" y="53939"/>
                      <a:pt x="18747" y="53939"/>
                    </a:cubicBezTo>
                    <a:lnTo>
                      <a:pt x="23550" y="50036"/>
                    </a:lnTo>
                    <a:cubicBezTo>
                      <a:pt x="25118" y="44766"/>
                      <a:pt x="27186" y="37761"/>
                      <a:pt x="28621" y="32757"/>
                    </a:cubicBezTo>
                    <a:lnTo>
                      <a:pt x="28621" y="32757"/>
                    </a:lnTo>
                    <a:lnTo>
                      <a:pt x="14511" y="33024"/>
                    </a:lnTo>
                    <a:cubicBezTo>
                      <a:pt x="14428" y="33025"/>
                      <a:pt x="14346" y="33026"/>
                      <a:pt x="14264" y="33026"/>
                    </a:cubicBezTo>
                    <a:cubicBezTo>
                      <a:pt x="7204" y="33026"/>
                      <a:pt x="1433" y="27371"/>
                      <a:pt x="1301" y="20282"/>
                    </a:cubicBezTo>
                    <a:lnTo>
                      <a:pt x="901" y="0"/>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57" name="Google Shape;2957;p41"/>
              <p:cNvSpPr/>
              <p:nvPr/>
            </p:nvSpPr>
            <p:spPr>
              <a:xfrm>
                <a:off x="3895997" y="1538329"/>
                <a:ext cx="2909095" cy="1608155"/>
              </a:xfrm>
              <a:custGeom>
                <a:avLst/>
                <a:gdLst/>
                <a:ahLst/>
                <a:cxnLst/>
                <a:rect l="l" t="t" r="r" b="b"/>
                <a:pathLst>
                  <a:path w="167454" h="92569" extrusionOk="0">
                    <a:moveTo>
                      <a:pt x="154678" y="14413"/>
                    </a:moveTo>
                    <a:cubicBezTo>
                      <a:pt x="155445" y="14413"/>
                      <a:pt x="156046" y="15013"/>
                      <a:pt x="156079" y="15747"/>
                    </a:cubicBezTo>
                    <a:lnTo>
                      <a:pt x="156246" y="24887"/>
                    </a:lnTo>
                    <a:cubicBezTo>
                      <a:pt x="156246" y="25621"/>
                      <a:pt x="155645" y="26255"/>
                      <a:pt x="154912" y="26255"/>
                    </a:cubicBezTo>
                    <a:lnTo>
                      <a:pt x="151342" y="26321"/>
                    </a:lnTo>
                    <a:cubicBezTo>
                      <a:pt x="152043" y="27989"/>
                      <a:pt x="152443" y="29757"/>
                      <a:pt x="152510" y="31659"/>
                    </a:cubicBezTo>
                    <a:cubicBezTo>
                      <a:pt x="152710" y="39798"/>
                      <a:pt x="146305" y="46536"/>
                      <a:pt x="138166" y="46769"/>
                    </a:cubicBezTo>
                    <a:cubicBezTo>
                      <a:pt x="138042" y="46772"/>
                      <a:pt x="137919" y="46774"/>
                      <a:pt x="137795" y="46774"/>
                    </a:cubicBezTo>
                    <a:cubicBezTo>
                      <a:pt x="129823" y="46774"/>
                      <a:pt x="123285" y="40441"/>
                      <a:pt x="123056" y="32426"/>
                    </a:cubicBezTo>
                    <a:cubicBezTo>
                      <a:pt x="122855" y="24320"/>
                      <a:pt x="129260" y="17548"/>
                      <a:pt x="137399" y="17348"/>
                    </a:cubicBezTo>
                    <a:cubicBezTo>
                      <a:pt x="137537" y="17345"/>
                      <a:pt x="137674" y="17343"/>
                      <a:pt x="137811" y="17343"/>
                    </a:cubicBezTo>
                    <a:cubicBezTo>
                      <a:pt x="140127" y="17343"/>
                      <a:pt x="142318" y="17873"/>
                      <a:pt x="144271" y="18849"/>
                    </a:cubicBezTo>
                    <a:lnTo>
                      <a:pt x="144204" y="15981"/>
                    </a:lnTo>
                    <a:cubicBezTo>
                      <a:pt x="144204" y="15247"/>
                      <a:pt x="144804" y="14613"/>
                      <a:pt x="145538" y="14613"/>
                    </a:cubicBezTo>
                    <a:lnTo>
                      <a:pt x="154678" y="14413"/>
                    </a:lnTo>
                    <a:close/>
                    <a:moveTo>
                      <a:pt x="108645" y="14279"/>
                    </a:moveTo>
                    <a:cubicBezTo>
                      <a:pt x="109412" y="14279"/>
                      <a:pt x="110013" y="14880"/>
                      <a:pt x="110046" y="15614"/>
                    </a:cubicBezTo>
                    <a:lnTo>
                      <a:pt x="110213" y="24754"/>
                    </a:lnTo>
                    <a:cubicBezTo>
                      <a:pt x="110213" y="25487"/>
                      <a:pt x="109613" y="26121"/>
                      <a:pt x="108879" y="26121"/>
                    </a:cubicBezTo>
                    <a:lnTo>
                      <a:pt x="106977" y="26155"/>
                    </a:lnTo>
                    <a:lnTo>
                      <a:pt x="107111" y="31558"/>
                    </a:lnTo>
                    <a:cubicBezTo>
                      <a:pt x="107144" y="33193"/>
                      <a:pt x="105877" y="34527"/>
                      <a:pt x="104242" y="34594"/>
                    </a:cubicBezTo>
                    <a:lnTo>
                      <a:pt x="102741" y="34627"/>
                    </a:lnTo>
                    <a:lnTo>
                      <a:pt x="102841" y="38230"/>
                    </a:lnTo>
                    <a:cubicBezTo>
                      <a:pt x="102841" y="38230"/>
                      <a:pt x="101006" y="36295"/>
                      <a:pt x="99472" y="34694"/>
                    </a:cubicBezTo>
                    <a:lnTo>
                      <a:pt x="94769" y="34827"/>
                    </a:lnTo>
                    <a:lnTo>
                      <a:pt x="94935" y="40465"/>
                    </a:lnTo>
                    <a:cubicBezTo>
                      <a:pt x="94969" y="42099"/>
                      <a:pt x="93701" y="43434"/>
                      <a:pt x="92067" y="43500"/>
                    </a:cubicBezTo>
                    <a:lnTo>
                      <a:pt x="77923" y="43867"/>
                    </a:lnTo>
                    <a:cubicBezTo>
                      <a:pt x="76456" y="45568"/>
                      <a:pt x="74721" y="47570"/>
                      <a:pt x="74721" y="47570"/>
                    </a:cubicBezTo>
                    <a:lnTo>
                      <a:pt x="74621" y="43967"/>
                    </a:lnTo>
                    <a:lnTo>
                      <a:pt x="73153" y="44001"/>
                    </a:lnTo>
                    <a:cubicBezTo>
                      <a:pt x="73132" y="44001"/>
                      <a:pt x="73111" y="44001"/>
                      <a:pt x="73090" y="44001"/>
                    </a:cubicBezTo>
                    <a:cubicBezTo>
                      <a:pt x="71484" y="44001"/>
                      <a:pt x="70151" y="42745"/>
                      <a:pt x="70118" y="41132"/>
                    </a:cubicBezTo>
                    <a:lnTo>
                      <a:pt x="69818" y="30658"/>
                    </a:lnTo>
                    <a:cubicBezTo>
                      <a:pt x="69784" y="29023"/>
                      <a:pt x="71085" y="27689"/>
                      <a:pt x="72720" y="27622"/>
                    </a:cubicBezTo>
                    <a:lnTo>
                      <a:pt x="82160" y="27389"/>
                    </a:lnTo>
                    <a:lnTo>
                      <a:pt x="82026" y="21751"/>
                    </a:lnTo>
                    <a:cubicBezTo>
                      <a:pt x="81960" y="20117"/>
                      <a:pt x="83260" y="18749"/>
                      <a:pt x="84895" y="18716"/>
                    </a:cubicBezTo>
                    <a:lnTo>
                      <a:pt x="98238" y="18349"/>
                    </a:lnTo>
                    <a:lnTo>
                      <a:pt x="98204" y="15847"/>
                    </a:lnTo>
                    <a:cubicBezTo>
                      <a:pt x="98171" y="15080"/>
                      <a:pt x="98772" y="14480"/>
                      <a:pt x="99539" y="14446"/>
                    </a:cubicBezTo>
                    <a:lnTo>
                      <a:pt x="108645" y="14279"/>
                    </a:lnTo>
                    <a:close/>
                    <a:moveTo>
                      <a:pt x="50771" y="15113"/>
                    </a:moveTo>
                    <a:cubicBezTo>
                      <a:pt x="51504" y="15113"/>
                      <a:pt x="52138" y="15714"/>
                      <a:pt x="52138" y="16448"/>
                    </a:cubicBezTo>
                    <a:lnTo>
                      <a:pt x="52305" y="25588"/>
                    </a:lnTo>
                    <a:cubicBezTo>
                      <a:pt x="52305" y="26321"/>
                      <a:pt x="51738" y="26955"/>
                      <a:pt x="50971" y="26955"/>
                    </a:cubicBezTo>
                    <a:lnTo>
                      <a:pt x="47068" y="27055"/>
                    </a:lnTo>
                    <a:cubicBezTo>
                      <a:pt x="47101" y="27289"/>
                      <a:pt x="47135" y="27522"/>
                      <a:pt x="47135" y="27756"/>
                    </a:cubicBezTo>
                    <a:cubicBezTo>
                      <a:pt x="47201" y="30224"/>
                      <a:pt x="46234" y="32392"/>
                      <a:pt x="44700" y="33693"/>
                    </a:cubicBezTo>
                    <a:cubicBezTo>
                      <a:pt x="54306" y="34894"/>
                      <a:pt x="54306" y="43534"/>
                      <a:pt x="54306" y="43534"/>
                    </a:cubicBezTo>
                    <a:lnTo>
                      <a:pt x="38061" y="43967"/>
                    </a:lnTo>
                    <a:cubicBezTo>
                      <a:pt x="38662" y="45635"/>
                      <a:pt x="38662" y="46969"/>
                      <a:pt x="38662" y="46969"/>
                    </a:cubicBezTo>
                    <a:lnTo>
                      <a:pt x="13811" y="47637"/>
                    </a:lnTo>
                    <a:cubicBezTo>
                      <a:pt x="13811" y="47637"/>
                      <a:pt x="13444" y="39097"/>
                      <a:pt x="23051" y="37296"/>
                    </a:cubicBezTo>
                    <a:cubicBezTo>
                      <a:pt x="21416" y="36095"/>
                      <a:pt x="20315" y="33960"/>
                      <a:pt x="20249" y="31492"/>
                    </a:cubicBezTo>
                    <a:cubicBezTo>
                      <a:pt x="20149" y="27656"/>
                      <a:pt x="22584" y="24453"/>
                      <a:pt x="25686" y="24387"/>
                    </a:cubicBezTo>
                    <a:cubicBezTo>
                      <a:pt x="25735" y="24385"/>
                      <a:pt x="25783" y="24384"/>
                      <a:pt x="25832" y="24384"/>
                    </a:cubicBezTo>
                    <a:cubicBezTo>
                      <a:pt x="28869" y="24384"/>
                      <a:pt x="31392" y="27449"/>
                      <a:pt x="31490" y="31225"/>
                    </a:cubicBezTo>
                    <a:cubicBezTo>
                      <a:pt x="31557" y="33693"/>
                      <a:pt x="30589" y="35862"/>
                      <a:pt x="29055" y="37129"/>
                    </a:cubicBezTo>
                    <a:cubicBezTo>
                      <a:pt x="30022" y="37263"/>
                      <a:pt x="30923" y="37463"/>
                      <a:pt x="31690" y="37730"/>
                    </a:cubicBezTo>
                    <a:cubicBezTo>
                      <a:pt x="33058" y="36028"/>
                      <a:pt x="35226" y="34527"/>
                      <a:pt x="38695" y="33860"/>
                    </a:cubicBezTo>
                    <a:cubicBezTo>
                      <a:pt x="37061" y="32659"/>
                      <a:pt x="35960" y="30524"/>
                      <a:pt x="35893" y="28056"/>
                    </a:cubicBezTo>
                    <a:cubicBezTo>
                      <a:pt x="35827" y="24620"/>
                      <a:pt x="37761" y="21718"/>
                      <a:pt x="40363" y="21084"/>
                    </a:cubicBezTo>
                    <a:lnTo>
                      <a:pt x="40296" y="16681"/>
                    </a:lnTo>
                    <a:cubicBezTo>
                      <a:pt x="40296" y="15947"/>
                      <a:pt x="40863" y="15313"/>
                      <a:pt x="41631" y="15313"/>
                    </a:cubicBezTo>
                    <a:lnTo>
                      <a:pt x="50771" y="15113"/>
                    </a:lnTo>
                    <a:close/>
                    <a:moveTo>
                      <a:pt x="153622" y="0"/>
                    </a:moveTo>
                    <a:cubicBezTo>
                      <a:pt x="153541" y="0"/>
                      <a:pt x="153459" y="1"/>
                      <a:pt x="153377" y="3"/>
                    </a:cubicBezTo>
                    <a:lnTo>
                      <a:pt x="14611" y="2604"/>
                    </a:lnTo>
                    <a:lnTo>
                      <a:pt x="12843" y="2638"/>
                    </a:lnTo>
                    <a:cubicBezTo>
                      <a:pt x="5705" y="2771"/>
                      <a:pt x="1" y="8675"/>
                      <a:pt x="101" y="15814"/>
                    </a:cubicBezTo>
                    <a:lnTo>
                      <a:pt x="101" y="15847"/>
                    </a:lnTo>
                    <a:lnTo>
                      <a:pt x="468" y="35094"/>
                    </a:lnTo>
                    <a:lnTo>
                      <a:pt x="868" y="55376"/>
                    </a:lnTo>
                    <a:cubicBezTo>
                      <a:pt x="1000" y="62465"/>
                      <a:pt x="6771" y="68120"/>
                      <a:pt x="13831" y="68120"/>
                    </a:cubicBezTo>
                    <a:cubicBezTo>
                      <a:pt x="13913" y="68120"/>
                      <a:pt x="13995" y="68119"/>
                      <a:pt x="14078" y="68118"/>
                    </a:cubicBezTo>
                    <a:lnTo>
                      <a:pt x="28188" y="67851"/>
                    </a:lnTo>
                    <a:lnTo>
                      <a:pt x="28188" y="67851"/>
                    </a:lnTo>
                    <a:cubicBezTo>
                      <a:pt x="26753" y="72855"/>
                      <a:pt x="24685" y="79860"/>
                      <a:pt x="23117" y="85130"/>
                    </a:cubicBezTo>
                    <a:cubicBezTo>
                      <a:pt x="21850" y="89433"/>
                      <a:pt x="20949" y="92569"/>
                      <a:pt x="20949" y="92569"/>
                    </a:cubicBezTo>
                    <a:lnTo>
                      <a:pt x="34759" y="77325"/>
                    </a:lnTo>
                    <a:lnTo>
                      <a:pt x="39062" y="72554"/>
                    </a:lnTo>
                    <a:lnTo>
                      <a:pt x="43565" y="67584"/>
                    </a:lnTo>
                    <a:lnTo>
                      <a:pt x="149141" y="65616"/>
                    </a:lnTo>
                    <a:lnTo>
                      <a:pt x="154578" y="65516"/>
                    </a:lnTo>
                    <a:cubicBezTo>
                      <a:pt x="161750" y="65383"/>
                      <a:pt x="167454" y="59445"/>
                      <a:pt x="167320" y="52273"/>
                    </a:cubicBezTo>
                    <a:lnTo>
                      <a:pt x="166587" y="12745"/>
                    </a:lnTo>
                    <a:cubicBezTo>
                      <a:pt x="166455" y="5656"/>
                      <a:pt x="160651" y="0"/>
                      <a:pt x="153622"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961" name="Google Shape;2961;p41"/>
              <p:cNvSpPr/>
              <p:nvPr/>
            </p:nvSpPr>
            <p:spPr>
              <a:xfrm>
                <a:off x="6474547" y="2001925"/>
                <a:ext cx="51579" cy="100291"/>
              </a:xfrm>
              <a:custGeom>
                <a:avLst/>
                <a:gdLst/>
                <a:ahLst/>
                <a:cxnLst/>
                <a:rect l="l" t="t" r="r" b="b"/>
                <a:pathLst>
                  <a:path w="2969" h="5773" extrusionOk="0">
                    <a:moveTo>
                      <a:pt x="1702" y="0"/>
                    </a:moveTo>
                    <a:lnTo>
                      <a:pt x="1368" y="467"/>
                    </a:lnTo>
                    <a:cubicBezTo>
                      <a:pt x="1068" y="1134"/>
                      <a:pt x="801" y="1835"/>
                      <a:pt x="501" y="2502"/>
                    </a:cubicBezTo>
                    <a:cubicBezTo>
                      <a:pt x="267" y="3036"/>
                      <a:pt x="34" y="3603"/>
                      <a:pt x="34" y="4203"/>
                    </a:cubicBezTo>
                    <a:cubicBezTo>
                      <a:pt x="0" y="4770"/>
                      <a:pt x="267" y="5404"/>
                      <a:pt x="768" y="5671"/>
                    </a:cubicBezTo>
                    <a:cubicBezTo>
                      <a:pt x="914" y="5741"/>
                      <a:pt x="1068" y="5773"/>
                      <a:pt x="1222" y="5773"/>
                    </a:cubicBezTo>
                    <a:cubicBezTo>
                      <a:pt x="1807" y="5773"/>
                      <a:pt x="2405" y="5317"/>
                      <a:pt x="2669" y="4737"/>
                    </a:cubicBezTo>
                    <a:cubicBezTo>
                      <a:pt x="2969" y="4003"/>
                      <a:pt x="2869" y="3136"/>
                      <a:pt x="2702" y="2369"/>
                    </a:cubicBezTo>
                    <a:cubicBezTo>
                      <a:pt x="2569" y="1501"/>
                      <a:pt x="2335" y="601"/>
                      <a:pt x="170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2" name="Google Shape;2962;p41"/>
              <p:cNvSpPr/>
              <p:nvPr/>
            </p:nvSpPr>
            <p:spPr>
              <a:xfrm>
                <a:off x="3916145" y="2967906"/>
                <a:ext cx="451442" cy="377261"/>
              </a:xfrm>
              <a:custGeom>
                <a:avLst/>
                <a:gdLst/>
                <a:ahLst/>
                <a:cxnLst/>
                <a:rect l="l" t="t" r="r" b="b"/>
                <a:pathLst>
                  <a:path w="25986" h="21716" extrusionOk="0">
                    <a:moveTo>
                      <a:pt x="13177" y="0"/>
                    </a:moveTo>
                    <a:lnTo>
                      <a:pt x="3303" y="267"/>
                    </a:lnTo>
                    <a:cubicBezTo>
                      <a:pt x="2403" y="267"/>
                      <a:pt x="1569" y="667"/>
                      <a:pt x="968" y="1301"/>
                    </a:cubicBezTo>
                    <a:cubicBezTo>
                      <a:pt x="334" y="1968"/>
                      <a:pt x="1" y="2802"/>
                      <a:pt x="34" y="3703"/>
                    </a:cubicBezTo>
                    <a:lnTo>
                      <a:pt x="301" y="14177"/>
                    </a:lnTo>
                    <a:cubicBezTo>
                      <a:pt x="368" y="16012"/>
                      <a:pt x="1836" y="17446"/>
                      <a:pt x="3670" y="17446"/>
                    </a:cubicBezTo>
                    <a:lnTo>
                      <a:pt x="4838" y="17446"/>
                    </a:lnTo>
                    <a:lnTo>
                      <a:pt x="4938" y="21716"/>
                    </a:lnTo>
                    <a:lnTo>
                      <a:pt x="5638" y="20882"/>
                    </a:lnTo>
                    <a:cubicBezTo>
                      <a:pt x="5638" y="20882"/>
                      <a:pt x="7306" y="18980"/>
                      <a:pt x="8707" y="17313"/>
                    </a:cubicBezTo>
                    <a:lnTo>
                      <a:pt x="22684" y="16946"/>
                    </a:lnTo>
                    <a:cubicBezTo>
                      <a:pt x="23584" y="16912"/>
                      <a:pt x="24418" y="16545"/>
                      <a:pt x="25019" y="15912"/>
                    </a:cubicBezTo>
                    <a:cubicBezTo>
                      <a:pt x="25653" y="15244"/>
                      <a:pt x="25986" y="14410"/>
                      <a:pt x="25953" y="13510"/>
                    </a:cubicBezTo>
                    <a:lnTo>
                      <a:pt x="25786" y="7439"/>
                    </a:lnTo>
                    <a:lnTo>
                      <a:pt x="15846" y="7706"/>
                    </a:lnTo>
                    <a:cubicBezTo>
                      <a:pt x="14478" y="7706"/>
                      <a:pt x="13344" y="6638"/>
                      <a:pt x="13310" y="5237"/>
                    </a:cubicBezTo>
                    <a:lnTo>
                      <a:pt x="13177" y="0"/>
                    </a:ln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dirty="0"/>
              </a:p>
            </p:txBody>
          </p:sp>
          <p:sp>
            <p:nvSpPr>
              <p:cNvPr id="2963" name="Google Shape;2963;p41"/>
              <p:cNvSpPr/>
              <p:nvPr/>
            </p:nvSpPr>
            <p:spPr>
              <a:xfrm>
                <a:off x="5093727" y="1999024"/>
                <a:ext cx="465930" cy="403928"/>
              </a:xfrm>
              <a:custGeom>
                <a:avLst/>
                <a:gdLst/>
                <a:ahLst/>
                <a:cxnLst/>
                <a:rect l="l" t="t" r="r" b="b"/>
                <a:pathLst>
                  <a:path w="26820" h="23251" extrusionOk="0">
                    <a:moveTo>
                      <a:pt x="13210" y="868"/>
                    </a:moveTo>
                    <a:lnTo>
                      <a:pt x="13343" y="5671"/>
                    </a:lnTo>
                    <a:cubicBezTo>
                      <a:pt x="13376" y="7306"/>
                      <a:pt x="14711" y="8573"/>
                      <a:pt x="16279" y="8573"/>
                    </a:cubicBezTo>
                    <a:lnTo>
                      <a:pt x="16379" y="8573"/>
                    </a:lnTo>
                    <a:lnTo>
                      <a:pt x="25819" y="8306"/>
                    </a:lnTo>
                    <a:lnTo>
                      <a:pt x="25985" y="13944"/>
                    </a:lnTo>
                    <a:cubicBezTo>
                      <a:pt x="26019" y="15578"/>
                      <a:pt x="24718" y="16913"/>
                      <a:pt x="23117" y="16979"/>
                    </a:cubicBezTo>
                    <a:lnTo>
                      <a:pt x="8940" y="17346"/>
                    </a:lnTo>
                    <a:cubicBezTo>
                      <a:pt x="7506" y="19047"/>
                      <a:pt x="5771" y="21049"/>
                      <a:pt x="5771" y="21049"/>
                    </a:cubicBezTo>
                    <a:lnTo>
                      <a:pt x="5671" y="17446"/>
                    </a:lnTo>
                    <a:lnTo>
                      <a:pt x="4170" y="17480"/>
                    </a:lnTo>
                    <a:lnTo>
                      <a:pt x="4103" y="17480"/>
                    </a:lnTo>
                    <a:cubicBezTo>
                      <a:pt x="2502" y="17480"/>
                      <a:pt x="1201" y="16212"/>
                      <a:pt x="1168" y="14611"/>
                    </a:cubicBezTo>
                    <a:lnTo>
                      <a:pt x="868" y="4137"/>
                    </a:lnTo>
                    <a:cubicBezTo>
                      <a:pt x="834" y="2502"/>
                      <a:pt x="2135" y="1135"/>
                      <a:pt x="3736" y="1101"/>
                    </a:cubicBezTo>
                    <a:lnTo>
                      <a:pt x="13210" y="868"/>
                    </a:lnTo>
                    <a:close/>
                    <a:moveTo>
                      <a:pt x="14010" y="1"/>
                    </a:moveTo>
                    <a:lnTo>
                      <a:pt x="13176" y="34"/>
                    </a:lnTo>
                    <a:lnTo>
                      <a:pt x="3736" y="267"/>
                    </a:lnTo>
                    <a:cubicBezTo>
                      <a:pt x="1635" y="334"/>
                      <a:pt x="0" y="2069"/>
                      <a:pt x="34" y="4170"/>
                    </a:cubicBezTo>
                    <a:lnTo>
                      <a:pt x="334" y="14644"/>
                    </a:lnTo>
                    <a:cubicBezTo>
                      <a:pt x="367" y="16712"/>
                      <a:pt x="2035" y="18314"/>
                      <a:pt x="4103" y="18314"/>
                    </a:cubicBezTo>
                    <a:lnTo>
                      <a:pt x="4837" y="18314"/>
                    </a:lnTo>
                    <a:lnTo>
                      <a:pt x="4904" y="21082"/>
                    </a:lnTo>
                    <a:lnTo>
                      <a:pt x="4970" y="23250"/>
                    </a:lnTo>
                    <a:lnTo>
                      <a:pt x="6371" y="21616"/>
                    </a:lnTo>
                    <a:cubicBezTo>
                      <a:pt x="6371" y="21616"/>
                      <a:pt x="7939" y="19815"/>
                      <a:pt x="9340" y="18180"/>
                    </a:cubicBezTo>
                    <a:lnTo>
                      <a:pt x="23117" y="17813"/>
                    </a:lnTo>
                    <a:cubicBezTo>
                      <a:pt x="24151" y="17780"/>
                      <a:pt x="25085" y="17380"/>
                      <a:pt x="25785" y="16646"/>
                    </a:cubicBezTo>
                    <a:cubicBezTo>
                      <a:pt x="26452" y="15912"/>
                      <a:pt x="26819" y="14945"/>
                      <a:pt x="26819" y="13944"/>
                    </a:cubicBezTo>
                    <a:lnTo>
                      <a:pt x="26653" y="8306"/>
                    </a:lnTo>
                    <a:lnTo>
                      <a:pt x="26653" y="7473"/>
                    </a:lnTo>
                    <a:lnTo>
                      <a:pt x="25819" y="7473"/>
                    </a:lnTo>
                    <a:lnTo>
                      <a:pt x="16345" y="7739"/>
                    </a:lnTo>
                    <a:lnTo>
                      <a:pt x="16279" y="7739"/>
                    </a:lnTo>
                    <a:cubicBezTo>
                      <a:pt x="15144" y="7739"/>
                      <a:pt x="14210" y="6839"/>
                      <a:pt x="14177" y="5671"/>
                    </a:cubicBezTo>
                    <a:lnTo>
                      <a:pt x="14044" y="834"/>
                    </a:lnTo>
                    <a:lnTo>
                      <a:pt x="140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5" name="Google Shape;2965;p41"/>
              <p:cNvSpPr/>
              <p:nvPr/>
            </p:nvSpPr>
            <p:spPr>
              <a:xfrm>
                <a:off x="5305792" y="1842582"/>
                <a:ext cx="465930" cy="396962"/>
              </a:xfrm>
              <a:custGeom>
                <a:avLst/>
                <a:gdLst/>
                <a:ahLst/>
                <a:cxnLst/>
                <a:rect l="l" t="t" r="r" b="b"/>
                <a:pathLst>
                  <a:path w="26820" h="22850" extrusionOk="0">
                    <a:moveTo>
                      <a:pt x="17080" y="867"/>
                    </a:moveTo>
                    <a:lnTo>
                      <a:pt x="17213" y="7472"/>
                    </a:lnTo>
                    <a:cubicBezTo>
                      <a:pt x="17213" y="8206"/>
                      <a:pt x="17814" y="8806"/>
                      <a:pt x="18548" y="8806"/>
                    </a:cubicBezTo>
                    <a:lnTo>
                      <a:pt x="18581" y="8806"/>
                    </a:lnTo>
                    <a:lnTo>
                      <a:pt x="25819" y="8673"/>
                    </a:lnTo>
                    <a:lnTo>
                      <a:pt x="25953" y="14043"/>
                    </a:lnTo>
                    <a:cubicBezTo>
                      <a:pt x="25986" y="15678"/>
                      <a:pt x="24719" y="17012"/>
                      <a:pt x="23084" y="17079"/>
                    </a:cubicBezTo>
                    <a:lnTo>
                      <a:pt x="21583" y="17112"/>
                    </a:lnTo>
                    <a:lnTo>
                      <a:pt x="21683" y="20748"/>
                    </a:lnTo>
                    <a:cubicBezTo>
                      <a:pt x="21683" y="20748"/>
                      <a:pt x="19848" y="18814"/>
                      <a:pt x="18314" y="17212"/>
                    </a:cubicBezTo>
                    <a:lnTo>
                      <a:pt x="13611" y="17312"/>
                    </a:lnTo>
                    <a:lnTo>
                      <a:pt x="4171" y="17579"/>
                    </a:lnTo>
                    <a:lnTo>
                      <a:pt x="4071" y="17579"/>
                    </a:lnTo>
                    <a:cubicBezTo>
                      <a:pt x="2503" y="17579"/>
                      <a:pt x="1168" y="16312"/>
                      <a:pt x="1135" y="14711"/>
                    </a:cubicBezTo>
                    <a:lnTo>
                      <a:pt x="1002" y="9874"/>
                    </a:lnTo>
                    <a:lnTo>
                      <a:pt x="868" y="4236"/>
                    </a:lnTo>
                    <a:cubicBezTo>
                      <a:pt x="802" y="2602"/>
                      <a:pt x="2102" y="1268"/>
                      <a:pt x="3737" y="1201"/>
                    </a:cubicBezTo>
                    <a:lnTo>
                      <a:pt x="17080" y="867"/>
                    </a:lnTo>
                    <a:close/>
                    <a:moveTo>
                      <a:pt x="17080" y="0"/>
                    </a:moveTo>
                    <a:lnTo>
                      <a:pt x="3704" y="367"/>
                    </a:lnTo>
                    <a:cubicBezTo>
                      <a:pt x="2703" y="400"/>
                      <a:pt x="1769" y="801"/>
                      <a:pt x="1068" y="1535"/>
                    </a:cubicBezTo>
                    <a:cubicBezTo>
                      <a:pt x="368" y="2268"/>
                      <a:pt x="1" y="3236"/>
                      <a:pt x="34" y="4270"/>
                    </a:cubicBezTo>
                    <a:lnTo>
                      <a:pt x="168" y="9874"/>
                    </a:lnTo>
                    <a:lnTo>
                      <a:pt x="301" y="14711"/>
                    </a:lnTo>
                    <a:cubicBezTo>
                      <a:pt x="368" y="16779"/>
                      <a:pt x="2002" y="18413"/>
                      <a:pt x="4071" y="18413"/>
                    </a:cubicBezTo>
                    <a:lnTo>
                      <a:pt x="4171" y="18413"/>
                    </a:lnTo>
                    <a:lnTo>
                      <a:pt x="13644" y="18146"/>
                    </a:lnTo>
                    <a:lnTo>
                      <a:pt x="17947" y="18046"/>
                    </a:lnTo>
                    <a:cubicBezTo>
                      <a:pt x="19448" y="19581"/>
                      <a:pt x="21083" y="21315"/>
                      <a:pt x="21083" y="21315"/>
                    </a:cubicBezTo>
                    <a:lnTo>
                      <a:pt x="22584" y="22850"/>
                    </a:lnTo>
                    <a:lnTo>
                      <a:pt x="22584" y="22850"/>
                    </a:lnTo>
                    <a:lnTo>
                      <a:pt x="22517" y="20715"/>
                    </a:lnTo>
                    <a:lnTo>
                      <a:pt x="22450" y="17913"/>
                    </a:lnTo>
                    <a:lnTo>
                      <a:pt x="23084" y="17913"/>
                    </a:lnTo>
                    <a:cubicBezTo>
                      <a:pt x="24118" y="17880"/>
                      <a:pt x="25052" y="17446"/>
                      <a:pt x="25753" y="16712"/>
                    </a:cubicBezTo>
                    <a:cubicBezTo>
                      <a:pt x="26453" y="15978"/>
                      <a:pt x="26820" y="15011"/>
                      <a:pt x="26787" y="14010"/>
                    </a:cubicBezTo>
                    <a:lnTo>
                      <a:pt x="26653" y="8640"/>
                    </a:lnTo>
                    <a:lnTo>
                      <a:pt x="26620" y="7806"/>
                    </a:lnTo>
                    <a:lnTo>
                      <a:pt x="25786" y="7839"/>
                    </a:lnTo>
                    <a:lnTo>
                      <a:pt x="18581" y="7972"/>
                    </a:lnTo>
                    <a:cubicBezTo>
                      <a:pt x="18281" y="7972"/>
                      <a:pt x="18047" y="7739"/>
                      <a:pt x="18047" y="7439"/>
                    </a:cubicBezTo>
                    <a:lnTo>
                      <a:pt x="17914" y="834"/>
                    </a:lnTo>
                    <a:lnTo>
                      <a:pt x="179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 name="TextBox 1">
              <a:extLst>
                <a:ext uri="{FF2B5EF4-FFF2-40B4-BE49-F238E27FC236}">
                  <a16:creationId xmlns:a16="http://schemas.microsoft.com/office/drawing/2014/main" id="{EF1DED4C-DF38-ACBA-0431-129F83BC7902}"/>
                </a:ext>
              </a:extLst>
            </p:cNvPr>
            <p:cNvSpPr txBox="1"/>
            <p:nvPr/>
          </p:nvSpPr>
          <p:spPr>
            <a:xfrm>
              <a:off x="9105698" y="1976231"/>
              <a:ext cx="1682279" cy="523220"/>
            </a:xfrm>
            <a:prstGeom prst="rect">
              <a:avLst/>
            </a:prstGeom>
            <a:noFill/>
          </p:spPr>
          <p:txBody>
            <a:bodyPr wrap="square" rtlCol="0">
              <a:spAutoFit/>
            </a:bodyPr>
            <a:lstStyle/>
            <a:p>
              <a:r>
                <a:rPr lang="en-IN" sz="2800" dirty="0">
                  <a:latin typeface="Caveat Brush" pitchFamily="2" charset="0"/>
                </a:rPr>
                <a:t> LISTEN</a:t>
              </a:r>
              <a:r>
                <a:rPr lang="en-IN" sz="2800" u="sng" dirty="0">
                  <a:latin typeface="Caveat Brush" pitchFamily="2" charset="0"/>
                </a:rPr>
                <a:t>ME</a:t>
              </a:r>
            </a:p>
          </p:txBody>
        </p:sp>
      </p:grpSp>
      <p:sp>
        <p:nvSpPr>
          <p:cNvPr id="4" name="Google Shape;55;p13">
            <a:extLst>
              <a:ext uri="{FF2B5EF4-FFF2-40B4-BE49-F238E27FC236}">
                <a16:creationId xmlns:a16="http://schemas.microsoft.com/office/drawing/2014/main" id="{3EA11828-7502-0F46-84A1-376ED0E15236}"/>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32541" y="546100"/>
            <a:ext cx="6306626" cy="4280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t>Features</a:t>
            </a:r>
            <a:endParaRPr dirty="0"/>
          </a:p>
        </p:txBody>
      </p:sp>
      <p:sp>
        <p:nvSpPr>
          <p:cNvPr id="114" name="Google Shape;114;p16"/>
          <p:cNvSpPr txBox="1"/>
          <p:nvPr/>
        </p:nvSpPr>
        <p:spPr>
          <a:xfrm>
            <a:off x="7036592" y="338412"/>
            <a:ext cx="3148679" cy="572800"/>
          </a:xfrm>
          <a:prstGeom prst="rect">
            <a:avLst/>
          </a:prstGeom>
          <a:noFill/>
          <a:ln>
            <a:noFill/>
          </a:ln>
        </p:spPr>
        <p:txBody>
          <a:bodyPr spcFirstLastPara="1" wrap="square" lIns="121900" tIns="121900" rIns="121900" bIns="121900" anchor="ctr" anchorCtr="0">
            <a:noAutofit/>
          </a:bodyPr>
          <a:lstStyle/>
          <a:p>
            <a:pPr algn="r"/>
            <a:r>
              <a:rPr lang="en" sz="2933" dirty="0">
                <a:solidFill>
                  <a:schemeClr val="accent1"/>
                </a:solidFill>
                <a:latin typeface="Fira Sans Extra Condensed Medium"/>
                <a:ea typeface="Fira Sans Extra Condensed Medium"/>
                <a:cs typeface="Fira Sans Extra Condensed Medium"/>
                <a:sym typeface="Fira Sans Extra Condensed Medium"/>
              </a:rPr>
              <a:t>Authentication</a:t>
            </a:r>
            <a:endParaRPr sz="2933"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5" name="Google Shape;115;p16"/>
          <p:cNvSpPr txBox="1"/>
          <p:nvPr/>
        </p:nvSpPr>
        <p:spPr>
          <a:xfrm>
            <a:off x="7810235" y="1075262"/>
            <a:ext cx="4381766" cy="918789"/>
          </a:xfrm>
          <a:prstGeom prst="rect">
            <a:avLst/>
          </a:prstGeom>
          <a:noFill/>
          <a:ln>
            <a:noFill/>
          </a:ln>
        </p:spPr>
        <p:txBody>
          <a:bodyPr spcFirstLastPara="1" wrap="square" lIns="121900" tIns="121900" rIns="121900" bIns="121900" anchor="ctr" anchorCtr="0">
            <a:noAutofit/>
          </a:bodyPr>
          <a:lstStyle/>
          <a:p>
            <a:r>
              <a:rPr lang="en-US" dirty="0">
                <a:latin typeface="Roboto"/>
                <a:ea typeface="Roboto"/>
                <a:cs typeface="Roboto"/>
                <a:sym typeface="Roboto"/>
              </a:rPr>
              <a:t>Authentication is Implemented Using Django Built In authentication System, Authentication Views Used are Login, Logout, Sign UP</a:t>
            </a:r>
          </a:p>
          <a:p>
            <a:pPr algn="r"/>
            <a:endParaRPr sz="1600" dirty="0">
              <a:latin typeface="Roboto"/>
              <a:ea typeface="Roboto"/>
              <a:cs typeface="Roboto"/>
              <a:sym typeface="Roboto"/>
            </a:endParaRPr>
          </a:p>
        </p:txBody>
      </p:sp>
      <p:sp>
        <p:nvSpPr>
          <p:cNvPr id="116" name="Google Shape;116;p16"/>
          <p:cNvSpPr txBox="1"/>
          <p:nvPr/>
        </p:nvSpPr>
        <p:spPr>
          <a:xfrm>
            <a:off x="7450925" y="4968538"/>
            <a:ext cx="3830158" cy="572800"/>
          </a:xfrm>
          <a:prstGeom prst="rect">
            <a:avLst/>
          </a:prstGeom>
          <a:noFill/>
          <a:ln>
            <a:noFill/>
          </a:ln>
        </p:spPr>
        <p:txBody>
          <a:bodyPr spcFirstLastPara="1" wrap="square" lIns="121900" tIns="121900" rIns="121900" bIns="121900" anchor="ctr" anchorCtr="0">
            <a:noAutofit/>
          </a:bodyPr>
          <a:lstStyle/>
          <a:p>
            <a:pPr algn="r"/>
            <a:r>
              <a:rPr lang="en" sz="2933" dirty="0">
                <a:solidFill>
                  <a:schemeClr val="accent4"/>
                </a:solidFill>
                <a:latin typeface="Fira Sans Extra Condensed Medium"/>
                <a:ea typeface="Fira Sans Extra Condensed Medium"/>
                <a:cs typeface="Fira Sans Extra Condensed Medium"/>
                <a:sym typeface="Fira Sans Extra Condensed Medium"/>
              </a:rPr>
              <a:t>Following and Follow</a:t>
            </a:r>
            <a:endParaRPr sz="2933"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17" name="Google Shape;117;p16"/>
          <p:cNvSpPr txBox="1"/>
          <p:nvPr/>
        </p:nvSpPr>
        <p:spPr>
          <a:xfrm>
            <a:off x="7902771" y="5727000"/>
            <a:ext cx="4565000" cy="728000"/>
          </a:xfrm>
          <a:prstGeom prst="rect">
            <a:avLst/>
          </a:prstGeom>
          <a:noFill/>
          <a:ln>
            <a:noFill/>
          </a:ln>
        </p:spPr>
        <p:txBody>
          <a:bodyPr spcFirstLastPara="1" wrap="square" lIns="121900" tIns="121900" rIns="121900" bIns="121900" anchor="ctr" anchorCtr="0">
            <a:noAutofit/>
          </a:bodyPr>
          <a:lstStyle/>
          <a:p>
            <a:r>
              <a:rPr lang="en-IN" dirty="0">
                <a:latin typeface="Roboto" panose="02000000000000000000" pitchFamily="2" charset="0"/>
                <a:ea typeface="Roboto" panose="02000000000000000000" pitchFamily="2" charset="0"/>
                <a:cs typeface="Roboto" panose="02000000000000000000" pitchFamily="2" charset="0"/>
              </a:rPr>
              <a:t>The ability for users to follow and be followed by others users and view the list of users they are following and who are following them.</a:t>
            </a:r>
            <a:endParaRPr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118" name="Google Shape;118;p16"/>
          <p:cNvSpPr txBox="1"/>
          <p:nvPr/>
        </p:nvSpPr>
        <p:spPr>
          <a:xfrm>
            <a:off x="7895549" y="3508335"/>
            <a:ext cx="3148679" cy="572800"/>
          </a:xfrm>
          <a:prstGeom prst="rect">
            <a:avLst/>
          </a:prstGeom>
          <a:noFill/>
          <a:ln>
            <a:noFill/>
          </a:ln>
        </p:spPr>
        <p:txBody>
          <a:bodyPr spcFirstLastPara="1" wrap="square" lIns="121900" tIns="121900" rIns="121900" bIns="121900" anchor="ctr" anchorCtr="0">
            <a:noAutofit/>
          </a:bodyPr>
          <a:lstStyle/>
          <a:p>
            <a:r>
              <a:rPr lang="en-IN" sz="2933" dirty="0">
                <a:solidFill>
                  <a:schemeClr val="accent3"/>
                </a:solidFill>
                <a:latin typeface="Fira Sans Extra Condensed Medium"/>
                <a:ea typeface="Fira Sans Extra Condensed Medium"/>
                <a:cs typeface="Fira Sans Extra Condensed Medium"/>
                <a:sym typeface="Fira Sans Extra Condensed Medium"/>
              </a:rPr>
              <a:t>Tweet Feed </a:t>
            </a:r>
          </a:p>
        </p:txBody>
      </p:sp>
      <p:sp>
        <p:nvSpPr>
          <p:cNvPr id="119" name="Google Shape;119;p16"/>
          <p:cNvSpPr txBox="1"/>
          <p:nvPr/>
        </p:nvSpPr>
        <p:spPr>
          <a:xfrm>
            <a:off x="7902771" y="4054876"/>
            <a:ext cx="3148679" cy="728000"/>
          </a:xfrm>
          <a:prstGeom prst="rect">
            <a:avLst/>
          </a:prstGeom>
          <a:noFill/>
          <a:ln>
            <a:noFill/>
          </a:ln>
        </p:spPr>
        <p:txBody>
          <a:bodyPr spcFirstLastPara="1" wrap="square" lIns="121900" tIns="121900" rIns="121900" bIns="121900" anchor="ctr" anchorCtr="0">
            <a:noAutofit/>
          </a:bodyPr>
          <a:lstStyle/>
          <a:p>
            <a:r>
              <a:rPr lang="en" dirty="0">
                <a:latin typeface="Roboto"/>
                <a:ea typeface="Roboto"/>
                <a:cs typeface="Roboto"/>
                <a:sym typeface="Roboto"/>
              </a:rPr>
              <a:t>This features allow users to view the feed of tweets from other users they follow</a:t>
            </a:r>
            <a:endParaRPr dirty="0">
              <a:latin typeface="Roboto"/>
              <a:ea typeface="Roboto"/>
              <a:cs typeface="Roboto"/>
              <a:sym typeface="Roboto"/>
            </a:endParaRPr>
          </a:p>
        </p:txBody>
      </p:sp>
      <p:grpSp>
        <p:nvGrpSpPr>
          <p:cNvPr id="120" name="Google Shape;120;p16"/>
          <p:cNvGrpSpPr/>
          <p:nvPr/>
        </p:nvGrpSpPr>
        <p:grpSpPr>
          <a:xfrm>
            <a:off x="4686242" y="1476758"/>
            <a:ext cx="3124292" cy="4377243"/>
            <a:chOff x="3514681" y="1107568"/>
            <a:chExt cx="2343219" cy="3282932"/>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000" dirty="0">
                <a:solidFill>
                  <a:srgbClr val="FFFFFF"/>
                </a:solidFill>
              </a:endParaRPr>
            </a:p>
          </p:txBody>
        </p:sp>
        <p:cxnSp>
          <p:nvCxnSpPr>
            <p:cNvPr id="127" name="Google Shape;127;p16"/>
            <p:cNvCxnSpPr/>
            <p:nvPr/>
          </p:nvCxnSpPr>
          <p:spPr>
            <a:xfrm>
              <a:off x="4267875" y="4188625"/>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8" y="3986762"/>
              <a:ext cx="40370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4</a:t>
              </a:r>
              <a:endParaRPr sz="2000" dirty="0">
                <a:solidFill>
                  <a:srgbClr val="FFFFFF"/>
                </a:solidFill>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302696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3</a:t>
              </a:r>
              <a:endParaRPr sz="2000" dirty="0">
                <a:solidFill>
                  <a:srgbClr val="FFFFFF"/>
                </a:solidFill>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4" y="2067181"/>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2</a:t>
              </a:r>
              <a:endParaRPr sz="2000" dirty="0">
                <a:solidFill>
                  <a:srgbClr val="FFFFFF"/>
                </a:solidFill>
              </a:endParaRPr>
            </a:p>
          </p:txBody>
        </p:sp>
      </p:grpSp>
      <p:sp>
        <p:nvSpPr>
          <p:cNvPr id="133" name="Google Shape;133;p16"/>
          <p:cNvSpPr txBox="1"/>
          <p:nvPr/>
        </p:nvSpPr>
        <p:spPr>
          <a:xfrm>
            <a:off x="7125507" y="2111231"/>
            <a:ext cx="4182616" cy="572800"/>
          </a:xfrm>
          <a:prstGeom prst="rect">
            <a:avLst/>
          </a:prstGeom>
          <a:noFill/>
          <a:ln>
            <a:noFill/>
          </a:ln>
        </p:spPr>
        <p:txBody>
          <a:bodyPr spcFirstLastPara="1" wrap="square" lIns="121900" tIns="121900" rIns="121900" bIns="121900" anchor="ctr" anchorCtr="0">
            <a:noAutofit/>
          </a:bodyPr>
          <a:lstStyle/>
          <a:p>
            <a:pPr algn="r"/>
            <a:r>
              <a:rPr lang="en" sz="2400" dirty="0">
                <a:solidFill>
                  <a:schemeClr val="accent2"/>
                </a:solidFill>
                <a:latin typeface="Fira Sans Extra Condensed Medium"/>
                <a:ea typeface="Fira Sans Extra Condensed Medium"/>
                <a:cs typeface="Fira Sans Extra Condensed Medium"/>
                <a:sym typeface="Fira Sans Extra Condensed Medium"/>
              </a:rPr>
              <a:t>Tweet creation and posting</a:t>
            </a:r>
            <a:endParaRPr sz="24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4" name="Google Shape;134;p16"/>
          <p:cNvSpPr txBox="1"/>
          <p:nvPr/>
        </p:nvSpPr>
        <p:spPr>
          <a:xfrm>
            <a:off x="7895550" y="2543223"/>
            <a:ext cx="3148679" cy="728000"/>
          </a:xfrm>
          <a:prstGeom prst="rect">
            <a:avLst/>
          </a:prstGeom>
          <a:noFill/>
          <a:ln>
            <a:noFill/>
          </a:ln>
        </p:spPr>
        <p:txBody>
          <a:bodyPr spcFirstLastPara="1" wrap="square" lIns="121900" tIns="121900" rIns="121900" bIns="121900" anchor="ctr" anchorCtr="0">
            <a:noAutofit/>
          </a:bodyPr>
          <a:lstStyle/>
          <a:p>
            <a:r>
              <a:rPr lang="en-IN" dirty="0">
                <a:latin typeface="Roboto" panose="02000000000000000000" pitchFamily="2" charset="0"/>
                <a:ea typeface="Roboto" panose="02000000000000000000" pitchFamily="2" charset="0"/>
                <a:cs typeface="Roboto" panose="02000000000000000000" pitchFamily="2" charset="0"/>
              </a:rPr>
              <a:t>Ability for user to create and post short messages</a:t>
            </a:r>
            <a:endParaRPr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135" name="Google Shape;135;p16"/>
          <p:cNvSpPr/>
          <p:nvPr/>
        </p:nvSpPr>
        <p:spPr>
          <a:xfrm>
            <a:off x="4611000" y="3352000"/>
            <a:ext cx="25600" cy="48933"/>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16"/>
          <p:cNvSpPr/>
          <p:nvPr/>
        </p:nvSpPr>
        <p:spPr>
          <a:xfrm>
            <a:off x="2839592" y="3135855"/>
            <a:ext cx="694752" cy="740093"/>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2013649" y="2394873"/>
            <a:ext cx="534451" cy="43740"/>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2" name="Google Shape;162;p16"/>
          <p:cNvSpPr txBox="1">
            <a:spLocks noGrp="1"/>
          </p:cNvSpPr>
          <p:nvPr>
            <p:ph type="ctrTitle" idx="4294967295"/>
          </p:nvPr>
        </p:nvSpPr>
        <p:spPr>
          <a:xfrm>
            <a:off x="1474236" y="4474296"/>
            <a:ext cx="1574400" cy="480800"/>
          </a:xfrm>
          <a:prstGeom prst="rect">
            <a:avLst/>
          </a:prstGeom>
          <a:noFill/>
        </p:spPr>
        <p:txBody>
          <a:bodyPr spcFirstLastPara="1" vert="horz" wrap="square" lIns="121900" tIns="121900" rIns="121900" bIns="121900" rtlCol="0" anchor="ctr" anchorCtr="0">
            <a:noAutofit/>
          </a:bodyPr>
          <a:lstStyle/>
          <a:p>
            <a:pPr algn="ctr">
              <a:spcBef>
                <a:spcPts val="0"/>
              </a:spcBef>
            </a:pPr>
            <a:r>
              <a:rPr lang="en" sz="3333" dirty="0">
                <a:solidFill>
                  <a:schemeClr val="lt1"/>
                </a:solidFill>
              </a:rPr>
              <a:t>PAY</a:t>
            </a:r>
            <a:endParaRPr sz="3333" dirty="0">
              <a:solidFill>
                <a:schemeClr val="lt1"/>
              </a:solidFill>
            </a:endParaRPr>
          </a:p>
        </p:txBody>
      </p:sp>
      <p:grpSp>
        <p:nvGrpSpPr>
          <p:cNvPr id="23" name="Group 22">
            <a:extLst>
              <a:ext uri="{FF2B5EF4-FFF2-40B4-BE49-F238E27FC236}">
                <a16:creationId xmlns:a16="http://schemas.microsoft.com/office/drawing/2014/main" id="{2799A543-28A9-2141-ADEA-4505090562A0}"/>
              </a:ext>
            </a:extLst>
          </p:cNvPr>
          <p:cNvGrpSpPr/>
          <p:nvPr/>
        </p:nvGrpSpPr>
        <p:grpSpPr>
          <a:xfrm flipH="1">
            <a:off x="-565351" y="1980705"/>
            <a:ext cx="4950240" cy="5096934"/>
            <a:chOff x="7218481" y="1799166"/>
            <a:chExt cx="4950240" cy="5096934"/>
          </a:xfrm>
        </p:grpSpPr>
        <p:grpSp>
          <p:nvGrpSpPr>
            <p:cNvPr id="24" name="Google Shape;2928;p41">
              <a:extLst>
                <a:ext uri="{FF2B5EF4-FFF2-40B4-BE49-F238E27FC236}">
                  <a16:creationId xmlns:a16="http://schemas.microsoft.com/office/drawing/2014/main" id="{05A4B454-A255-38D8-1F0B-2220665BA332}"/>
                </a:ext>
              </a:extLst>
            </p:cNvPr>
            <p:cNvGrpSpPr/>
            <p:nvPr/>
          </p:nvGrpSpPr>
          <p:grpSpPr>
            <a:xfrm>
              <a:off x="7218481" y="1799166"/>
              <a:ext cx="4950240" cy="5096934"/>
              <a:chOff x="457200" y="1506800"/>
              <a:chExt cx="3712680" cy="3822701"/>
            </a:xfrm>
          </p:grpSpPr>
          <p:sp>
            <p:nvSpPr>
              <p:cNvPr id="101" name="Google Shape;2929;p41">
                <a:extLst>
                  <a:ext uri="{FF2B5EF4-FFF2-40B4-BE49-F238E27FC236}">
                    <a16:creationId xmlns:a16="http://schemas.microsoft.com/office/drawing/2014/main" id="{A1C62CA0-8778-6B68-C0F9-78A70568447D}"/>
                  </a:ext>
                </a:extLst>
              </p:cNvPr>
              <p:cNvSpPr/>
              <p:nvPr/>
            </p:nvSpPr>
            <p:spPr>
              <a:xfrm>
                <a:off x="457200" y="2280051"/>
                <a:ext cx="267745" cy="368575"/>
              </a:xfrm>
              <a:custGeom>
                <a:avLst/>
                <a:gdLst/>
                <a:ahLst/>
                <a:cxnLst/>
                <a:rect l="l" t="t" r="r" b="b"/>
                <a:pathLst>
                  <a:path w="15412" h="21216" extrusionOk="0">
                    <a:moveTo>
                      <a:pt x="7673" y="1"/>
                    </a:moveTo>
                    <a:cubicBezTo>
                      <a:pt x="5037" y="268"/>
                      <a:pt x="2736" y="1335"/>
                      <a:pt x="1368" y="4004"/>
                    </a:cubicBezTo>
                    <a:cubicBezTo>
                      <a:pt x="434" y="5805"/>
                      <a:pt x="0" y="6472"/>
                      <a:pt x="234" y="8507"/>
                    </a:cubicBezTo>
                    <a:cubicBezTo>
                      <a:pt x="367" y="9908"/>
                      <a:pt x="568" y="10575"/>
                      <a:pt x="1268" y="11809"/>
                    </a:cubicBezTo>
                    <a:cubicBezTo>
                      <a:pt x="3703" y="16079"/>
                      <a:pt x="10141" y="19215"/>
                      <a:pt x="15411" y="21216"/>
                    </a:cubicBezTo>
                    <a:lnTo>
                      <a:pt x="7673" y="1"/>
                    </a:ln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102" name="Google Shape;2930;p41">
                <a:extLst>
                  <a:ext uri="{FF2B5EF4-FFF2-40B4-BE49-F238E27FC236}">
                    <a16:creationId xmlns:a16="http://schemas.microsoft.com/office/drawing/2014/main" id="{484D05B0-F2A4-FEC9-22F7-EE95E1637C3E}"/>
                  </a:ext>
                </a:extLst>
              </p:cNvPr>
              <p:cNvSpPr/>
              <p:nvPr/>
            </p:nvSpPr>
            <p:spPr>
              <a:xfrm>
                <a:off x="2032714" y="2795187"/>
                <a:ext cx="1140470" cy="2192253"/>
              </a:xfrm>
              <a:custGeom>
                <a:avLst/>
                <a:gdLst/>
                <a:ahLst/>
                <a:cxnLst/>
                <a:rect l="l" t="t" r="r" b="b"/>
                <a:pathLst>
                  <a:path w="65648" h="126191" extrusionOk="0">
                    <a:moveTo>
                      <a:pt x="35292" y="0"/>
                    </a:moveTo>
                    <a:lnTo>
                      <a:pt x="23351" y="134"/>
                    </a:lnTo>
                    <a:lnTo>
                      <a:pt x="53772" y="83560"/>
                    </a:lnTo>
                    <a:cubicBezTo>
                      <a:pt x="54339" y="85095"/>
                      <a:pt x="53539" y="86796"/>
                      <a:pt x="52004" y="87363"/>
                    </a:cubicBezTo>
                    <a:lnTo>
                      <a:pt x="1" y="106310"/>
                    </a:lnTo>
                    <a:cubicBezTo>
                      <a:pt x="2469" y="107644"/>
                      <a:pt x="4971" y="108878"/>
                      <a:pt x="7539" y="109912"/>
                    </a:cubicBezTo>
                    <a:cubicBezTo>
                      <a:pt x="16412" y="113548"/>
                      <a:pt x="22216" y="118852"/>
                      <a:pt x="27287" y="126191"/>
                    </a:cubicBezTo>
                    <a:cubicBezTo>
                      <a:pt x="34392" y="120587"/>
                      <a:pt x="45466" y="111080"/>
                      <a:pt x="55474" y="99338"/>
                    </a:cubicBezTo>
                    <a:cubicBezTo>
                      <a:pt x="59143" y="95102"/>
                      <a:pt x="62645" y="90632"/>
                      <a:pt x="65647" y="85995"/>
                    </a:cubicBezTo>
                    <a:cubicBezTo>
                      <a:pt x="64680" y="84694"/>
                      <a:pt x="63646" y="83393"/>
                      <a:pt x="62745" y="82092"/>
                    </a:cubicBezTo>
                    <a:cubicBezTo>
                      <a:pt x="54540" y="69917"/>
                      <a:pt x="52738" y="51938"/>
                      <a:pt x="50103" y="37861"/>
                    </a:cubicBezTo>
                    <a:cubicBezTo>
                      <a:pt x="47568" y="24485"/>
                      <a:pt x="38762" y="12976"/>
                      <a:pt x="35292"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103" name="Google Shape;2931;p41">
                <a:extLst>
                  <a:ext uri="{FF2B5EF4-FFF2-40B4-BE49-F238E27FC236}">
                    <a16:creationId xmlns:a16="http://schemas.microsoft.com/office/drawing/2014/main" id="{813657DD-AEF4-8945-F1EF-F457D95B32A8}"/>
                  </a:ext>
                </a:extLst>
              </p:cNvPr>
              <p:cNvSpPr/>
              <p:nvPr/>
            </p:nvSpPr>
            <p:spPr>
              <a:xfrm>
                <a:off x="1914504" y="2798088"/>
                <a:ext cx="1062242" cy="1844543"/>
              </a:xfrm>
              <a:custGeom>
                <a:avLst/>
                <a:gdLst/>
                <a:ahLst/>
                <a:cxnLst/>
                <a:rect l="l" t="t" r="r" b="b"/>
                <a:pathLst>
                  <a:path w="61145" h="106176" extrusionOk="0">
                    <a:moveTo>
                      <a:pt x="30156" y="0"/>
                    </a:moveTo>
                    <a:lnTo>
                      <a:pt x="26987" y="33"/>
                    </a:lnTo>
                    <a:lnTo>
                      <a:pt x="55607" y="78523"/>
                    </a:lnTo>
                    <a:cubicBezTo>
                      <a:pt x="56174" y="80057"/>
                      <a:pt x="55374" y="81759"/>
                      <a:pt x="53839" y="82326"/>
                    </a:cubicBezTo>
                    <a:lnTo>
                      <a:pt x="1" y="101973"/>
                    </a:lnTo>
                    <a:cubicBezTo>
                      <a:pt x="2202" y="103474"/>
                      <a:pt x="4471" y="104875"/>
                      <a:pt x="6806" y="106176"/>
                    </a:cubicBezTo>
                    <a:lnTo>
                      <a:pt x="58809" y="87196"/>
                    </a:lnTo>
                    <a:cubicBezTo>
                      <a:pt x="60344" y="86662"/>
                      <a:pt x="61144" y="84928"/>
                      <a:pt x="60577" y="83393"/>
                    </a:cubicBezTo>
                    <a:lnTo>
                      <a:pt x="30156" y="0"/>
                    </a:ln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104" name="Google Shape;2932;p41">
                <a:extLst>
                  <a:ext uri="{FF2B5EF4-FFF2-40B4-BE49-F238E27FC236}">
                    <a16:creationId xmlns:a16="http://schemas.microsoft.com/office/drawing/2014/main" id="{30D224B6-AB5A-4F23-B518-FD419A881939}"/>
                  </a:ext>
                </a:extLst>
              </p:cNvPr>
              <p:cNvSpPr/>
              <p:nvPr/>
            </p:nvSpPr>
            <p:spPr>
              <a:xfrm>
                <a:off x="1212225" y="3927574"/>
                <a:ext cx="143129" cy="167907"/>
              </a:xfrm>
              <a:custGeom>
                <a:avLst/>
                <a:gdLst/>
                <a:ahLst/>
                <a:cxnLst/>
                <a:rect l="l" t="t" r="r" b="b"/>
                <a:pathLst>
                  <a:path w="8240" h="9174" extrusionOk="0">
                    <a:moveTo>
                      <a:pt x="6038" y="1"/>
                    </a:moveTo>
                    <a:cubicBezTo>
                      <a:pt x="4104" y="935"/>
                      <a:pt x="2069" y="1935"/>
                      <a:pt x="1" y="2869"/>
                    </a:cubicBezTo>
                    <a:lnTo>
                      <a:pt x="2269" y="9174"/>
                    </a:lnTo>
                    <a:cubicBezTo>
                      <a:pt x="2603" y="8974"/>
                      <a:pt x="2936" y="8774"/>
                      <a:pt x="3236" y="8607"/>
                    </a:cubicBezTo>
                    <a:cubicBezTo>
                      <a:pt x="4604" y="7806"/>
                      <a:pt x="6339" y="6839"/>
                      <a:pt x="8240" y="5972"/>
                    </a:cubicBezTo>
                    <a:lnTo>
                      <a:pt x="6038" y="1"/>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105" name="Google Shape;2933;p41">
                <a:extLst>
                  <a:ext uri="{FF2B5EF4-FFF2-40B4-BE49-F238E27FC236}">
                    <a16:creationId xmlns:a16="http://schemas.microsoft.com/office/drawing/2014/main" id="{BC5BBFFC-EDA9-1D0E-37EE-62527762F1BC}"/>
                  </a:ext>
                </a:extLst>
              </p:cNvPr>
              <p:cNvSpPr/>
              <p:nvPr/>
            </p:nvSpPr>
            <p:spPr>
              <a:xfrm>
                <a:off x="1063300" y="3544657"/>
                <a:ext cx="121694" cy="56051"/>
              </a:xfrm>
              <a:custGeom>
                <a:avLst/>
                <a:gdLst/>
                <a:ahLst/>
                <a:cxnLst/>
                <a:rect l="l" t="t" r="r" b="b"/>
                <a:pathLst>
                  <a:path w="7005" h="3003" extrusionOk="0">
                    <a:moveTo>
                      <a:pt x="6438" y="0"/>
                    </a:moveTo>
                    <a:cubicBezTo>
                      <a:pt x="4437" y="567"/>
                      <a:pt x="2235" y="1234"/>
                      <a:pt x="0" y="1835"/>
                    </a:cubicBezTo>
                    <a:lnTo>
                      <a:pt x="434" y="3002"/>
                    </a:lnTo>
                    <a:cubicBezTo>
                      <a:pt x="767" y="2936"/>
                      <a:pt x="1101" y="2836"/>
                      <a:pt x="1468" y="2736"/>
                    </a:cubicBezTo>
                    <a:cubicBezTo>
                      <a:pt x="3036" y="2335"/>
                      <a:pt x="4937" y="1902"/>
                      <a:pt x="7005" y="1501"/>
                    </a:cubicBezTo>
                    <a:lnTo>
                      <a:pt x="6438"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106" name="Google Shape;2934;p41">
                <a:extLst>
                  <a:ext uri="{FF2B5EF4-FFF2-40B4-BE49-F238E27FC236}">
                    <a16:creationId xmlns:a16="http://schemas.microsoft.com/office/drawing/2014/main" id="{5DA9D02E-C4E6-F3B7-FA3B-DB44B0D8B454}"/>
                  </a:ext>
                </a:extLst>
              </p:cNvPr>
              <p:cNvSpPr/>
              <p:nvPr/>
            </p:nvSpPr>
            <p:spPr>
              <a:xfrm>
                <a:off x="498925" y="1506800"/>
                <a:ext cx="1441223" cy="1715048"/>
              </a:xfrm>
              <a:custGeom>
                <a:avLst/>
                <a:gdLst/>
                <a:ahLst/>
                <a:cxnLst/>
                <a:rect l="l" t="t" r="r" b="b"/>
                <a:pathLst>
                  <a:path w="82960" h="98354" extrusionOk="0">
                    <a:moveTo>
                      <a:pt x="55973" y="12492"/>
                    </a:moveTo>
                    <a:lnTo>
                      <a:pt x="57308" y="16161"/>
                    </a:lnTo>
                    <a:lnTo>
                      <a:pt x="28654" y="26602"/>
                    </a:lnTo>
                    <a:lnTo>
                      <a:pt x="27320" y="22933"/>
                    </a:lnTo>
                    <a:lnTo>
                      <a:pt x="55973" y="12492"/>
                    </a:lnTo>
                    <a:close/>
                    <a:moveTo>
                      <a:pt x="79289" y="1"/>
                    </a:moveTo>
                    <a:cubicBezTo>
                      <a:pt x="78947" y="1"/>
                      <a:pt x="78598" y="59"/>
                      <a:pt x="78256" y="183"/>
                    </a:cubicBezTo>
                    <a:lnTo>
                      <a:pt x="2335" y="27870"/>
                    </a:lnTo>
                    <a:cubicBezTo>
                      <a:pt x="801" y="28437"/>
                      <a:pt x="0" y="30138"/>
                      <a:pt x="567" y="31672"/>
                    </a:cubicBezTo>
                    <a:lnTo>
                      <a:pt x="5237" y="44515"/>
                    </a:lnTo>
                    <a:lnTo>
                      <a:pt x="12976" y="65730"/>
                    </a:lnTo>
                    <a:lnTo>
                      <a:pt x="24885" y="98353"/>
                    </a:lnTo>
                    <a:cubicBezTo>
                      <a:pt x="26019" y="98220"/>
                      <a:pt x="27153" y="98120"/>
                      <a:pt x="28254" y="98053"/>
                    </a:cubicBezTo>
                    <a:cubicBezTo>
                      <a:pt x="29321" y="97986"/>
                      <a:pt x="30522" y="97920"/>
                      <a:pt x="31823" y="97886"/>
                    </a:cubicBezTo>
                    <a:lnTo>
                      <a:pt x="10308" y="38844"/>
                    </a:lnTo>
                    <a:lnTo>
                      <a:pt x="12309" y="38110"/>
                    </a:lnTo>
                    <a:lnTo>
                      <a:pt x="24651" y="33607"/>
                    </a:lnTo>
                    <a:lnTo>
                      <a:pt x="68449" y="17629"/>
                    </a:lnTo>
                    <a:cubicBezTo>
                      <a:pt x="68349" y="10490"/>
                      <a:pt x="74053" y="4553"/>
                      <a:pt x="81191" y="4419"/>
                    </a:cubicBezTo>
                    <a:lnTo>
                      <a:pt x="82959" y="4386"/>
                    </a:lnTo>
                    <a:lnTo>
                      <a:pt x="82059" y="1951"/>
                    </a:lnTo>
                    <a:cubicBezTo>
                      <a:pt x="81642" y="752"/>
                      <a:pt x="80511" y="1"/>
                      <a:pt x="79289"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107" name="Google Shape;2935;p41">
                <a:extLst>
                  <a:ext uri="{FF2B5EF4-FFF2-40B4-BE49-F238E27FC236}">
                    <a16:creationId xmlns:a16="http://schemas.microsoft.com/office/drawing/2014/main" id="{2D1AB7FE-046F-01CC-3523-F18A325CCC4C}"/>
                  </a:ext>
                </a:extLst>
              </p:cNvPr>
              <p:cNvSpPr/>
              <p:nvPr/>
            </p:nvSpPr>
            <p:spPr>
              <a:xfrm>
                <a:off x="1350712" y="2798661"/>
                <a:ext cx="1539742" cy="1913789"/>
              </a:xfrm>
              <a:custGeom>
                <a:avLst/>
                <a:gdLst/>
                <a:ahLst/>
                <a:cxnLst/>
                <a:rect l="l" t="t" r="r" b="b"/>
                <a:pathLst>
                  <a:path w="88631" h="110162" extrusionOk="0">
                    <a:moveTo>
                      <a:pt x="44726" y="81682"/>
                    </a:moveTo>
                    <a:cubicBezTo>
                      <a:pt x="46605" y="81682"/>
                      <a:pt x="48389" y="82847"/>
                      <a:pt x="49069" y="84728"/>
                    </a:cubicBezTo>
                    <a:cubicBezTo>
                      <a:pt x="49936" y="87130"/>
                      <a:pt x="48702" y="89765"/>
                      <a:pt x="46300" y="90632"/>
                    </a:cubicBezTo>
                    <a:cubicBezTo>
                      <a:pt x="45785" y="90820"/>
                      <a:pt x="45257" y="90910"/>
                      <a:pt x="44736" y="90910"/>
                    </a:cubicBezTo>
                    <a:cubicBezTo>
                      <a:pt x="42857" y="90910"/>
                      <a:pt x="41075" y="89751"/>
                      <a:pt x="40396" y="87897"/>
                    </a:cubicBezTo>
                    <a:cubicBezTo>
                      <a:pt x="39528" y="85495"/>
                      <a:pt x="40763" y="82860"/>
                      <a:pt x="43164" y="81959"/>
                    </a:cubicBezTo>
                    <a:cubicBezTo>
                      <a:pt x="43678" y="81771"/>
                      <a:pt x="44205" y="81682"/>
                      <a:pt x="44726" y="81682"/>
                    </a:cubicBezTo>
                    <a:close/>
                    <a:moveTo>
                      <a:pt x="58375" y="0"/>
                    </a:moveTo>
                    <a:lnTo>
                      <a:pt x="54072" y="4737"/>
                    </a:lnTo>
                    <a:lnTo>
                      <a:pt x="70717" y="50403"/>
                    </a:lnTo>
                    <a:lnTo>
                      <a:pt x="75321" y="63079"/>
                    </a:lnTo>
                    <a:lnTo>
                      <a:pt x="76255" y="65581"/>
                    </a:lnTo>
                    <a:lnTo>
                      <a:pt x="7272" y="90732"/>
                    </a:lnTo>
                    <a:lnTo>
                      <a:pt x="5537" y="85962"/>
                    </a:lnTo>
                    <a:cubicBezTo>
                      <a:pt x="3803" y="87497"/>
                      <a:pt x="1935" y="89064"/>
                      <a:pt x="0" y="90198"/>
                    </a:cubicBezTo>
                    <a:lnTo>
                      <a:pt x="6538" y="108211"/>
                    </a:lnTo>
                    <a:cubicBezTo>
                      <a:pt x="6981" y="109411"/>
                      <a:pt x="8118" y="110162"/>
                      <a:pt x="9325" y="110162"/>
                    </a:cubicBezTo>
                    <a:cubicBezTo>
                      <a:pt x="9663" y="110162"/>
                      <a:pt x="10006" y="110103"/>
                      <a:pt x="10341" y="109979"/>
                    </a:cubicBezTo>
                    <a:lnTo>
                      <a:pt x="32457" y="101907"/>
                    </a:lnTo>
                    <a:lnTo>
                      <a:pt x="86262" y="82293"/>
                    </a:lnTo>
                    <a:cubicBezTo>
                      <a:pt x="87830" y="81726"/>
                      <a:pt x="88630" y="80024"/>
                      <a:pt x="88063" y="78490"/>
                    </a:cubicBezTo>
                    <a:lnTo>
                      <a:pt x="59443"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108" name="Google Shape;2936;p41">
                <a:extLst>
                  <a:ext uri="{FF2B5EF4-FFF2-40B4-BE49-F238E27FC236}">
                    <a16:creationId xmlns:a16="http://schemas.microsoft.com/office/drawing/2014/main" id="{1101BDCC-2085-EA61-4546-CEBCE608B160}"/>
                  </a:ext>
                </a:extLst>
              </p:cNvPr>
              <p:cNvSpPr/>
              <p:nvPr/>
            </p:nvSpPr>
            <p:spPr>
              <a:xfrm>
                <a:off x="2037352" y="4217815"/>
                <a:ext cx="180813" cy="160053"/>
              </a:xfrm>
              <a:custGeom>
                <a:avLst/>
                <a:gdLst/>
                <a:ahLst/>
                <a:cxnLst/>
                <a:rect l="l" t="t" r="r" b="b"/>
                <a:pathLst>
                  <a:path w="10408" h="9213" extrusionOk="0">
                    <a:moveTo>
                      <a:pt x="5236" y="1"/>
                    </a:moveTo>
                    <a:cubicBezTo>
                      <a:pt x="4703" y="1"/>
                      <a:pt x="4162" y="96"/>
                      <a:pt x="3636" y="296"/>
                    </a:cubicBezTo>
                    <a:cubicBezTo>
                      <a:pt x="1235" y="1163"/>
                      <a:pt x="0" y="3798"/>
                      <a:pt x="868" y="6200"/>
                    </a:cubicBezTo>
                    <a:cubicBezTo>
                      <a:pt x="1547" y="8054"/>
                      <a:pt x="3329" y="9213"/>
                      <a:pt x="5208" y="9213"/>
                    </a:cubicBezTo>
                    <a:cubicBezTo>
                      <a:pt x="5729" y="9213"/>
                      <a:pt x="6257" y="9123"/>
                      <a:pt x="6772" y="8935"/>
                    </a:cubicBezTo>
                    <a:cubicBezTo>
                      <a:pt x="9174" y="8068"/>
                      <a:pt x="10408" y="5433"/>
                      <a:pt x="9541" y="3031"/>
                    </a:cubicBezTo>
                    <a:cubicBezTo>
                      <a:pt x="8866" y="1163"/>
                      <a:pt x="7101" y="1"/>
                      <a:pt x="5236" y="1"/>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109" name="Google Shape;2937;p41">
                <a:extLst>
                  <a:ext uri="{FF2B5EF4-FFF2-40B4-BE49-F238E27FC236}">
                    <a16:creationId xmlns:a16="http://schemas.microsoft.com/office/drawing/2014/main" id="{13B2AAD8-24A7-3B70-63DC-D46890724C0B}"/>
                  </a:ext>
                </a:extLst>
              </p:cNvPr>
              <p:cNvSpPr/>
              <p:nvPr/>
            </p:nvSpPr>
            <p:spPr>
              <a:xfrm>
                <a:off x="677975" y="2170900"/>
                <a:ext cx="1997542" cy="2203929"/>
              </a:xfrm>
              <a:custGeom>
                <a:avLst/>
                <a:gdLst/>
                <a:ahLst/>
                <a:cxnLst/>
                <a:rect l="l" t="t" r="r" b="b"/>
                <a:pathLst>
                  <a:path w="114983" h="126991" extrusionOk="0">
                    <a:moveTo>
                      <a:pt x="2002" y="0"/>
                    </a:moveTo>
                    <a:lnTo>
                      <a:pt x="1" y="734"/>
                    </a:lnTo>
                    <a:lnTo>
                      <a:pt x="21516" y="59776"/>
                    </a:lnTo>
                    <a:cubicBezTo>
                      <a:pt x="22285" y="59749"/>
                      <a:pt x="23085" y="59733"/>
                      <a:pt x="23902" y="59733"/>
                    </a:cubicBezTo>
                    <a:cubicBezTo>
                      <a:pt x="29146" y="59733"/>
                      <a:pt x="35123" y="60395"/>
                      <a:pt x="38528" y="63079"/>
                    </a:cubicBezTo>
                    <a:cubicBezTo>
                      <a:pt x="39662" y="63946"/>
                      <a:pt x="40096" y="64513"/>
                      <a:pt x="40763" y="65714"/>
                    </a:cubicBezTo>
                    <a:cubicBezTo>
                      <a:pt x="41730" y="67515"/>
                      <a:pt x="41597" y="68316"/>
                      <a:pt x="41430" y="70351"/>
                    </a:cubicBezTo>
                    <a:cubicBezTo>
                      <a:pt x="41263" y="72052"/>
                      <a:pt x="40630" y="73419"/>
                      <a:pt x="39696" y="74487"/>
                    </a:cubicBezTo>
                    <a:cubicBezTo>
                      <a:pt x="37494" y="76922"/>
                      <a:pt x="33625" y="77956"/>
                      <a:pt x="30289" y="78857"/>
                    </a:cubicBezTo>
                    <a:cubicBezTo>
                      <a:pt x="29755" y="78990"/>
                      <a:pt x="29188" y="79123"/>
                      <a:pt x="28621" y="79290"/>
                    </a:cubicBezTo>
                    <a:lnTo>
                      <a:pt x="29188" y="80791"/>
                    </a:lnTo>
                    <a:cubicBezTo>
                      <a:pt x="32059" y="80260"/>
                      <a:pt x="35227" y="79845"/>
                      <a:pt x="38225" y="79845"/>
                    </a:cubicBezTo>
                    <a:cubicBezTo>
                      <a:pt x="41252" y="79845"/>
                      <a:pt x="44105" y="80269"/>
                      <a:pt x="46300" y="81425"/>
                    </a:cubicBezTo>
                    <a:cubicBezTo>
                      <a:pt x="47668" y="82159"/>
                      <a:pt x="48235" y="82659"/>
                      <a:pt x="49202" y="83827"/>
                    </a:cubicBezTo>
                    <a:cubicBezTo>
                      <a:pt x="50603" y="85595"/>
                      <a:pt x="50570" y="86462"/>
                      <a:pt x="50803" y="88664"/>
                    </a:cubicBezTo>
                    <a:cubicBezTo>
                      <a:pt x="50904" y="89798"/>
                      <a:pt x="50770" y="90832"/>
                      <a:pt x="50503" y="91766"/>
                    </a:cubicBezTo>
                    <a:cubicBezTo>
                      <a:pt x="49202" y="95869"/>
                      <a:pt x="44499" y="98037"/>
                      <a:pt x="40496" y="99938"/>
                    </a:cubicBezTo>
                    <a:cubicBezTo>
                      <a:pt x="39329" y="100472"/>
                      <a:pt x="38094" y="101073"/>
                      <a:pt x="36793" y="101740"/>
                    </a:cubicBezTo>
                    <a:lnTo>
                      <a:pt x="38995" y="107711"/>
                    </a:lnTo>
                    <a:cubicBezTo>
                      <a:pt x="41581" y="106500"/>
                      <a:pt x="44463" y="105539"/>
                      <a:pt x="46928" y="105539"/>
                    </a:cubicBezTo>
                    <a:cubicBezTo>
                      <a:pt x="47451" y="105539"/>
                      <a:pt x="47956" y="105582"/>
                      <a:pt x="48435" y="105676"/>
                    </a:cubicBezTo>
                    <a:cubicBezTo>
                      <a:pt x="49469" y="105909"/>
                      <a:pt x="49936" y="106109"/>
                      <a:pt x="50770" y="106710"/>
                    </a:cubicBezTo>
                    <a:cubicBezTo>
                      <a:pt x="51971" y="107544"/>
                      <a:pt x="52138" y="108111"/>
                      <a:pt x="52705" y="109479"/>
                    </a:cubicBezTo>
                    <a:cubicBezTo>
                      <a:pt x="53539" y="111580"/>
                      <a:pt x="52938" y="113381"/>
                      <a:pt x="51771" y="114983"/>
                    </a:cubicBezTo>
                    <a:cubicBezTo>
                      <a:pt x="50803" y="116350"/>
                      <a:pt x="49436" y="117551"/>
                      <a:pt x="48168" y="118652"/>
                    </a:cubicBezTo>
                    <a:cubicBezTo>
                      <a:pt x="47001" y="119719"/>
                      <a:pt x="45666" y="120953"/>
                      <a:pt x="44265" y="122221"/>
                    </a:cubicBezTo>
                    <a:lnTo>
                      <a:pt x="46033" y="126991"/>
                    </a:lnTo>
                    <a:lnTo>
                      <a:pt x="114983" y="101840"/>
                    </a:lnTo>
                    <a:lnTo>
                      <a:pt x="114049" y="99338"/>
                    </a:lnTo>
                    <a:cubicBezTo>
                      <a:pt x="86462" y="88997"/>
                      <a:pt x="61344" y="68749"/>
                      <a:pt x="39962" y="49002"/>
                    </a:cubicBezTo>
                    <a:cubicBezTo>
                      <a:pt x="24351" y="34892"/>
                      <a:pt x="11776" y="18347"/>
                      <a:pt x="20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0" name="Google Shape;2938;p41">
                <a:extLst>
                  <a:ext uri="{FF2B5EF4-FFF2-40B4-BE49-F238E27FC236}">
                    <a16:creationId xmlns:a16="http://schemas.microsoft.com/office/drawing/2014/main" id="{4C7AFF79-11E4-AFB1-099B-35D4F1288504}"/>
                  </a:ext>
                </a:extLst>
              </p:cNvPr>
              <p:cNvSpPr/>
              <p:nvPr/>
            </p:nvSpPr>
            <p:spPr>
              <a:xfrm>
                <a:off x="964225" y="1721500"/>
                <a:ext cx="538378" cy="253328"/>
              </a:xfrm>
              <a:custGeom>
                <a:avLst/>
                <a:gdLst/>
                <a:ahLst/>
                <a:cxnLst/>
                <a:rect l="l" t="t" r="r" b="b"/>
                <a:pathLst>
                  <a:path w="29989" h="14111" extrusionOk="0">
                    <a:moveTo>
                      <a:pt x="28654" y="0"/>
                    </a:moveTo>
                    <a:lnTo>
                      <a:pt x="0" y="10441"/>
                    </a:lnTo>
                    <a:lnTo>
                      <a:pt x="1335" y="14111"/>
                    </a:lnTo>
                    <a:lnTo>
                      <a:pt x="29988" y="3670"/>
                    </a:lnTo>
                    <a:lnTo>
                      <a:pt x="28654" y="0"/>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111" name="Google Shape;2939;p41">
                <a:extLst>
                  <a:ext uri="{FF2B5EF4-FFF2-40B4-BE49-F238E27FC236}">
                    <a16:creationId xmlns:a16="http://schemas.microsoft.com/office/drawing/2014/main" id="{84C18B2E-1559-49A4-5234-29D32DF82100}"/>
                  </a:ext>
                </a:extLst>
              </p:cNvPr>
              <p:cNvSpPr/>
              <p:nvPr/>
            </p:nvSpPr>
            <p:spPr>
              <a:xfrm>
                <a:off x="793850" y="3759898"/>
                <a:ext cx="761489" cy="280705"/>
              </a:xfrm>
              <a:custGeom>
                <a:avLst/>
                <a:gdLst/>
                <a:ahLst/>
                <a:cxnLst/>
                <a:rect l="l" t="t" r="r" b="b"/>
                <a:pathLst>
                  <a:path w="43833" h="16158" extrusionOk="0">
                    <a:moveTo>
                      <a:pt x="43832" y="1"/>
                    </a:moveTo>
                    <a:cubicBezTo>
                      <a:pt x="35232" y="6288"/>
                      <a:pt x="23569" y="9514"/>
                      <a:pt x="12425" y="9514"/>
                    </a:cubicBezTo>
                    <a:cubicBezTo>
                      <a:pt x="8139" y="9514"/>
                      <a:pt x="3930" y="9037"/>
                      <a:pt x="1" y="8073"/>
                    </a:cubicBezTo>
                    <a:lnTo>
                      <a:pt x="1" y="8073"/>
                    </a:lnTo>
                    <a:cubicBezTo>
                      <a:pt x="168" y="8607"/>
                      <a:pt x="368" y="9107"/>
                      <a:pt x="601" y="9607"/>
                    </a:cubicBezTo>
                    <a:cubicBezTo>
                      <a:pt x="2436" y="13343"/>
                      <a:pt x="6572" y="15945"/>
                      <a:pt x="11009" y="16145"/>
                    </a:cubicBezTo>
                    <a:cubicBezTo>
                      <a:pt x="11220" y="16154"/>
                      <a:pt x="11432" y="16158"/>
                      <a:pt x="11644" y="16158"/>
                    </a:cubicBezTo>
                    <a:cubicBezTo>
                      <a:pt x="15610" y="16158"/>
                      <a:pt x="19938" y="14713"/>
                      <a:pt x="24085" y="12876"/>
                    </a:cubicBezTo>
                    <a:cubicBezTo>
                      <a:pt x="26153" y="11942"/>
                      <a:pt x="28221" y="10942"/>
                      <a:pt x="30122" y="9974"/>
                    </a:cubicBezTo>
                    <a:cubicBezTo>
                      <a:pt x="31423" y="9341"/>
                      <a:pt x="32658" y="8740"/>
                      <a:pt x="33825" y="8173"/>
                    </a:cubicBezTo>
                    <a:cubicBezTo>
                      <a:pt x="37828" y="6305"/>
                      <a:pt x="42531" y="4137"/>
                      <a:pt x="4383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2" name="Google Shape;2940;p41">
                <a:extLst>
                  <a:ext uri="{FF2B5EF4-FFF2-40B4-BE49-F238E27FC236}">
                    <a16:creationId xmlns:a16="http://schemas.microsoft.com/office/drawing/2014/main" id="{1F7EDC87-C8D1-CDAC-4987-CB8EE05561BF}"/>
                  </a:ext>
                </a:extLst>
              </p:cNvPr>
              <p:cNvSpPr/>
              <p:nvPr/>
            </p:nvSpPr>
            <p:spPr>
              <a:xfrm>
                <a:off x="782854" y="3555565"/>
                <a:ext cx="779435" cy="372015"/>
              </a:xfrm>
              <a:custGeom>
                <a:avLst/>
                <a:gdLst/>
                <a:ahLst/>
                <a:cxnLst/>
                <a:rect l="l" t="t" r="r" b="b"/>
                <a:pathLst>
                  <a:path w="44866" h="21414" extrusionOk="0">
                    <a:moveTo>
                      <a:pt x="33575" y="4015"/>
                    </a:moveTo>
                    <a:cubicBezTo>
                      <a:pt x="34252" y="4015"/>
                      <a:pt x="34919" y="4067"/>
                      <a:pt x="35559" y="4195"/>
                    </a:cubicBezTo>
                    <a:cubicBezTo>
                      <a:pt x="37694" y="4629"/>
                      <a:pt x="39462" y="6730"/>
                      <a:pt x="39695" y="8798"/>
                    </a:cubicBezTo>
                    <a:cubicBezTo>
                      <a:pt x="39962" y="11000"/>
                      <a:pt x="38127" y="13035"/>
                      <a:pt x="36093" y="14236"/>
                    </a:cubicBezTo>
                    <a:cubicBezTo>
                      <a:pt x="34754" y="15012"/>
                      <a:pt x="32592" y="16097"/>
                      <a:pt x="30817" y="16097"/>
                    </a:cubicBezTo>
                    <a:cubicBezTo>
                      <a:pt x="29849" y="16097"/>
                      <a:pt x="28995" y="15774"/>
                      <a:pt x="28454" y="14903"/>
                    </a:cubicBezTo>
                    <a:cubicBezTo>
                      <a:pt x="27019" y="12601"/>
                      <a:pt x="25485" y="8798"/>
                      <a:pt x="25952" y="6230"/>
                    </a:cubicBezTo>
                    <a:cubicBezTo>
                      <a:pt x="25985" y="5930"/>
                      <a:pt x="26085" y="5596"/>
                      <a:pt x="26319" y="5396"/>
                    </a:cubicBezTo>
                    <a:cubicBezTo>
                      <a:pt x="26519" y="5229"/>
                      <a:pt x="28487" y="4629"/>
                      <a:pt x="28754" y="4595"/>
                    </a:cubicBezTo>
                    <a:cubicBezTo>
                      <a:pt x="30282" y="4313"/>
                      <a:pt x="31959" y="4015"/>
                      <a:pt x="33575" y="4015"/>
                    </a:cubicBezTo>
                    <a:close/>
                    <a:moveTo>
                      <a:pt x="32143" y="0"/>
                    </a:moveTo>
                    <a:cubicBezTo>
                      <a:pt x="29158" y="0"/>
                      <a:pt x="26007" y="414"/>
                      <a:pt x="23150" y="959"/>
                    </a:cubicBezTo>
                    <a:cubicBezTo>
                      <a:pt x="21082" y="1360"/>
                      <a:pt x="19181" y="1793"/>
                      <a:pt x="17613" y="2194"/>
                    </a:cubicBezTo>
                    <a:cubicBezTo>
                      <a:pt x="17246" y="2294"/>
                      <a:pt x="16912" y="2360"/>
                      <a:pt x="16579" y="2460"/>
                    </a:cubicBezTo>
                    <a:cubicBezTo>
                      <a:pt x="11342" y="3828"/>
                      <a:pt x="5871" y="5563"/>
                      <a:pt x="2635" y="9632"/>
                    </a:cubicBezTo>
                    <a:cubicBezTo>
                      <a:pt x="1635" y="10900"/>
                      <a:pt x="934" y="12334"/>
                      <a:pt x="534" y="13869"/>
                    </a:cubicBezTo>
                    <a:cubicBezTo>
                      <a:pt x="0" y="15870"/>
                      <a:pt x="34" y="18005"/>
                      <a:pt x="634" y="19973"/>
                    </a:cubicBezTo>
                    <a:cubicBezTo>
                      <a:pt x="4563" y="20937"/>
                      <a:pt x="8772" y="21414"/>
                      <a:pt x="13058" y="21414"/>
                    </a:cubicBezTo>
                    <a:cubicBezTo>
                      <a:pt x="24202" y="21414"/>
                      <a:pt x="35865" y="18188"/>
                      <a:pt x="44465" y="11901"/>
                    </a:cubicBezTo>
                    <a:cubicBezTo>
                      <a:pt x="44732" y="11000"/>
                      <a:pt x="44866" y="9966"/>
                      <a:pt x="44765" y="8832"/>
                    </a:cubicBezTo>
                    <a:cubicBezTo>
                      <a:pt x="44532" y="6630"/>
                      <a:pt x="44565" y="5763"/>
                      <a:pt x="43164" y="3995"/>
                    </a:cubicBezTo>
                    <a:cubicBezTo>
                      <a:pt x="42197" y="2827"/>
                      <a:pt x="41630" y="2294"/>
                      <a:pt x="40262" y="1593"/>
                    </a:cubicBezTo>
                    <a:cubicBezTo>
                      <a:pt x="38056" y="431"/>
                      <a:pt x="35186" y="0"/>
                      <a:pt x="32143"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163" name="Google Shape;2941;p41">
                <a:extLst>
                  <a:ext uri="{FF2B5EF4-FFF2-40B4-BE49-F238E27FC236}">
                    <a16:creationId xmlns:a16="http://schemas.microsoft.com/office/drawing/2014/main" id="{5B9D9FDE-6C3F-E91D-568D-386B85CE1648}"/>
                  </a:ext>
                </a:extLst>
              </p:cNvPr>
              <p:cNvSpPr/>
              <p:nvPr/>
            </p:nvSpPr>
            <p:spPr>
              <a:xfrm>
                <a:off x="1225554" y="3625292"/>
                <a:ext cx="251502" cy="209912"/>
              </a:xfrm>
              <a:custGeom>
                <a:avLst/>
                <a:gdLst/>
                <a:ahLst/>
                <a:cxnLst/>
                <a:rect l="l" t="t" r="r" b="b"/>
                <a:pathLst>
                  <a:path w="14477" h="12083" extrusionOk="0">
                    <a:moveTo>
                      <a:pt x="8090" y="1"/>
                    </a:moveTo>
                    <a:cubicBezTo>
                      <a:pt x="6474" y="1"/>
                      <a:pt x="4797" y="299"/>
                      <a:pt x="3269" y="581"/>
                    </a:cubicBezTo>
                    <a:cubicBezTo>
                      <a:pt x="3002" y="648"/>
                      <a:pt x="1034" y="1215"/>
                      <a:pt x="834" y="1382"/>
                    </a:cubicBezTo>
                    <a:cubicBezTo>
                      <a:pt x="600" y="1582"/>
                      <a:pt x="500" y="1916"/>
                      <a:pt x="467" y="2216"/>
                    </a:cubicBezTo>
                    <a:cubicBezTo>
                      <a:pt x="0" y="4784"/>
                      <a:pt x="1534" y="8587"/>
                      <a:pt x="2969" y="10889"/>
                    </a:cubicBezTo>
                    <a:cubicBezTo>
                      <a:pt x="3510" y="11760"/>
                      <a:pt x="4364" y="12083"/>
                      <a:pt x="5332" y="12083"/>
                    </a:cubicBezTo>
                    <a:cubicBezTo>
                      <a:pt x="7107" y="12083"/>
                      <a:pt x="9269" y="10998"/>
                      <a:pt x="10608" y="10222"/>
                    </a:cubicBezTo>
                    <a:cubicBezTo>
                      <a:pt x="12642" y="9021"/>
                      <a:pt x="14477" y="6986"/>
                      <a:pt x="14244" y="4784"/>
                    </a:cubicBezTo>
                    <a:cubicBezTo>
                      <a:pt x="13977" y="2716"/>
                      <a:pt x="12209" y="615"/>
                      <a:pt x="10074" y="181"/>
                    </a:cubicBezTo>
                    <a:cubicBezTo>
                      <a:pt x="9434" y="53"/>
                      <a:pt x="8767" y="1"/>
                      <a:pt x="8090"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164" name="Google Shape;2942;p41">
                <a:extLst>
                  <a:ext uri="{FF2B5EF4-FFF2-40B4-BE49-F238E27FC236}">
                    <a16:creationId xmlns:a16="http://schemas.microsoft.com/office/drawing/2014/main" id="{71F02CE2-882D-2C17-4809-8C8177FED511}"/>
                  </a:ext>
                </a:extLst>
              </p:cNvPr>
              <p:cNvSpPr/>
              <p:nvPr/>
            </p:nvSpPr>
            <p:spPr>
              <a:xfrm>
                <a:off x="1120668" y="4163773"/>
                <a:ext cx="456654" cy="230985"/>
              </a:xfrm>
              <a:custGeom>
                <a:avLst/>
                <a:gdLst/>
                <a:ahLst/>
                <a:cxnLst/>
                <a:rect l="l" t="t" r="r" b="b"/>
                <a:pathLst>
                  <a:path w="26286" h="13296" extrusionOk="0">
                    <a:moveTo>
                      <a:pt x="26286" y="1"/>
                    </a:moveTo>
                    <a:lnTo>
                      <a:pt x="26286" y="1"/>
                    </a:lnTo>
                    <a:cubicBezTo>
                      <a:pt x="19493" y="5150"/>
                      <a:pt x="10218" y="7697"/>
                      <a:pt x="1462" y="7697"/>
                    </a:cubicBezTo>
                    <a:cubicBezTo>
                      <a:pt x="973" y="7697"/>
                      <a:pt x="486" y="7689"/>
                      <a:pt x="0" y="7673"/>
                    </a:cubicBezTo>
                    <a:lnTo>
                      <a:pt x="0" y="7673"/>
                    </a:lnTo>
                    <a:cubicBezTo>
                      <a:pt x="267" y="8840"/>
                      <a:pt x="834" y="9941"/>
                      <a:pt x="1635" y="10808"/>
                    </a:cubicBezTo>
                    <a:cubicBezTo>
                      <a:pt x="3069" y="12396"/>
                      <a:pt x="5270" y="13296"/>
                      <a:pt x="7514" y="13296"/>
                    </a:cubicBezTo>
                    <a:cubicBezTo>
                      <a:pt x="8192" y="13296"/>
                      <a:pt x="8874" y="13214"/>
                      <a:pt x="9541" y="13043"/>
                    </a:cubicBezTo>
                    <a:cubicBezTo>
                      <a:pt x="10775" y="12743"/>
                      <a:pt x="12009" y="12209"/>
                      <a:pt x="13243" y="11475"/>
                    </a:cubicBezTo>
                    <a:cubicBezTo>
                      <a:pt x="15178" y="10341"/>
                      <a:pt x="17046" y="8807"/>
                      <a:pt x="18780" y="7239"/>
                    </a:cubicBezTo>
                    <a:cubicBezTo>
                      <a:pt x="20181" y="5971"/>
                      <a:pt x="21516" y="4737"/>
                      <a:pt x="22683" y="3670"/>
                    </a:cubicBezTo>
                    <a:cubicBezTo>
                      <a:pt x="23951" y="2569"/>
                      <a:pt x="25318" y="1368"/>
                      <a:pt x="2628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5" name="Google Shape;2943;p41">
                <a:extLst>
                  <a:ext uri="{FF2B5EF4-FFF2-40B4-BE49-F238E27FC236}">
                    <a16:creationId xmlns:a16="http://schemas.microsoft.com/office/drawing/2014/main" id="{1EE38616-4A4E-0F87-6821-A3DD5718AAA7}"/>
                  </a:ext>
                </a:extLst>
              </p:cNvPr>
              <p:cNvSpPr/>
              <p:nvPr/>
            </p:nvSpPr>
            <p:spPr>
              <a:xfrm>
                <a:off x="1116029" y="4001894"/>
                <a:ext cx="492007" cy="298077"/>
              </a:xfrm>
              <a:custGeom>
                <a:avLst/>
                <a:gdLst/>
                <a:ahLst/>
                <a:cxnLst/>
                <a:rect l="l" t="t" r="r" b="b"/>
                <a:pathLst>
                  <a:path w="28321" h="17158" extrusionOk="0">
                    <a:moveTo>
                      <a:pt x="20940" y="2707"/>
                    </a:moveTo>
                    <a:cubicBezTo>
                      <a:pt x="22326" y="2707"/>
                      <a:pt x="23715" y="3693"/>
                      <a:pt x="24218" y="4887"/>
                    </a:cubicBezTo>
                    <a:cubicBezTo>
                      <a:pt x="24818" y="6254"/>
                      <a:pt x="24018" y="7922"/>
                      <a:pt x="22917" y="9056"/>
                    </a:cubicBezTo>
                    <a:cubicBezTo>
                      <a:pt x="22069" y="9955"/>
                      <a:pt x="20550" y="11348"/>
                      <a:pt x="19241" y="11348"/>
                    </a:cubicBezTo>
                    <a:cubicBezTo>
                      <a:pt x="18849" y="11348"/>
                      <a:pt x="18477" y="11224"/>
                      <a:pt x="18147" y="10924"/>
                    </a:cubicBezTo>
                    <a:cubicBezTo>
                      <a:pt x="16779" y="9723"/>
                      <a:pt x="15078" y="7555"/>
                      <a:pt x="14911" y="5821"/>
                    </a:cubicBezTo>
                    <a:cubicBezTo>
                      <a:pt x="14878" y="5620"/>
                      <a:pt x="14878" y="5387"/>
                      <a:pt x="15011" y="5220"/>
                    </a:cubicBezTo>
                    <a:cubicBezTo>
                      <a:pt x="15078" y="5087"/>
                      <a:pt x="16245" y="4320"/>
                      <a:pt x="16412" y="4253"/>
                    </a:cubicBezTo>
                    <a:cubicBezTo>
                      <a:pt x="17747" y="3586"/>
                      <a:pt x="19214" y="2852"/>
                      <a:pt x="20682" y="2718"/>
                    </a:cubicBezTo>
                    <a:cubicBezTo>
                      <a:pt x="20768" y="2711"/>
                      <a:pt x="20854" y="2707"/>
                      <a:pt x="20940" y="2707"/>
                    </a:cubicBezTo>
                    <a:close/>
                    <a:moveTo>
                      <a:pt x="21670" y="1"/>
                    </a:moveTo>
                    <a:cubicBezTo>
                      <a:pt x="19213" y="1"/>
                      <a:pt x="16349" y="981"/>
                      <a:pt x="13777" y="2185"/>
                    </a:cubicBezTo>
                    <a:cubicBezTo>
                      <a:pt x="11876" y="3052"/>
                      <a:pt x="10141" y="4019"/>
                      <a:pt x="8807" y="4820"/>
                    </a:cubicBezTo>
                    <a:cubicBezTo>
                      <a:pt x="8473" y="4987"/>
                      <a:pt x="8140" y="5187"/>
                      <a:pt x="7839" y="5387"/>
                    </a:cubicBezTo>
                    <a:cubicBezTo>
                      <a:pt x="4837" y="7188"/>
                      <a:pt x="1835" y="9290"/>
                      <a:pt x="568" y="12392"/>
                    </a:cubicBezTo>
                    <a:cubicBezTo>
                      <a:pt x="167" y="13393"/>
                      <a:pt x="1" y="14427"/>
                      <a:pt x="34" y="15494"/>
                    </a:cubicBezTo>
                    <a:cubicBezTo>
                      <a:pt x="34" y="16061"/>
                      <a:pt x="134" y="16595"/>
                      <a:pt x="267" y="17129"/>
                    </a:cubicBezTo>
                    <a:cubicBezTo>
                      <a:pt x="795" y="17148"/>
                      <a:pt x="1325" y="17157"/>
                      <a:pt x="1856" y="17157"/>
                    </a:cubicBezTo>
                    <a:cubicBezTo>
                      <a:pt x="10574" y="17157"/>
                      <a:pt x="19793" y="14581"/>
                      <a:pt x="26553" y="9457"/>
                    </a:cubicBezTo>
                    <a:cubicBezTo>
                      <a:pt x="27720" y="7889"/>
                      <a:pt x="28321" y="6054"/>
                      <a:pt x="27487" y="3953"/>
                    </a:cubicBezTo>
                    <a:cubicBezTo>
                      <a:pt x="26920" y="2585"/>
                      <a:pt x="26753" y="2018"/>
                      <a:pt x="25552" y="1184"/>
                    </a:cubicBezTo>
                    <a:cubicBezTo>
                      <a:pt x="24718" y="583"/>
                      <a:pt x="24251" y="383"/>
                      <a:pt x="23217" y="150"/>
                    </a:cubicBezTo>
                    <a:cubicBezTo>
                      <a:pt x="22726" y="48"/>
                      <a:pt x="22207" y="1"/>
                      <a:pt x="21670" y="1"/>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166" name="Google Shape;2944;p41">
                <a:extLst>
                  <a:ext uri="{FF2B5EF4-FFF2-40B4-BE49-F238E27FC236}">
                    <a16:creationId xmlns:a16="http://schemas.microsoft.com/office/drawing/2014/main" id="{425A9277-D597-1EB7-A35B-D867B0411501}"/>
                  </a:ext>
                </a:extLst>
              </p:cNvPr>
              <p:cNvSpPr/>
              <p:nvPr/>
            </p:nvSpPr>
            <p:spPr>
              <a:xfrm>
                <a:off x="1374458" y="4048900"/>
                <a:ext cx="172717" cy="150133"/>
              </a:xfrm>
              <a:custGeom>
                <a:avLst/>
                <a:gdLst/>
                <a:ahLst/>
                <a:cxnLst/>
                <a:rect l="l" t="t" r="r" b="b"/>
                <a:pathLst>
                  <a:path w="9942" h="8642" extrusionOk="0">
                    <a:moveTo>
                      <a:pt x="6063" y="1"/>
                    </a:moveTo>
                    <a:cubicBezTo>
                      <a:pt x="5977" y="1"/>
                      <a:pt x="5891" y="5"/>
                      <a:pt x="5805" y="12"/>
                    </a:cubicBezTo>
                    <a:cubicBezTo>
                      <a:pt x="4337" y="146"/>
                      <a:pt x="2870" y="880"/>
                      <a:pt x="1535" y="1547"/>
                    </a:cubicBezTo>
                    <a:cubicBezTo>
                      <a:pt x="1368" y="1614"/>
                      <a:pt x="201" y="2381"/>
                      <a:pt x="134" y="2514"/>
                    </a:cubicBezTo>
                    <a:cubicBezTo>
                      <a:pt x="1" y="2681"/>
                      <a:pt x="1" y="2914"/>
                      <a:pt x="34" y="3115"/>
                    </a:cubicBezTo>
                    <a:cubicBezTo>
                      <a:pt x="201" y="4849"/>
                      <a:pt x="1902" y="7017"/>
                      <a:pt x="3270" y="8218"/>
                    </a:cubicBezTo>
                    <a:cubicBezTo>
                      <a:pt x="3600" y="8518"/>
                      <a:pt x="3972" y="8642"/>
                      <a:pt x="4364" y="8642"/>
                    </a:cubicBezTo>
                    <a:cubicBezTo>
                      <a:pt x="5673" y="8642"/>
                      <a:pt x="7192" y="7249"/>
                      <a:pt x="8040" y="6350"/>
                    </a:cubicBezTo>
                    <a:cubicBezTo>
                      <a:pt x="9107" y="5216"/>
                      <a:pt x="9941" y="3548"/>
                      <a:pt x="9341" y="2181"/>
                    </a:cubicBezTo>
                    <a:cubicBezTo>
                      <a:pt x="8838" y="987"/>
                      <a:pt x="7449" y="1"/>
                      <a:pt x="6063"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167" name="Google Shape;2945;p41">
                <a:extLst>
                  <a:ext uri="{FF2B5EF4-FFF2-40B4-BE49-F238E27FC236}">
                    <a16:creationId xmlns:a16="http://schemas.microsoft.com/office/drawing/2014/main" id="{F5A41A7A-4DBE-9446-FC41-AE51A75C2419}"/>
                  </a:ext>
                </a:extLst>
              </p:cNvPr>
              <p:cNvSpPr/>
              <p:nvPr/>
            </p:nvSpPr>
            <p:spPr>
              <a:xfrm>
                <a:off x="680869" y="3462700"/>
                <a:ext cx="686718" cy="142906"/>
              </a:xfrm>
              <a:custGeom>
                <a:avLst/>
                <a:gdLst/>
                <a:ahLst/>
                <a:cxnLst/>
                <a:rect l="l" t="t" r="r" b="b"/>
                <a:pathLst>
                  <a:path w="39529" h="8226" extrusionOk="0">
                    <a:moveTo>
                      <a:pt x="39529" y="1"/>
                    </a:moveTo>
                    <a:lnTo>
                      <a:pt x="39529" y="1"/>
                    </a:lnTo>
                    <a:cubicBezTo>
                      <a:pt x="33351" y="3556"/>
                      <a:pt x="26236" y="5361"/>
                      <a:pt x="19125" y="5361"/>
                    </a:cubicBezTo>
                    <a:cubicBezTo>
                      <a:pt x="12491" y="5361"/>
                      <a:pt x="5861" y="3789"/>
                      <a:pt x="0" y="601"/>
                    </a:cubicBezTo>
                    <a:lnTo>
                      <a:pt x="0" y="601"/>
                    </a:lnTo>
                    <a:cubicBezTo>
                      <a:pt x="1168" y="4137"/>
                      <a:pt x="4370" y="6972"/>
                      <a:pt x="8206" y="7840"/>
                    </a:cubicBezTo>
                    <a:cubicBezTo>
                      <a:pt x="9410" y="8109"/>
                      <a:pt x="10677" y="8226"/>
                      <a:pt x="11984" y="8226"/>
                    </a:cubicBezTo>
                    <a:cubicBezTo>
                      <a:pt x="15206" y="8226"/>
                      <a:pt x="18670" y="7517"/>
                      <a:pt x="22016" y="6639"/>
                    </a:cubicBezTo>
                    <a:cubicBezTo>
                      <a:pt x="24284" y="6038"/>
                      <a:pt x="26453" y="5371"/>
                      <a:pt x="28454" y="4804"/>
                    </a:cubicBezTo>
                    <a:cubicBezTo>
                      <a:pt x="29021" y="4637"/>
                      <a:pt x="29588" y="4504"/>
                      <a:pt x="30122" y="4337"/>
                    </a:cubicBezTo>
                    <a:cubicBezTo>
                      <a:pt x="33458" y="3470"/>
                      <a:pt x="37327" y="2436"/>
                      <a:pt x="3952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8" name="Google Shape;2946;p41">
                <a:extLst>
                  <a:ext uri="{FF2B5EF4-FFF2-40B4-BE49-F238E27FC236}">
                    <a16:creationId xmlns:a16="http://schemas.microsoft.com/office/drawing/2014/main" id="{7E62A03D-F763-8485-97EA-B9A73935B768}"/>
                  </a:ext>
                </a:extLst>
              </p:cNvPr>
              <p:cNvSpPr/>
              <p:nvPr/>
            </p:nvSpPr>
            <p:spPr>
              <a:xfrm>
                <a:off x="666955" y="3208426"/>
                <a:ext cx="735986" cy="349535"/>
              </a:xfrm>
              <a:custGeom>
                <a:avLst/>
                <a:gdLst/>
                <a:ahLst/>
                <a:cxnLst/>
                <a:rect l="l" t="t" r="r" b="b"/>
                <a:pathLst>
                  <a:path w="42365" h="20120" extrusionOk="0">
                    <a:moveTo>
                      <a:pt x="28288" y="4202"/>
                    </a:moveTo>
                    <a:cubicBezTo>
                      <a:pt x="30322" y="4202"/>
                      <a:pt x="32624" y="4202"/>
                      <a:pt x="34492" y="4935"/>
                    </a:cubicBezTo>
                    <a:cubicBezTo>
                      <a:pt x="36360" y="5703"/>
                      <a:pt x="37628" y="7871"/>
                      <a:pt x="37494" y="9772"/>
                    </a:cubicBezTo>
                    <a:cubicBezTo>
                      <a:pt x="37394" y="11807"/>
                      <a:pt x="35393" y="13341"/>
                      <a:pt x="33325" y="14109"/>
                    </a:cubicBezTo>
                    <a:cubicBezTo>
                      <a:pt x="32241" y="14517"/>
                      <a:pt x="30610" y="15010"/>
                      <a:pt x="29175" y="15010"/>
                    </a:cubicBezTo>
                    <a:cubicBezTo>
                      <a:pt x="27915" y="15010"/>
                      <a:pt x="26805" y="14629"/>
                      <a:pt x="26353" y="13475"/>
                    </a:cubicBezTo>
                    <a:cubicBezTo>
                      <a:pt x="25419" y="11173"/>
                      <a:pt x="24652" y="7471"/>
                      <a:pt x="25486" y="5236"/>
                    </a:cubicBezTo>
                    <a:cubicBezTo>
                      <a:pt x="25586" y="4969"/>
                      <a:pt x="25686" y="4669"/>
                      <a:pt x="25953" y="4535"/>
                    </a:cubicBezTo>
                    <a:cubicBezTo>
                      <a:pt x="26153" y="4435"/>
                      <a:pt x="28054" y="4202"/>
                      <a:pt x="28288" y="4202"/>
                    </a:cubicBezTo>
                    <a:close/>
                    <a:moveTo>
                      <a:pt x="24257" y="0"/>
                    </a:moveTo>
                    <a:cubicBezTo>
                      <a:pt x="23535" y="0"/>
                      <a:pt x="22830" y="12"/>
                      <a:pt x="22150" y="32"/>
                    </a:cubicBezTo>
                    <a:cubicBezTo>
                      <a:pt x="20849" y="99"/>
                      <a:pt x="19648" y="165"/>
                      <a:pt x="18581" y="232"/>
                    </a:cubicBezTo>
                    <a:cubicBezTo>
                      <a:pt x="17480" y="299"/>
                      <a:pt x="16346" y="399"/>
                      <a:pt x="15212" y="499"/>
                    </a:cubicBezTo>
                    <a:cubicBezTo>
                      <a:pt x="11009" y="966"/>
                      <a:pt x="6872" y="1867"/>
                      <a:pt x="3870" y="4502"/>
                    </a:cubicBezTo>
                    <a:cubicBezTo>
                      <a:pt x="2769" y="5503"/>
                      <a:pt x="1902" y="6670"/>
                      <a:pt x="1268" y="7971"/>
                    </a:cubicBezTo>
                    <a:cubicBezTo>
                      <a:pt x="268" y="10173"/>
                      <a:pt x="1" y="12708"/>
                      <a:pt x="668" y="15009"/>
                    </a:cubicBezTo>
                    <a:cubicBezTo>
                      <a:pt x="701" y="15143"/>
                      <a:pt x="735" y="15276"/>
                      <a:pt x="801" y="15376"/>
                    </a:cubicBezTo>
                    <a:cubicBezTo>
                      <a:pt x="6647" y="18556"/>
                      <a:pt x="13258" y="20120"/>
                      <a:pt x="19876" y="20120"/>
                    </a:cubicBezTo>
                    <a:cubicBezTo>
                      <a:pt x="27003" y="20120"/>
                      <a:pt x="34137" y="18306"/>
                      <a:pt x="40330" y="14742"/>
                    </a:cubicBezTo>
                    <a:cubicBezTo>
                      <a:pt x="41264" y="13675"/>
                      <a:pt x="41897" y="12341"/>
                      <a:pt x="42064" y="10640"/>
                    </a:cubicBezTo>
                    <a:cubicBezTo>
                      <a:pt x="42231" y="8605"/>
                      <a:pt x="42364" y="7804"/>
                      <a:pt x="41397" y="6003"/>
                    </a:cubicBezTo>
                    <a:cubicBezTo>
                      <a:pt x="40730" y="4802"/>
                      <a:pt x="40296" y="4235"/>
                      <a:pt x="39162" y="3368"/>
                    </a:cubicBezTo>
                    <a:cubicBezTo>
                      <a:pt x="35698" y="638"/>
                      <a:pt x="29547" y="0"/>
                      <a:pt x="24257" y="0"/>
                    </a:cubicBezTo>
                    <a:close/>
                  </a:path>
                </a:pathLst>
              </a:custGeom>
              <a:solidFill>
                <a:srgbClr val="F0BCBC"/>
              </a:solidFill>
              <a:ln>
                <a:noFill/>
              </a:ln>
            </p:spPr>
            <p:txBody>
              <a:bodyPr spcFirstLastPara="1" wrap="square" lIns="121900" tIns="121900" rIns="121900" bIns="121900" anchor="ctr" anchorCtr="0">
                <a:noAutofit/>
              </a:bodyPr>
              <a:lstStyle/>
              <a:p>
                <a:endParaRPr sz="2400"/>
              </a:p>
            </p:txBody>
          </p:sp>
          <p:sp>
            <p:nvSpPr>
              <p:cNvPr id="169" name="Google Shape;2947;p41">
                <a:extLst>
                  <a:ext uri="{FF2B5EF4-FFF2-40B4-BE49-F238E27FC236}">
                    <a16:creationId xmlns:a16="http://schemas.microsoft.com/office/drawing/2014/main" id="{27B4811D-E210-0D2C-C93C-13AA2D8344E0}"/>
                  </a:ext>
                </a:extLst>
              </p:cNvPr>
              <p:cNvSpPr/>
              <p:nvPr/>
            </p:nvSpPr>
            <p:spPr>
              <a:xfrm>
                <a:off x="1095167" y="3281401"/>
                <a:ext cx="225443" cy="187797"/>
              </a:xfrm>
              <a:custGeom>
                <a:avLst/>
                <a:gdLst/>
                <a:ahLst/>
                <a:cxnLst/>
                <a:rect l="l" t="t" r="r" b="b"/>
                <a:pathLst>
                  <a:path w="12977" h="10810" extrusionOk="0">
                    <a:moveTo>
                      <a:pt x="3637" y="1"/>
                    </a:moveTo>
                    <a:cubicBezTo>
                      <a:pt x="3403" y="1"/>
                      <a:pt x="1502" y="234"/>
                      <a:pt x="1302" y="334"/>
                    </a:cubicBezTo>
                    <a:cubicBezTo>
                      <a:pt x="1035" y="468"/>
                      <a:pt x="935" y="768"/>
                      <a:pt x="835" y="1035"/>
                    </a:cubicBezTo>
                    <a:cubicBezTo>
                      <a:pt x="1" y="3270"/>
                      <a:pt x="768" y="6939"/>
                      <a:pt x="1669" y="9274"/>
                    </a:cubicBezTo>
                    <a:cubicBezTo>
                      <a:pt x="2137" y="10428"/>
                      <a:pt x="3254" y="10809"/>
                      <a:pt x="4519" y="10809"/>
                    </a:cubicBezTo>
                    <a:cubicBezTo>
                      <a:pt x="5959" y="10809"/>
                      <a:pt x="7590" y="10316"/>
                      <a:pt x="8674" y="9908"/>
                    </a:cubicBezTo>
                    <a:cubicBezTo>
                      <a:pt x="10742" y="9140"/>
                      <a:pt x="12710" y="7606"/>
                      <a:pt x="12843" y="5571"/>
                    </a:cubicBezTo>
                    <a:cubicBezTo>
                      <a:pt x="12977" y="3670"/>
                      <a:pt x="11709" y="1502"/>
                      <a:pt x="9841" y="734"/>
                    </a:cubicBezTo>
                    <a:cubicBezTo>
                      <a:pt x="7973" y="1"/>
                      <a:pt x="5671" y="1"/>
                      <a:pt x="3637" y="1"/>
                    </a:cubicBezTo>
                    <a:close/>
                  </a:path>
                </a:pathLst>
              </a:custGeom>
              <a:solidFill>
                <a:srgbClr val="E59798"/>
              </a:solidFill>
              <a:ln>
                <a:noFill/>
              </a:ln>
            </p:spPr>
            <p:txBody>
              <a:bodyPr spcFirstLastPara="1" wrap="square" lIns="121900" tIns="121900" rIns="121900" bIns="121900" anchor="ctr" anchorCtr="0">
                <a:noAutofit/>
              </a:bodyPr>
              <a:lstStyle/>
              <a:p>
                <a:endParaRPr sz="2400"/>
              </a:p>
            </p:txBody>
          </p:sp>
          <p:sp>
            <p:nvSpPr>
              <p:cNvPr id="170" name="Google Shape;2948;p41">
                <a:extLst>
                  <a:ext uri="{FF2B5EF4-FFF2-40B4-BE49-F238E27FC236}">
                    <a16:creationId xmlns:a16="http://schemas.microsoft.com/office/drawing/2014/main" id="{F7A0CA43-B68A-1F29-B176-54A21A81D58B}"/>
                  </a:ext>
                </a:extLst>
              </p:cNvPr>
              <p:cNvSpPr/>
              <p:nvPr/>
            </p:nvSpPr>
            <p:spPr>
              <a:xfrm>
                <a:off x="2416300" y="4187068"/>
                <a:ext cx="1753580" cy="1142433"/>
              </a:xfrm>
              <a:custGeom>
                <a:avLst/>
                <a:gdLst/>
                <a:ahLst/>
                <a:cxnLst/>
                <a:rect l="l" t="t" r="r" b="b"/>
                <a:pathLst>
                  <a:path w="100940" h="65761" extrusionOk="0">
                    <a:moveTo>
                      <a:pt x="50957" y="1"/>
                    </a:moveTo>
                    <a:cubicBezTo>
                      <a:pt x="49442" y="1"/>
                      <a:pt x="47944" y="501"/>
                      <a:pt x="46734" y="1465"/>
                    </a:cubicBezTo>
                    <a:cubicBezTo>
                      <a:pt x="46201" y="1932"/>
                      <a:pt x="45700" y="2466"/>
                      <a:pt x="45333" y="3100"/>
                    </a:cubicBezTo>
                    <a:cubicBezTo>
                      <a:pt x="44766" y="4034"/>
                      <a:pt x="44166" y="4968"/>
                      <a:pt x="43565" y="5868"/>
                    </a:cubicBezTo>
                    <a:cubicBezTo>
                      <a:pt x="40563" y="10472"/>
                      <a:pt x="37061" y="14975"/>
                      <a:pt x="33392" y="19211"/>
                    </a:cubicBezTo>
                    <a:cubicBezTo>
                      <a:pt x="23384" y="30953"/>
                      <a:pt x="12310" y="40460"/>
                      <a:pt x="5205" y="46064"/>
                    </a:cubicBezTo>
                    <a:cubicBezTo>
                      <a:pt x="4604" y="46531"/>
                      <a:pt x="4037" y="46998"/>
                      <a:pt x="3503" y="47398"/>
                    </a:cubicBezTo>
                    <a:cubicBezTo>
                      <a:pt x="435" y="49766"/>
                      <a:pt x="1" y="54136"/>
                      <a:pt x="2503" y="57072"/>
                    </a:cubicBezTo>
                    <a:lnTo>
                      <a:pt x="5405" y="60474"/>
                    </a:lnTo>
                    <a:cubicBezTo>
                      <a:pt x="13843" y="64311"/>
                      <a:pt x="22941" y="65761"/>
                      <a:pt x="32255" y="65761"/>
                    </a:cubicBezTo>
                    <a:cubicBezTo>
                      <a:pt x="45292" y="65761"/>
                      <a:pt x="58752" y="62920"/>
                      <a:pt x="71419" y="59807"/>
                    </a:cubicBezTo>
                    <a:cubicBezTo>
                      <a:pt x="83461" y="56972"/>
                      <a:pt x="93768" y="50167"/>
                      <a:pt x="100940" y="40593"/>
                    </a:cubicBezTo>
                    <a:lnTo>
                      <a:pt x="55441" y="1665"/>
                    </a:lnTo>
                    <a:cubicBezTo>
                      <a:pt x="54131" y="542"/>
                      <a:pt x="52534" y="1"/>
                      <a:pt x="50957" y="1"/>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grpSp>
        <p:grpSp>
          <p:nvGrpSpPr>
            <p:cNvPr id="25" name="Google Shape;2951;p41">
              <a:extLst>
                <a:ext uri="{FF2B5EF4-FFF2-40B4-BE49-F238E27FC236}">
                  <a16:creationId xmlns:a16="http://schemas.microsoft.com/office/drawing/2014/main" id="{D17A7B7F-0749-DBC9-5AFE-3EA9B787FB86}"/>
                </a:ext>
              </a:extLst>
            </p:cNvPr>
            <p:cNvGrpSpPr/>
            <p:nvPr/>
          </p:nvGrpSpPr>
          <p:grpSpPr>
            <a:xfrm rot="67371">
              <a:off x="8918810" y="1825172"/>
              <a:ext cx="2358778" cy="2456242"/>
              <a:chOff x="3895997" y="1538329"/>
              <a:chExt cx="2909095" cy="1806838"/>
            </a:xfrm>
          </p:grpSpPr>
          <p:sp>
            <p:nvSpPr>
              <p:cNvPr id="27" name="Google Shape;2952;p41">
                <a:extLst>
                  <a:ext uri="{FF2B5EF4-FFF2-40B4-BE49-F238E27FC236}">
                    <a16:creationId xmlns:a16="http://schemas.microsoft.com/office/drawing/2014/main" id="{5CA485E4-EE8A-387D-42F4-99B0EF457955}"/>
                  </a:ext>
                </a:extLst>
              </p:cNvPr>
              <p:cNvSpPr/>
              <p:nvPr/>
            </p:nvSpPr>
            <p:spPr>
              <a:xfrm>
                <a:off x="5051429" y="2338001"/>
                <a:ext cx="55053" cy="82971"/>
              </a:xfrm>
              <a:custGeom>
                <a:avLst/>
                <a:gdLst/>
                <a:ahLst/>
                <a:cxnLst/>
                <a:rect l="l" t="t" r="r" b="b"/>
                <a:pathLst>
                  <a:path w="3169" h="4776" extrusionOk="0">
                    <a:moveTo>
                      <a:pt x="1635" y="501"/>
                    </a:moveTo>
                    <a:cubicBezTo>
                      <a:pt x="1902" y="501"/>
                      <a:pt x="2102" y="568"/>
                      <a:pt x="2268" y="701"/>
                    </a:cubicBezTo>
                    <a:cubicBezTo>
                      <a:pt x="2402" y="834"/>
                      <a:pt x="2469" y="1035"/>
                      <a:pt x="2469" y="1268"/>
                    </a:cubicBezTo>
                    <a:cubicBezTo>
                      <a:pt x="2469" y="1502"/>
                      <a:pt x="2402" y="1702"/>
                      <a:pt x="2235" y="1835"/>
                    </a:cubicBezTo>
                    <a:cubicBezTo>
                      <a:pt x="2125" y="1946"/>
                      <a:pt x="1945" y="2010"/>
                      <a:pt x="1735" y="2010"/>
                    </a:cubicBezTo>
                    <a:cubicBezTo>
                      <a:pt x="1692" y="2010"/>
                      <a:pt x="1647" y="2008"/>
                      <a:pt x="1601" y="2002"/>
                    </a:cubicBezTo>
                    <a:cubicBezTo>
                      <a:pt x="1334" y="2002"/>
                      <a:pt x="1134" y="1935"/>
                      <a:pt x="1001" y="1802"/>
                    </a:cubicBezTo>
                    <a:cubicBezTo>
                      <a:pt x="834" y="1668"/>
                      <a:pt x="767" y="1502"/>
                      <a:pt x="767" y="1235"/>
                    </a:cubicBezTo>
                    <a:cubicBezTo>
                      <a:pt x="767" y="1001"/>
                      <a:pt x="834" y="834"/>
                      <a:pt x="1001" y="701"/>
                    </a:cubicBezTo>
                    <a:cubicBezTo>
                      <a:pt x="1134" y="568"/>
                      <a:pt x="1368" y="501"/>
                      <a:pt x="1635" y="501"/>
                    </a:cubicBezTo>
                    <a:close/>
                    <a:moveTo>
                      <a:pt x="1601" y="2502"/>
                    </a:moveTo>
                    <a:cubicBezTo>
                      <a:pt x="1902" y="2502"/>
                      <a:pt x="2135" y="2602"/>
                      <a:pt x="2302" y="2769"/>
                    </a:cubicBezTo>
                    <a:cubicBezTo>
                      <a:pt x="2469" y="2903"/>
                      <a:pt x="2569" y="3136"/>
                      <a:pt x="2569" y="3403"/>
                    </a:cubicBezTo>
                    <a:cubicBezTo>
                      <a:pt x="2535" y="3670"/>
                      <a:pt x="2469" y="3903"/>
                      <a:pt x="2302" y="4070"/>
                    </a:cubicBezTo>
                    <a:cubicBezTo>
                      <a:pt x="2135" y="4203"/>
                      <a:pt x="1902" y="4304"/>
                      <a:pt x="1601" y="4304"/>
                    </a:cubicBezTo>
                    <a:cubicBezTo>
                      <a:pt x="1301" y="4270"/>
                      <a:pt x="1068" y="4203"/>
                      <a:pt x="901" y="4037"/>
                    </a:cubicBezTo>
                    <a:cubicBezTo>
                      <a:pt x="734" y="3870"/>
                      <a:pt x="634" y="3670"/>
                      <a:pt x="634" y="3403"/>
                    </a:cubicBezTo>
                    <a:cubicBezTo>
                      <a:pt x="634" y="3103"/>
                      <a:pt x="734" y="2903"/>
                      <a:pt x="901" y="2736"/>
                    </a:cubicBezTo>
                    <a:cubicBezTo>
                      <a:pt x="1068" y="2569"/>
                      <a:pt x="1301" y="2502"/>
                      <a:pt x="1601" y="2502"/>
                    </a:cubicBezTo>
                    <a:close/>
                    <a:moveTo>
                      <a:pt x="1635" y="0"/>
                    </a:moveTo>
                    <a:cubicBezTo>
                      <a:pt x="1168" y="0"/>
                      <a:pt x="834" y="101"/>
                      <a:pt x="567" y="301"/>
                    </a:cubicBezTo>
                    <a:cubicBezTo>
                      <a:pt x="300" y="534"/>
                      <a:pt x="167" y="801"/>
                      <a:pt x="167" y="1201"/>
                    </a:cubicBezTo>
                    <a:cubicBezTo>
                      <a:pt x="134" y="1435"/>
                      <a:pt x="234" y="1668"/>
                      <a:pt x="367" y="1868"/>
                    </a:cubicBezTo>
                    <a:cubicBezTo>
                      <a:pt x="501" y="2035"/>
                      <a:pt x="734" y="2169"/>
                      <a:pt x="1001" y="2235"/>
                    </a:cubicBezTo>
                    <a:cubicBezTo>
                      <a:pt x="701" y="2302"/>
                      <a:pt x="467" y="2436"/>
                      <a:pt x="267" y="2636"/>
                    </a:cubicBezTo>
                    <a:cubicBezTo>
                      <a:pt x="100" y="2836"/>
                      <a:pt x="34" y="3103"/>
                      <a:pt x="34" y="3370"/>
                    </a:cubicBezTo>
                    <a:cubicBezTo>
                      <a:pt x="0" y="3837"/>
                      <a:pt x="134" y="4170"/>
                      <a:pt x="400" y="4404"/>
                    </a:cubicBezTo>
                    <a:cubicBezTo>
                      <a:pt x="701" y="4637"/>
                      <a:pt x="1068" y="4771"/>
                      <a:pt x="1568" y="4771"/>
                    </a:cubicBezTo>
                    <a:cubicBezTo>
                      <a:pt x="1622" y="4774"/>
                      <a:pt x="1675" y="4776"/>
                      <a:pt x="1726" y="4776"/>
                    </a:cubicBezTo>
                    <a:cubicBezTo>
                      <a:pt x="2176" y="4776"/>
                      <a:pt x="2499" y="4647"/>
                      <a:pt x="2769" y="4437"/>
                    </a:cubicBezTo>
                    <a:cubicBezTo>
                      <a:pt x="3036" y="4203"/>
                      <a:pt x="3169" y="3870"/>
                      <a:pt x="3169" y="3403"/>
                    </a:cubicBezTo>
                    <a:cubicBezTo>
                      <a:pt x="3169" y="3136"/>
                      <a:pt x="3102" y="2869"/>
                      <a:pt x="2936" y="2669"/>
                    </a:cubicBezTo>
                    <a:cubicBezTo>
                      <a:pt x="2769" y="2469"/>
                      <a:pt x="2535" y="2335"/>
                      <a:pt x="2235" y="2235"/>
                    </a:cubicBezTo>
                    <a:cubicBezTo>
                      <a:pt x="2502" y="2202"/>
                      <a:pt x="2702" y="2069"/>
                      <a:pt x="2869" y="1868"/>
                    </a:cubicBezTo>
                    <a:cubicBezTo>
                      <a:pt x="3002" y="1702"/>
                      <a:pt x="3102" y="1468"/>
                      <a:pt x="3102" y="1201"/>
                    </a:cubicBezTo>
                    <a:cubicBezTo>
                      <a:pt x="3102" y="834"/>
                      <a:pt x="2969" y="568"/>
                      <a:pt x="2702" y="334"/>
                    </a:cubicBezTo>
                    <a:cubicBezTo>
                      <a:pt x="2469" y="134"/>
                      <a:pt x="2102" y="0"/>
                      <a:pt x="1635"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8" name="Google Shape;2953;p41">
                <a:extLst>
                  <a:ext uri="{FF2B5EF4-FFF2-40B4-BE49-F238E27FC236}">
                    <a16:creationId xmlns:a16="http://schemas.microsoft.com/office/drawing/2014/main" id="{02E5A825-D0E4-1706-DA88-BD4DAAA51A4C}"/>
                  </a:ext>
                </a:extLst>
              </p:cNvPr>
              <p:cNvSpPr/>
              <p:nvPr/>
            </p:nvSpPr>
            <p:spPr>
              <a:xfrm>
                <a:off x="5579298" y="2339165"/>
                <a:ext cx="53334" cy="82884"/>
              </a:xfrm>
              <a:custGeom>
                <a:avLst/>
                <a:gdLst/>
                <a:ahLst/>
                <a:cxnLst/>
                <a:rect l="l" t="t" r="r" b="b"/>
                <a:pathLst>
                  <a:path w="3070" h="4771" extrusionOk="0">
                    <a:moveTo>
                      <a:pt x="1468" y="0"/>
                    </a:moveTo>
                    <a:cubicBezTo>
                      <a:pt x="1268" y="0"/>
                      <a:pt x="1068" y="0"/>
                      <a:pt x="868" y="34"/>
                    </a:cubicBezTo>
                    <a:cubicBezTo>
                      <a:pt x="668" y="67"/>
                      <a:pt x="434" y="100"/>
                      <a:pt x="201" y="167"/>
                    </a:cubicBezTo>
                    <a:lnTo>
                      <a:pt x="201" y="734"/>
                    </a:lnTo>
                    <a:cubicBezTo>
                      <a:pt x="434" y="667"/>
                      <a:pt x="634" y="601"/>
                      <a:pt x="834" y="567"/>
                    </a:cubicBezTo>
                    <a:cubicBezTo>
                      <a:pt x="1035" y="534"/>
                      <a:pt x="1235" y="501"/>
                      <a:pt x="1402" y="501"/>
                    </a:cubicBezTo>
                    <a:cubicBezTo>
                      <a:pt x="1702" y="534"/>
                      <a:pt x="1935" y="601"/>
                      <a:pt x="2102" y="701"/>
                    </a:cubicBezTo>
                    <a:cubicBezTo>
                      <a:pt x="2269" y="834"/>
                      <a:pt x="2369" y="1034"/>
                      <a:pt x="2369" y="1268"/>
                    </a:cubicBezTo>
                    <a:cubicBezTo>
                      <a:pt x="2336" y="1501"/>
                      <a:pt x="2269" y="1668"/>
                      <a:pt x="2102" y="1801"/>
                    </a:cubicBezTo>
                    <a:cubicBezTo>
                      <a:pt x="1935" y="1902"/>
                      <a:pt x="1702" y="1968"/>
                      <a:pt x="1402" y="1968"/>
                    </a:cubicBezTo>
                    <a:lnTo>
                      <a:pt x="834" y="1968"/>
                    </a:lnTo>
                    <a:lnTo>
                      <a:pt x="834" y="2469"/>
                    </a:lnTo>
                    <a:lnTo>
                      <a:pt x="1368" y="2469"/>
                    </a:lnTo>
                    <a:cubicBezTo>
                      <a:pt x="1702" y="2469"/>
                      <a:pt x="1969" y="2569"/>
                      <a:pt x="2169" y="2702"/>
                    </a:cubicBezTo>
                    <a:cubicBezTo>
                      <a:pt x="2336" y="2869"/>
                      <a:pt x="2436" y="3069"/>
                      <a:pt x="2436" y="3336"/>
                    </a:cubicBezTo>
                    <a:cubicBezTo>
                      <a:pt x="2436" y="3636"/>
                      <a:pt x="2336" y="3870"/>
                      <a:pt x="2135" y="4003"/>
                    </a:cubicBezTo>
                    <a:cubicBezTo>
                      <a:pt x="1935" y="4170"/>
                      <a:pt x="1635" y="4237"/>
                      <a:pt x="1235" y="4237"/>
                    </a:cubicBezTo>
                    <a:cubicBezTo>
                      <a:pt x="1001" y="4237"/>
                      <a:pt x="801" y="4203"/>
                      <a:pt x="601" y="4170"/>
                    </a:cubicBezTo>
                    <a:cubicBezTo>
                      <a:pt x="367" y="4103"/>
                      <a:pt x="201" y="4036"/>
                      <a:pt x="34" y="3936"/>
                    </a:cubicBezTo>
                    <a:lnTo>
                      <a:pt x="1" y="4537"/>
                    </a:lnTo>
                    <a:cubicBezTo>
                      <a:pt x="234" y="4604"/>
                      <a:pt x="434" y="4670"/>
                      <a:pt x="634" y="4704"/>
                    </a:cubicBezTo>
                    <a:cubicBezTo>
                      <a:pt x="868" y="4737"/>
                      <a:pt x="1035" y="4770"/>
                      <a:pt x="1235" y="4770"/>
                    </a:cubicBezTo>
                    <a:cubicBezTo>
                      <a:pt x="1835" y="4770"/>
                      <a:pt x="2269" y="4637"/>
                      <a:pt x="2569" y="4403"/>
                    </a:cubicBezTo>
                    <a:cubicBezTo>
                      <a:pt x="2903" y="4170"/>
                      <a:pt x="3069" y="3803"/>
                      <a:pt x="3069" y="3369"/>
                    </a:cubicBezTo>
                    <a:cubicBezTo>
                      <a:pt x="3069" y="3069"/>
                      <a:pt x="2969" y="2802"/>
                      <a:pt x="2803" y="2602"/>
                    </a:cubicBezTo>
                    <a:cubicBezTo>
                      <a:pt x="2636" y="2402"/>
                      <a:pt x="2436" y="2268"/>
                      <a:pt x="2135" y="2202"/>
                    </a:cubicBezTo>
                    <a:cubicBezTo>
                      <a:pt x="2402" y="2135"/>
                      <a:pt x="2602" y="2035"/>
                      <a:pt x="2736" y="1835"/>
                    </a:cubicBezTo>
                    <a:cubicBezTo>
                      <a:pt x="2903" y="1668"/>
                      <a:pt x="2969" y="1468"/>
                      <a:pt x="2969" y="1201"/>
                    </a:cubicBezTo>
                    <a:cubicBezTo>
                      <a:pt x="2969" y="834"/>
                      <a:pt x="2836" y="534"/>
                      <a:pt x="2569" y="334"/>
                    </a:cubicBezTo>
                    <a:cubicBezTo>
                      <a:pt x="2302" y="100"/>
                      <a:pt x="1935" y="0"/>
                      <a:pt x="1468"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29" name="Google Shape;2954;p41">
                <a:extLst>
                  <a:ext uri="{FF2B5EF4-FFF2-40B4-BE49-F238E27FC236}">
                    <a16:creationId xmlns:a16="http://schemas.microsoft.com/office/drawing/2014/main" id="{78AFA586-DEFE-FA71-7A01-BE54C13958F6}"/>
                  </a:ext>
                </a:extLst>
              </p:cNvPr>
              <p:cNvSpPr/>
              <p:nvPr/>
            </p:nvSpPr>
            <p:spPr>
              <a:xfrm>
                <a:off x="4404759" y="2350161"/>
                <a:ext cx="46958" cy="80574"/>
              </a:xfrm>
              <a:custGeom>
                <a:avLst/>
                <a:gdLst/>
                <a:ahLst/>
                <a:cxnLst/>
                <a:rect l="l" t="t" r="r" b="b"/>
                <a:pathLst>
                  <a:path w="2703" h="4638" extrusionOk="0">
                    <a:moveTo>
                      <a:pt x="1101" y="1"/>
                    </a:moveTo>
                    <a:lnTo>
                      <a:pt x="1" y="234"/>
                    </a:lnTo>
                    <a:lnTo>
                      <a:pt x="1" y="802"/>
                    </a:lnTo>
                    <a:lnTo>
                      <a:pt x="1101" y="568"/>
                    </a:lnTo>
                    <a:lnTo>
                      <a:pt x="1068" y="4071"/>
                    </a:lnTo>
                    <a:lnTo>
                      <a:pt x="34" y="4071"/>
                    </a:lnTo>
                    <a:lnTo>
                      <a:pt x="34" y="4604"/>
                    </a:lnTo>
                    <a:lnTo>
                      <a:pt x="2669" y="4638"/>
                    </a:lnTo>
                    <a:lnTo>
                      <a:pt x="2702" y="4104"/>
                    </a:lnTo>
                    <a:lnTo>
                      <a:pt x="1668" y="4104"/>
                    </a:lnTo>
                    <a:lnTo>
                      <a:pt x="1702" y="1"/>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30" name="Google Shape;2955;p41">
                <a:extLst>
                  <a:ext uri="{FF2B5EF4-FFF2-40B4-BE49-F238E27FC236}">
                    <a16:creationId xmlns:a16="http://schemas.microsoft.com/office/drawing/2014/main" id="{B1EC865E-236C-BB0E-152E-7B03342062C4}"/>
                  </a:ext>
                </a:extLst>
              </p:cNvPr>
              <p:cNvSpPr/>
              <p:nvPr/>
            </p:nvSpPr>
            <p:spPr>
              <a:xfrm>
                <a:off x="4574543" y="2678141"/>
                <a:ext cx="1912938" cy="120548"/>
              </a:xfrm>
              <a:custGeom>
                <a:avLst/>
                <a:gdLst/>
                <a:ahLst/>
                <a:cxnLst/>
                <a:rect l="l" t="t" r="r" b="b"/>
                <a:pathLst>
                  <a:path w="110113" h="6939" extrusionOk="0">
                    <a:moveTo>
                      <a:pt x="110112" y="0"/>
                    </a:moveTo>
                    <a:lnTo>
                      <a:pt x="4503" y="1968"/>
                    </a:lnTo>
                    <a:lnTo>
                      <a:pt x="0" y="6938"/>
                    </a:lnTo>
                    <a:lnTo>
                      <a:pt x="1068" y="6938"/>
                    </a:lnTo>
                    <a:lnTo>
                      <a:pt x="4237" y="6905"/>
                    </a:lnTo>
                    <a:lnTo>
                      <a:pt x="16178" y="6738"/>
                    </a:lnTo>
                    <a:lnTo>
                      <a:pt x="99371" y="5604"/>
                    </a:lnTo>
                    <a:cubicBezTo>
                      <a:pt x="104308" y="5537"/>
                      <a:pt x="108478" y="3202"/>
                      <a:pt x="110112" y="0"/>
                    </a:cubicBez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31" name="Google Shape;2956;p41">
                <a:extLst>
                  <a:ext uri="{FF2B5EF4-FFF2-40B4-BE49-F238E27FC236}">
                    <a16:creationId xmlns:a16="http://schemas.microsoft.com/office/drawing/2014/main" id="{D35F91EE-3222-8C1A-C1A8-402FEFBEE583}"/>
                  </a:ext>
                </a:extLst>
              </p:cNvPr>
              <p:cNvSpPr/>
              <p:nvPr/>
            </p:nvSpPr>
            <p:spPr>
              <a:xfrm>
                <a:off x="3916752" y="2147403"/>
                <a:ext cx="497218" cy="937055"/>
              </a:xfrm>
              <a:custGeom>
                <a:avLst/>
                <a:gdLst/>
                <a:ahLst/>
                <a:cxnLst/>
                <a:rect l="l" t="t" r="r" b="b"/>
                <a:pathLst>
                  <a:path w="28621" h="53939" extrusionOk="0">
                    <a:moveTo>
                      <a:pt x="901" y="0"/>
                    </a:moveTo>
                    <a:cubicBezTo>
                      <a:pt x="334" y="1034"/>
                      <a:pt x="0" y="2202"/>
                      <a:pt x="34" y="3403"/>
                    </a:cubicBezTo>
                    <a:lnTo>
                      <a:pt x="701" y="29455"/>
                    </a:lnTo>
                    <a:cubicBezTo>
                      <a:pt x="833" y="34097"/>
                      <a:pt x="6001" y="37829"/>
                      <a:pt x="12326" y="37829"/>
                    </a:cubicBezTo>
                    <a:cubicBezTo>
                      <a:pt x="12409" y="37829"/>
                      <a:pt x="12492" y="37829"/>
                      <a:pt x="12576" y="37827"/>
                    </a:cubicBezTo>
                    <a:lnTo>
                      <a:pt x="25252" y="37661"/>
                    </a:lnTo>
                    <a:lnTo>
                      <a:pt x="25252" y="37661"/>
                    </a:lnTo>
                    <a:cubicBezTo>
                      <a:pt x="22917" y="43632"/>
                      <a:pt x="18747" y="53939"/>
                      <a:pt x="18747" y="53939"/>
                    </a:cubicBezTo>
                    <a:lnTo>
                      <a:pt x="23550" y="50036"/>
                    </a:lnTo>
                    <a:cubicBezTo>
                      <a:pt x="25118" y="44766"/>
                      <a:pt x="27186" y="37761"/>
                      <a:pt x="28621" y="32757"/>
                    </a:cubicBezTo>
                    <a:lnTo>
                      <a:pt x="28621" y="32757"/>
                    </a:lnTo>
                    <a:lnTo>
                      <a:pt x="14511" y="33024"/>
                    </a:lnTo>
                    <a:cubicBezTo>
                      <a:pt x="14428" y="33025"/>
                      <a:pt x="14346" y="33026"/>
                      <a:pt x="14264" y="33026"/>
                    </a:cubicBezTo>
                    <a:cubicBezTo>
                      <a:pt x="7204" y="33026"/>
                      <a:pt x="1433" y="27371"/>
                      <a:pt x="1301" y="20282"/>
                    </a:cubicBezTo>
                    <a:lnTo>
                      <a:pt x="901" y="0"/>
                    </a:lnTo>
                    <a:close/>
                  </a:path>
                </a:pathLst>
              </a:custGeom>
              <a:solidFill>
                <a:srgbClr val="9E9B9B"/>
              </a:solidFill>
              <a:ln>
                <a:noFill/>
              </a:ln>
            </p:spPr>
            <p:txBody>
              <a:bodyPr spcFirstLastPara="1" wrap="square" lIns="121900" tIns="121900" rIns="121900" bIns="121900" anchor="ctr" anchorCtr="0">
                <a:noAutofit/>
              </a:bodyPr>
              <a:lstStyle/>
              <a:p>
                <a:endParaRPr sz="2400"/>
              </a:p>
            </p:txBody>
          </p:sp>
          <p:sp>
            <p:nvSpPr>
              <p:cNvPr id="96" name="Google Shape;2957;p41">
                <a:extLst>
                  <a:ext uri="{FF2B5EF4-FFF2-40B4-BE49-F238E27FC236}">
                    <a16:creationId xmlns:a16="http://schemas.microsoft.com/office/drawing/2014/main" id="{BDD23AB0-6E18-82D7-2B8E-FA4085351AAC}"/>
                  </a:ext>
                </a:extLst>
              </p:cNvPr>
              <p:cNvSpPr/>
              <p:nvPr/>
            </p:nvSpPr>
            <p:spPr>
              <a:xfrm>
                <a:off x="3895997" y="1538329"/>
                <a:ext cx="2909095" cy="1608155"/>
              </a:xfrm>
              <a:custGeom>
                <a:avLst/>
                <a:gdLst/>
                <a:ahLst/>
                <a:cxnLst/>
                <a:rect l="l" t="t" r="r" b="b"/>
                <a:pathLst>
                  <a:path w="167454" h="92569" extrusionOk="0">
                    <a:moveTo>
                      <a:pt x="154678" y="14413"/>
                    </a:moveTo>
                    <a:cubicBezTo>
                      <a:pt x="155445" y="14413"/>
                      <a:pt x="156046" y="15013"/>
                      <a:pt x="156079" y="15747"/>
                    </a:cubicBezTo>
                    <a:lnTo>
                      <a:pt x="156246" y="24887"/>
                    </a:lnTo>
                    <a:cubicBezTo>
                      <a:pt x="156246" y="25621"/>
                      <a:pt x="155645" y="26255"/>
                      <a:pt x="154912" y="26255"/>
                    </a:cubicBezTo>
                    <a:lnTo>
                      <a:pt x="151342" y="26321"/>
                    </a:lnTo>
                    <a:cubicBezTo>
                      <a:pt x="152043" y="27989"/>
                      <a:pt x="152443" y="29757"/>
                      <a:pt x="152510" y="31659"/>
                    </a:cubicBezTo>
                    <a:cubicBezTo>
                      <a:pt x="152710" y="39798"/>
                      <a:pt x="146305" y="46536"/>
                      <a:pt x="138166" y="46769"/>
                    </a:cubicBezTo>
                    <a:cubicBezTo>
                      <a:pt x="138042" y="46772"/>
                      <a:pt x="137919" y="46774"/>
                      <a:pt x="137795" y="46774"/>
                    </a:cubicBezTo>
                    <a:cubicBezTo>
                      <a:pt x="129823" y="46774"/>
                      <a:pt x="123285" y="40441"/>
                      <a:pt x="123056" y="32426"/>
                    </a:cubicBezTo>
                    <a:cubicBezTo>
                      <a:pt x="122855" y="24320"/>
                      <a:pt x="129260" y="17548"/>
                      <a:pt x="137399" y="17348"/>
                    </a:cubicBezTo>
                    <a:cubicBezTo>
                      <a:pt x="137537" y="17345"/>
                      <a:pt x="137674" y="17343"/>
                      <a:pt x="137811" y="17343"/>
                    </a:cubicBezTo>
                    <a:cubicBezTo>
                      <a:pt x="140127" y="17343"/>
                      <a:pt x="142318" y="17873"/>
                      <a:pt x="144271" y="18849"/>
                    </a:cubicBezTo>
                    <a:lnTo>
                      <a:pt x="144204" y="15981"/>
                    </a:lnTo>
                    <a:cubicBezTo>
                      <a:pt x="144204" y="15247"/>
                      <a:pt x="144804" y="14613"/>
                      <a:pt x="145538" y="14613"/>
                    </a:cubicBezTo>
                    <a:lnTo>
                      <a:pt x="154678" y="14413"/>
                    </a:lnTo>
                    <a:close/>
                    <a:moveTo>
                      <a:pt x="108645" y="14279"/>
                    </a:moveTo>
                    <a:cubicBezTo>
                      <a:pt x="109412" y="14279"/>
                      <a:pt x="110013" y="14880"/>
                      <a:pt x="110046" y="15614"/>
                    </a:cubicBezTo>
                    <a:lnTo>
                      <a:pt x="110213" y="24754"/>
                    </a:lnTo>
                    <a:cubicBezTo>
                      <a:pt x="110213" y="25487"/>
                      <a:pt x="109613" y="26121"/>
                      <a:pt x="108879" y="26121"/>
                    </a:cubicBezTo>
                    <a:lnTo>
                      <a:pt x="106977" y="26155"/>
                    </a:lnTo>
                    <a:lnTo>
                      <a:pt x="107111" y="31558"/>
                    </a:lnTo>
                    <a:cubicBezTo>
                      <a:pt x="107144" y="33193"/>
                      <a:pt x="105877" y="34527"/>
                      <a:pt x="104242" y="34594"/>
                    </a:cubicBezTo>
                    <a:lnTo>
                      <a:pt x="102741" y="34627"/>
                    </a:lnTo>
                    <a:lnTo>
                      <a:pt x="102841" y="38230"/>
                    </a:lnTo>
                    <a:cubicBezTo>
                      <a:pt x="102841" y="38230"/>
                      <a:pt x="101006" y="36295"/>
                      <a:pt x="99472" y="34694"/>
                    </a:cubicBezTo>
                    <a:lnTo>
                      <a:pt x="94769" y="34827"/>
                    </a:lnTo>
                    <a:lnTo>
                      <a:pt x="94935" y="40465"/>
                    </a:lnTo>
                    <a:cubicBezTo>
                      <a:pt x="94969" y="42099"/>
                      <a:pt x="93701" y="43434"/>
                      <a:pt x="92067" y="43500"/>
                    </a:cubicBezTo>
                    <a:lnTo>
                      <a:pt x="77923" y="43867"/>
                    </a:lnTo>
                    <a:cubicBezTo>
                      <a:pt x="76456" y="45568"/>
                      <a:pt x="74721" y="47570"/>
                      <a:pt x="74721" y="47570"/>
                    </a:cubicBezTo>
                    <a:lnTo>
                      <a:pt x="74621" y="43967"/>
                    </a:lnTo>
                    <a:lnTo>
                      <a:pt x="73153" y="44001"/>
                    </a:lnTo>
                    <a:cubicBezTo>
                      <a:pt x="73132" y="44001"/>
                      <a:pt x="73111" y="44001"/>
                      <a:pt x="73090" y="44001"/>
                    </a:cubicBezTo>
                    <a:cubicBezTo>
                      <a:pt x="71484" y="44001"/>
                      <a:pt x="70151" y="42745"/>
                      <a:pt x="70118" y="41132"/>
                    </a:cubicBezTo>
                    <a:lnTo>
                      <a:pt x="69818" y="30658"/>
                    </a:lnTo>
                    <a:cubicBezTo>
                      <a:pt x="69784" y="29023"/>
                      <a:pt x="71085" y="27689"/>
                      <a:pt x="72720" y="27622"/>
                    </a:cubicBezTo>
                    <a:lnTo>
                      <a:pt x="82160" y="27389"/>
                    </a:lnTo>
                    <a:lnTo>
                      <a:pt x="82026" y="21751"/>
                    </a:lnTo>
                    <a:cubicBezTo>
                      <a:pt x="81960" y="20117"/>
                      <a:pt x="83260" y="18749"/>
                      <a:pt x="84895" y="18716"/>
                    </a:cubicBezTo>
                    <a:lnTo>
                      <a:pt x="98238" y="18349"/>
                    </a:lnTo>
                    <a:lnTo>
                      <a:pt x="98204" y="15847"/>
                    </a:lnTo>
                    <a:cubicBezTo>
                      <a:pt x="98171" y="15080"/>
                      <a:pt x="98772" y="14480"/>
                      <a:pt x="99539" y="14446"/>
                    </a:cubicBezTo>
                    <a:lnTo>
                      <a:pt x="108645" y="14279"/>
                    </a:lnTo>
                    <a:close/>
                    <a:moveTo>
                      <a:pt x="50771" y="15113"/>
                    </a:moveTo>
                    <a:cubicBezTo>
                      <a:pt x="51504" y="15113"/>
                      <a:pt x="52138" y="15714"/>
                      <a:pt x="52138" y="16448"/>
                    </a:cubicBezTo>
                    <a:lnTo>
                      <a:pt x="52305" y="25588"/>
                    </a:lnTo>
                    <a:cubicBezTo>
                      <a:pt x="52305" y="26321"/>
                      <a:pt x="51738" y="26955"/>
                      <a:pt x="50971" y="26955"/>
                    </a:cubicBezTo>
                    <a:lnTo>
                      <a:pt x="47068" y="27055"/>
                    </a:lnTo>
                    <a:cubicBezTo>
                      <a:pt x="47101" y="27289"/>
                      <a:pt x="47135" y="27522"/>
                      <a:pt x="47135" y="27756"/>
                    </a:cubicBezTo>
                    <a:cubicBezTo>
                      <a:pt x="47201" y="30224"/>
                      <a:pt x="46234" y="32392"/>
                      <a:pt x="44700" y="33693"/>
                    </a:cubicBezTo>
                    <a:cubicBezTo>
                      <a:pt x="54306" y="34894"/>
                      <a:pt x="54306" y="43534"/>
                      <a:pt x="54306" y="43534"/>
                    </a:cubicBezTo>
                    <a:lnTo>
                      <a:pt x="38061" y="43967"/>
                    </a:lnTo>
                    <a:cubicBezTo>
                      <a:pt x="38662" y="45635"/>
                      <a:pt x="38662" y="46969"/>
                      <a:pt x="38662" y="46969"/>
                    </a:cubicBezTo>
                    <a:lnTo>
                      <a:pt x="13811" y="47637"/>
                    </a:lnTo>
                    <a:cubicBezTo>
                      <a:pt x="13811" y="47637"/>
                      <a:pt x="13444" y="39097"/>
                      <a:pt x="23051" y="37296"/>
                    </a:cubicBezTo>
                    <a:cubicBezTo>
                      <a:pt x="21416" y="36095"/>
                      <a:pt x="20315" y="33960"/>
                      <a:pt x="20249" y="31492"/>
                    </a:cubicBezTo>
                    <a:cubicBezTo>
                      <a:pt x="20149" y="27656"/>
                      <a:pt x="22584" y="24453"/>
                      <a:pt x="25686" y="24387"/>
                    </a:cubicBezTo>
                    <a:cubicBezTo>
                      <a:pt x="25735" y="24385"/>
                      <a:pt x="25783" y="24384"/>
                      <a:pt x="25832" y="24384"/>
                    </a:cubicBezTo>
                    <a:cubicBezTo>
                      <a:pt x="28869" y="24384"/>
                      <a:pt x="31392" y="27449"/>
                      <a:pt x="31490" y="31225"/>
                    </a:cubicBezTo>
                    <a:cubicBezTo>
                      <a:pt x="31557" y="33693"/>
                      <a:pt x="30589" y="35862"/>
                      <a:pt x="29055" y="37129"/>
                    </a:cubicBezTo>
                    <a:cubicBezTo>
                      <a:pt x="30022" y="37263"/>
                      <a:pt x="30923" y="37463"/>
                      <a:pt x="31690" y="37730"/>
                    </a:cubicBezTo>
                    <a:cubicBezTo>
                      <a:pt x="33058" y="36028"/>
                      <a:pt x="35226" y="34527"/>
                      <a:pt x="38695" y="33860"/>
                    </a:cubicBezTo>
                    <a:cubicBezTo>
                      <a:pt x="37061" y="32659"/>
                      <a:pt x="35960" y="30524"/>
                      <a:pt x="35893" y="28056"/>
                    </a:cubicBezTo>
                    <a:cubicBezTo>
                      <a:pt x="35827" y="24620"/>
                      <a:pt x="37761" y="21718"/>
                      <a:pt x="40363" y="21084"/>
                    </a:cubicBezTo>
                    <a:lnTo>
                      <a:pt x="40296" y="16681"/>
                    </a:lnTo>
                    <a:cubicBezTo>
                      <a:pt x="40296" y="15947"/>
                      <a:pt x="40863" y="15313"/>
                      <a:pt x="41631" y="15313"/>
                    </a:cubicBezTo>
                    <a:lnTo>
                      <a:pt x="50771" y="15113"/>
                    </a:lnTo>
                    <a:close/>
                    <a:moveTo>
                      <a:pt x="153622" y="0"/>
                    </a:moveTo>
                    <a:cubicBezTo>
                      <a:pt x="153541" y="0"/>
                      <a:pt x="153459" y="1"/>
                      <a:pt x="153377" y="3"/>
                    </a:cubicBezTo>
                    <a:lnTo>
                      <a:pt x="14611" y="2604"/>
                    </a:lnTo>
                    <a:lnTo>
                      <a:pt x="12843" y="2638"/>
                    </a:lnTo>
                    <a:cubicBezTo>
                      <a:pt x="5705" y="2771"/>
                      <a:pt x="1" y="8675"/>
                      <a:pt x="101" y="15814"/>
                    </a:cubicBezTo>
                    <a:lnTo>
                      <a:pt x="101" y="15847"/>
                    </a:lnTo>
                    <a:lnTo>
                      <a:pt x="468" y="35094"/>
                    </a:lnTo>
                    <a:lnTo>
                      <a:pt x="868" y="55376"/>
                    </a:lnTo>
                    <a:cubicBezTo>
                      <a:pt x="1000" y="62465"/>
                      <a:pt x="6771" y="68120"/>
                      <a:pt x="13831" y="68120"/>
                    </a:cubicBezTo>
                    <a:cubicBezTo>
                      <a:pt x="13913" y="68120"/>
                      <a:pt x="13995" y="68119"/>
                      <a:pt x="14078" y="68118"/>
                    </a:cubicBezTo>
                    <a:lnTo>
                      <a:pt x="28188" y="67851"/>
                    </a:lnTo>
                    <a:lnTo>
                      <a:pt x="28188" y="67851"/>
                    </a:lnTo>
                    <a:cubicBezTo>
                      <a:pt x="26753" y="72855"/>
                      <a:pt x="24685" y="79860"/>
                      <a:pt x="23117" y="85130"/>
                    </a:cubicBezTo>
                    <a:cubicBezTo>
                      <a:pt x="21850" y="89433"/>
                      <a:pt x="20949" y="92569"/>
                      <a:pt x="20949" y="92569"/>
                    </a:cubicBezTo>
                    <a:lnTo>
                      <a:pt x="34759" y="77325"/>
                    </a:lnTo>
                    <a:lnTo>
                      <a:pt x="39062" y="72554"/>
                    </a:lnTo>
                    <a:lnTo>
                      <a:pt x="43565" y="67584"/>
                    </a:lnTo>
                    <a:lnTo>
                      <a:pt x="149141" y="65616"/>
                    </a:lnTo>
                    <a:lnTo>
                      <a:pt x="154578" y="65516"/>
                    </a:lnTo>
                    <a:cubicBezTo>
                      <a:pt x="161750" y="65383"/>
                      <a:pt x="167454" y="59445"/>
                      <a:pt x="167320" y="52273"/>
                    </a:cubicBezTo>
                    <a:lnTo>
                      <a:pt x="166587" y="12745"/>
                    </a:lnTo>
                    <a:cubicBezTo>
                      <a:pt x="166455" y="5656"/>
                      <a:pt x="160651" y="0"/>
                      <a:pt x="153622"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97" name="Google Shape;2961;p41">
                <a:extLst>
                  <a:ext uri="{FF2B5EF4-FFF2-40B4-BE49-F238E27FC236}">
                    <a16:creationId xmlns:a16="http://schemas.microsoft.com/office/drawing/2014/main" id="{4CC36742-A759-8A35-704B-87C8EFC46ED9}"/>
                  </a:ext>
                </a:extLst>
              </p:cNvPr>
              <p:cNvSpPr/>
              <p:nvPr/>
            </p:nvSpPr>
            <p:spPr>
              <a:xfrm>
                <a:off x="6474547" y="2001925"/>
                <a:ext cx="51579" cy="100291"/>
              </a:xfrm>
              <a:custGeom>
                <a:avLst/>
                <a:gdLst/>
                <a:ahLst/>
                <a:cxnLst/>
                <a:rect l="l" t="t" r="r" b="b"/>
                <a:pathLst>
                  <a:path w="2969" h="5773" extrusionOk="0">
                    <a:moveTo>
                      <a:pt x="1702" y="0"/>
                    </a:moveTo>
                    <a:lnTo>
                      <a:pt x="1368" y="467"/>
                    </a:lnTo>
                    <a:cubicBezTo>
                      <a:pt x="1068" y="1134"/>
                      <a:pt x="801" y="1835"/>
                      <a:pt x="501" y="2502"/>
                    </a:cubicBezTo>
                    <a:cubicBezTo>
                      <a:pt x="267" y="3036"/>
                      <a:pt x="34" y="3603"/>
                      <a:pt x="34" y="4203"/>
                    </a:cubicBezTo>
                    <a:cubicBezTo>
                      <a:pt x="0" y="4770"/>
                      <a:pt x="267" y="5404"/>
                      <a:pt x="768" y="5671"/>
                    </a:cubicBezTo>
                    <a:cubicBezTo>
                      <a:pt x="914" y="5741"/>
                      <a:pt x="1068" y="5773"/>
                      <a:pt x="1222" y="5773"/>
                    </a:cubicBezTo>
                    <a:cubicBezTo>
                      <a:pt x="1807" y="5773"/>
                      <a:pt x="2405" y="5317"/>
                      <a:pt x="2669" y="4737"/>
                    </a:cubicBezTo>
                    <a:cubicBezTo>
                      <a:pt x="2969" y="4003"/>
                      <a:pt x="2869" y="3136"/>
                      <a:pt x="2702" y="2369"/>
                    </a:cubicBezTo>
                    <a:cubicBezTo>
                      <a:pt x="2569" y="1501"/>
                      <a:pt x="2335" y="601"/>
                      <a:pt x="170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 name="Google Shape;2962;p41">
                <a:extLst>
                  <a:ext uri="{FF2B5EF4-FFF2-40B4-BE49-F238E27FC236}">
                    <a16:creationId xmlns:a16="http://schemas.microsoft.com/office/drawing/2014/main" id="{25B1C500-F41E-558F-929B-04DBA521786A}"/>
                  </a:ext>
                </a:extLst>
              </p:cNvPr>
              <p:cNvSpPr/>
              <p:nvPr/>
            </p:nvSpPr>
            <p:spPr>
              <a:xfrm>
                <a:off x="3916145" y="2967906"/>
                <a:ext cx="451442" cy="377261"/>
              </a:xfrm>
              <a:custGeom>
                <a:avLst/>
                <a:gdLst/>
                <a:ahLst/>
                <a:cxnLst/>
                <a:rect l="l" t="t" r="r" b="b"/>
                <a:pathLst>
                  <a:path w="25986" h="21716" extrusionOk="0">
                    <a:moveTo>
                      <a:pt x="13177" y="0"/>
                    </a:moveTo>
                    <a:lnTo>
                      <a:pt x="3303" y="267"/>
                    </a:lnTo>
                    <a:cubicBezTo>
                      <a:pt x="2403" y="267"/>
                      <a:pt x="1569" y="667"/>
                      <a:pt x="968" y="1301"/>
                    </a:cubicBezTo>
                    <a:cubicBezTo>
                      <a:pt x="334" y="1968"/>
                      <a:pt x="1" y="2802"/>
                      <a:pt x="34" y="3703"/>
                    </a:cubicBezTo>
                    <a:lnTo>
                      <a:pt x="301" y="14177"/>
                    </a:lnTo>
                    <a:cubicBezTo>
                      <a:pt x="368" y="16012"/>
                      <a:pt x="1836" y="17446"/>
                      <a:pt x="3670" y="17446"/>
                    </a:cubicBezTo>
                    <a:lnTo>
                      <a:pt x="4838" y="17446"/>
                    </a:lnTo>
                    <a:lnTo>
                      <a:pt x="4938" y="21716"/>
                    </a:lnTo>
                    <a:lnTo>
                      <a:pt x="5638" y="20882"/>
                    </a:lnTo>
                    <a:cubicBezTo>
                      <a:pt x="5638" y="20882"/>
                      <a:pt x="7306" y="18980"/>
                      <a:pt x="8707" y="17313"/>
                    </a:cubicBezTo>
                    <a:lnTo>
                      <a:pt x="22684" y="16946"/>
                    </a:lnTo>
                    <a:cubicBezTo>
                      <a:pt x="23584" y="16912"/>
                      <a:pt x="24418" y="16545"/>
                      <a:pt x="25019" y="15912"/>
                    </a:cubicBezTo>
                    <a:cubicBezTo>
                      <a:pt x="25653" y="15244"/>
                      <a:pt x="25986" y="14410"/>
                      <a:pt x="25953" y="13510"/>
                    </a:cubicBezTo>
                    <a:lnTo>
                      <a:pt x="25786" y="7439"/>
                    </a:lnTo>
                    <a:lnTo>
                      <a:pt x="15846" y="7706"/>
                    </a:lnTo>
                    <a:cubicBezTo>
                      <a:pt x="14478" y="7706"/>
                      <a:pt x="13344" y="6638"/>
                      <a:pt x="13310" y="5237"/>
                    </a:cubicBezTo>
                    <a:lnTo>
                      <a:pt x="13177" y="0"/>
                    </a:ln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dirty="0"/>
              </a:p>
            </p:txBody>
          </p:sp>
          <p:sp>
            <p:nvSpPr>
              <p:cNvPr id="99" name="Google Shape;2963;p41">
                <a:extLst>
                  <a:ext uri="{FF2B5EF4-FFF2-40B4-BE49-F238E27FC236}">
                    <a16:creationId xmlns:a16="http://schemas.microsoft.com/office/drawing/2014/main" id="{B27F10E1-7DD8-7A8F-C4CF-D96CF58238FF}"/>
                  </a:ext>
                </a:extLst>
              </p:cNvPr>
              <p:cNvSpPr/>
              <p:nvPr/>
            </p:nvSpPr>
            <p:spPr>
              <a:xfrm>
                <a:off x="5093727" y="1999024"/>
                <a:ext cx="465930" cy="403928"/>
              </a:xfrm>
              <a:custGeom>
                <a:avLst/>
                <a:gdLst/>
                <a:ahLst/>
                <a:cxnLst/>
                <a:rect l="l" t="t" r="r" b="b"/>
                <a:pathLst>
                  <a:path w="26820" h="23251" extrusionOk="0">
                    <a:moveTo>
                      <a:pt x="13210" y="868"/>
                    </a:moveTo>
                    <a:lnTo>
                      <a:pt x="13343" y="5671"/>
                    </a:lnTo>
                    <a:cubicBezTo>
                      <a:pt x="13376" y="7306"/>
                      <a:pt x="14711" y="8573"/>
                      <a:pt x="16279" y="8573"/>
                    </a:cubicBezTo>
                    <a:lnTo>
                      <a:pt x="16379" y="8573"/>
                    </a:lnTo>
                    <a:lnTo>
                      <a:pt x="25819" y="8306"/>
                    </a:lnTo>
                    <a:lnTo>
                      <a:pt x="25985" y="13944"/>
                    </a:lnTo>
                    <a:cubicBezTo>
                      <a:pt x="26019" y="15578"/>
                      <a:pt x="24718" y="16913"/>
                      <a:pt x="23117" y="16979"/>
                    </a:cubicBezTo>
                    <a:lnTo>
                      <a:pt x="8940" y="17346"/>
                    </a:lnTo>
                    <a:cubicBezTo>
                      <a:pt x="7506" y="19047"/>
                      <a:pt x="5771" y="21049"/>
                      <a:pt x="5771" y="21049"/>
                    </a:cubicBezTo>
                    <a:lnTo>
                      <a:pt x="5671" y="17446"/>
                    </a:lnTo>
                    <a:lnTo>
                      <a:pt x="4170" y="17480"/>
                    </a:lnTo>
                    <a:lnTo>
                      <a:pt x="4103" y="17480"/>
                    </a:lnTo>
                    <a:cubicBezTo>
                      <a:pt x="2502" y="17480"/>
                      <a:pt x="1201" y="16212"/>
                      <a:pt x="1168" y="14611"/>
                    </a:cubicBezTo>
                    <a:lnTo>
                      <a:pt x="868" y="4137"/>
                    </a:lnTo>
                    <a:cubicBezTo>
                      <a:pt x="834" y="2502"/>
                      <a:pt x="2135" y="1135"/>
                      <a:pt x="3736" y="1101"/>
                    </a:cubicBezTo>
                    <a:lnTo>
                      <a:pt x="13210" y="868"/>
                    </a:lnTo>
                    <a:close/>
                    <a:moveTo>
                      <a:pt x="14010" y="1"/>
                    </a:moveTo>
                    <a:lnTo>
                      <a:pt x="13176" y="34"/>
                    </a:lnTo>
                    <a:lnTo>
                      <a:pt x="3736" y="267"/>
                    </a:lnTo>
                    <a:cubicBezTo>
                      <a:pt x="1635" y="334"/>
                      <a:pt x="0" y="2069"/>
                      <a:pt x="34" y="4170"/>
                    </a:cubicBezTo>
                    <a:lnTo>
                      <a:pt x="334" y="14644"/>
                    </a:lnTo>
                    <a:cubicBezTo>
                      <a:pt x="367" y="16712"/>
                      <a:pt x="2035" y="18314"/>
                      <a:pt x="4103" y="18314"/>
                    </a:cubicBezTo>
                    <a:lnTo>
                      <a:pt x="4837" y="18314"/>
                    </a:lnTo>
                    <a:lnTo>
                      <a:pt x="4904" y="21082"/>
                    </a:lnTo>
                    <a:lnTo>
                      <a:pt x="4970" y="23250"/>
                    </a:lnTo>
                    <a:lnTo>
                      <a:pt x="6371" y="21616"/>
                    </a:lnTo>
                    <a:cubicBezTo>
                      <a:pt x="6371" y="21616"/>
                      <a:pt x="7939" y="19815"/>
                      <a:pt x="9340" y="18180"/>
                    </a:cubicBezTo>
                    <a:lnTo>
                      <a:pt x="23117" y="17813"/>
                    </a:lnTo>
                    <a:cubicBezTo>
                      <a:pt x="24151" y="17780"/>
                      <a:pt x="25085" y="17380"/>
                      <a:pt x="25785" y="16646"/>
                    </a:cubicBezTo>
                    <a:cubicBezTo>
                      <a:pt x="26452" y="15912"/>
                      <a:pt x="26819" y="14945"/>
                      <a:pt x="26819" y="13944"/>
                    </a:cubicBezTo>
                    <a:lnTo>
                      <a:pt x="26653" y="8306"/>
                    </a:lnTo>
                    <a:lnTo>
                      <a:pt x="26653" y="7473"/>
                    </a:lnTo>
                    <a:lnTo>
                      <a:pt x="25819" y="7473"/>
                    </a:lnTo>
                    <a:lnTo>
                      <a:pt x="16345" y="7739"/>
                    </a:lnTo>
                    <a:lnTo>
                      <a:pt x="16279" y="7739"/>
                    </a:lnTo>
                    <a:cubicBezTo>
                      <a:pt x="15144" y="7739"/>
                      <a:pt x="14210" y="6839"/>
                      <a:pt x="14177" y="5671"/>
                    </a:cubicBezTo>
                    <a:lnTo>
                      <a:pt x="14044" y="834"/>
                    </a:lnTo>
                    <a:lnTo>
                      <a:pt x="140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0" name="Google Shape;2965;p41">
                <a:extLst>
                  <a:ext uri="{FF2B5EF4-FFF2-40B4-BE49-F238E27FC236}">
                    <a16:creationId xmlns:a16="http://schemas.microsoft.com/office/drawing/2014/main" id="{88A2E675-D19C-5978-3DD9-39CBB66F8B35}"/>
                  </a:ext>
                </a:extLst>
              </p:cNvPr>
              <p:cNvSpPr/>
              <p:nvPr/>
            </p:nvSpPr>
            <p:spPr>
              <a:xfrm>
                <a:off x="5305792" y="1842582"/>
                <a:ext cx="465930" cy="396962"/>
              </a:xfrm>
              <a:custGeom>
                <a:avLst/>
                <a:gdLst/>
                <a:ahLst/>
                <a:cxnLst/>
                <a:rect l="l" t="t" r="r" b="b"/>
                <a:pathLst>
                  <a:path w="26820" h="22850" extrusionOk="0">
                    <a:moveTo>
                      <a:pt x="17080" y="867"/>
                    </a:moveTo>
                    <a:lnTo>
                      <a:pt x="17213" y="7472"/>
                    </a:lnTo>
                    <a:cubicBezTo>
                      <a:pt x="17213" y="8206"/>
                      <a:pt x="17814" y="8806"/>
                      <a:pt x="18548" y="8806"/>
                    </a:cubicBezTo>
                    <a:lnTo>
                      <a:pt x="18581" y="8806"/>
                    </a:lnTo>
                    <a:lnTo>
                      <a:pt x="25819" y="8673"/>
                    </a:lnTo>
                    <a:lnTo>
                      <a:pt x="25953" y="14043"/>
                    </a:lnTo>
                    <a:cubicBezTo>
                      <a:pt x="25986" y="15678"/>
                      <a:pt x="24719" y="17012"/>
                      <a:pt x="23084" y="17079"/>
                    </a:cubicBezTo>
                    <a:lnTo>
                      <a:pt x="21583" y="17112"/>
                    </a:lnTo>
                    <a:lnTo>
                      <a:pt x="21683" y="20748"/>
                    </a:lnTo>
                    <a:cubicBezTo>
                      <a:pt x="21683" y="20748"/>
                      <a:pt x="19848" y="18814"/>
                      <a:pt x="18314" y="17212"/>
                    </a:cubicBezTo>
                    <a:lnTo>
                      <a:pt x="13611" y="17312"/>
                    </a:lnTo>
                    <a:lnTo>
                      <a:pt x="4171" y="17579"/>
                    </a:lnTo>
                    <a:lnTo>
                      <a:pt x="4071" y="17579"/>
                    </a:lnTo>
                    <a:cubicBezTo>
                      <a:pt x="2503" y="17579"/>
                      <a:pt x="1168" y="16312"/>
                      <a:pt x="1135" y="14711"/>
                    </a:cubicBezTo>
                    <a:lnTo>
                      <a:pt x="1002" y="9874"/>
                    </a:lnTo>
                    <a:lnTo>
                      <a:pt x="868" y="4236"/>
                    </a:lnTo>
                    <a:cubicBezTo>
                      <a:pt x="802" y="2602"/>
                      <a:pt x="2102" y="1268"/>
                      <a:pt x="3737" y="1201"/>
                    </a:cubicBezTo>
                    <a:lnTo>
                      <a:pt x="17080" y="867"/>
                    </a:lnTo>
                    <a:close/>
                    <a:moveTo>
                      <a:pt x="17080" y="0"/>
                    </a:moveTo>
                    <a:lnTo>
                      <a:pt x="3704" y="367"/>
                    </a:lnTo>
                    <a:cubicBezTo>
                      <a:pt x="2703" y="400"/>
                      <a:pt x="1769" y="801"/>
                      <a:pt x="1068" y="1535"/>
                    </a:cubicBezTo>
                    <a:cubicBezTo>
                      <a:pt x="368" y="2268"/>
                      <a:pt x="1" y="3236"/>
                      <a:pt x="34" y="4270"/>
                    </a:cubicBezTo>
                    <a:lnTo>
                      <a:pt x="168" y="9874"/>
                    </a:lnTo>
                    <a:lnTo>
                      <a:pt x="301" y="14711"/>
                    </a:lnTo>
                    <a:cubicBezTo>
                      <a:pt x="368" y="16779"/>
                      <a:pt x="2002" y="18413"/>
                      <a:pt x="4071" y="18413"/>
                    </a:cubicBezTo>
                    <a:lnTo>
                      <a:pt x="4171" y="18413"/>
                    </a:lnTo>
                    <a:lnTo>
                      <a:pt x="13644" y="18146"/>
                    </a:lnTo>
                    <a:lnTo>
                      <a:pt x="17947" y="18046"/>
                    </a:lnTo>
                    <a:cubicBezTo>
                      <a:pt x="19448" y="19581"/>
                      <a:pt x="21083" y="21315"/>
                      <a:pt x="21083" y="21315"/>
                    </a:cubicBezTo>
                    <a:lnTo>
                      <a:pt x="22584" y="22850"/>
                    </a:lnTo>
                    <a:lnTo>
                      <a:pt x="22584" y="22850"/>
                    </a:lnTo>
                    <a:lnTo>
                      <a:pt x="22517" y="20715"/>
                    </a:lnTo>
                    <a:lnTo>
                      <a:pt x="22450" y="17913"/>
                    </a:lnTo>
                    <a:lnTo>
                      <a:pt x="23084" y="17913"/>
                    </a:lnTo>
                    <a:cubicBezTo>
                      <a:pt x="24118" y="17880"/>
                      <a:pt x="25052" y="17446"/>
                      <a:pt x="25753" y="16712"/>
                    </a:cubicBezTo>
                    <a:cubicBezTo>
                      <a:pt x="26453" y="15978"/>
                      <a:pt x="26820" y="15011"/>
                      <a:pt x="26787" y="14010"/>
                    </a:cubicBezTo>
                    <a:lnTo>
                      <a:pt x="26653" y="8640"/>
                    </a:lnTo>
                    <a:lnTo>
                      <a:pt x="26620" y="7806"/>
                    </a:lnTo>
                    <a:lnTo>
                      <a:pt x="25786" y="7839"/>
                    </a:lnTo>
                    <a:lnTo>
                      <a:pt x="18581" y="7972"/>
                    </a:lnTo>
                    <a:cubicBezTo>
                      <a:pt x="18281" y="7972"/>
                      <a:pt x="18047" y="7739"/>
                      <a:pt x="18047" y="7439"/>
                    </a:cubicBezTo>
                    <a:lnTo>
                      <a:pt x="17914" y="834"/>
                    </a:lnTo>
                    <a:lnTo>
                      <a:pt x="179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6" name="TextBox 25">
              <a:extLst>
                <a:ext uri="{FF2B5EF4-FFF2-40B4-BE49-F238E27FC236}">
                  <a16:creationId xmlns:a16="http://schemas.microsoft.com/office/drawing/2014/main" id="{DE5ED625-8E88-7D3B-F0BB-B7F30DD44152}"/>
                </a:ext>
              </a:extLst>
            </p:cNvPr>
            <p:cNvSpPr txBox="1"/>
            <p:nvPr/>
          </p:nvSpPr>
          <p:spPr>
            <a:xfrm>
              <a:off x="9147629" y="2384312"/>
              <a:ext cx="1682279" cy="523220"/>
            </a:xfrm>
            <a:prstGeom prst="rect">
              <a:avLst/>
            </a:prstGeom>
            <a:noFill/>
          </p:spPr>
          <p:txBody>
            <a:bodyPr wrap="square" rtlCol="0">
              <a:spAutoFit/>
            </a:bodyPr>
            <a:lstStyle/>
            <a:p>
              <a:r>
                <a:rPr lang="en-IN" sz="2800" dirty="0">
                  <a:latin typeface="Caveat Brush" pitchFamily="2" charset="0"/>
                </a:rPr>
                <a:t> LISTEN</a:t>
              </a:r>
              <a:r>
                <a:rPr lang="en-IN" sz="2800" u="sng" dirty="0">
                  <a:latin typeface="Caveat Brush" pitchFamily="2" charset="0"/>
                </a:rPr>
                <a:t>ME</a:t>
              </a:r>
            </a:p>
          </p:txBody>
        </p:sp>
      </p:grpSp>
      <p:sp>
        <p:nvSpPr>
          <p:cNvPr id="2" name="Google Shape;55;p13">
            <a:extLst>
              <a:ext uri="{FF2B5EF4-FFF2-40B4-BE49-F238E27FC236}">
                <a16:creationId xmlns:a16="http://schemas.microsoft.com/office/drawing/2014/main" id="{61878649-ED09-D34F-F537-9C4D7AA53CD6}"/>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BC9670B-98B5-4F59-B495-454ED7D7C3B8}"/>
              </a:ext>
            </a:extLst>
          </p:cNvPr>
          <p:cNvGraphicFramePr>
            <a:graphicFrameLocks noGrp="1"/>
          </p:cNvGraphicFramePr>
          <p:nvPr>
            <p:extLst>
              <p:ext uri="{D42A27DB-BD31-4B8C-83A1-F6EECF244321}">
                <p14:modId xmlns:p14="http://schemas.microsoft.com/office/powerpoint/2010/main" val="3673450827"/>
              </p:ext>
            </p:extLst>
          </p:nvPr>
        </p:nvGraphicFramePr>
        <p:xfrm>
          <a:off x="457158" y="1367160"/>
          <a:ext cx="11277684" cy="5198294"/>
        </p:xfrm>
        <a:graphic>
          <a:graphicData uri="http://schemas.openxmlformats.org/drawingml/2006/table">
            <a:tbl>
              <a:tblPr firstRow="1" bandRow="1">
                <a:tableStyleId>{5C22544A-7EE6-4342-B048-85BDC9FD1C3A}</a:tableStyleId>
              </a:tblPr>
              <a:tblGrid>
                <a:gridCol w="844951">
                  <a:extLst>
                    <a:ext uri="{9D8B030D-6E8A-4147-A177-3AD203B41FA5}">
                      <a16:colId xmlns:a16="http://schemas.microsoft.com/office/drawing/2014/main" val="1842614679"/>
                    </a:ext>
                  </a:extLst>
                </a:gridCol>
                <a:gridCol w="1895260">
                  <a:extLst>
                    <a:ext uri="{9D8B030D-6E8A-4147-A177-3AD203B41FA5}">
                      <a16:colId xmlns:a16="http://schemas.microsoft.com/office/drawing/2014/main" val="771276269"/>
                    </a:ext>
                  </a:extLst>
                </a:gridCol>
                <a:gridCol w="2161192">
                  <a:extLst>
                    <a:ext uri="{9D8B030D-6E8A-4147-A177-3AD203B41FA5}">
                      <a16:colId xmlns:a16="http://schemas.microsoft.com/office/drawing/2014/main" val="3482443813"/>
                    </a:ext>
                  </a:extLst>
                </a:gridCol>
                <a:gridCol w="6376281">
                  <a:extLst>
                    <a:ext uri="{9D8B030D-6E8A-4147-A177-3AD203B41FA5}">
                      <a16:colId xmlns:a16="http://schemas.microsoft.com/office/drawing/2014/main" val="410603486"/>
                    </a:ext>
                  </a:extLst>
                </a:gridCol>
              </a:tblGrid>
              <a:tr h="362880">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416267">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Parler</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i="0" kern="1200" dirty="0">
                          <a:solidFill>
                            <a:schemeClr val="dk1"/>
                          </a:solidFill>
                          <a:effectLst/>
                          <a:latin typeface="+mn-lt"/>
                          <a:ea typeface="+mn-ea"/>
                          <a:cs typeface="+mn-cs"/>
                        </a:rPr>
                        <a:t>Andy Biggs</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Parler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is another social media platform that has been described as a Twitter clone.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Parler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was launched in 2018 and gained popularity among conservative users.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Parler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has a similar user interface to Twitter and allows users to post messages up to 1,000 characters long. Like Gab,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Parler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has been criticized for allowing hate speech and extremist content on its platform.</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4926034"/>
                  </a:ext>
                </a:extLst>
              </a:tr>
              <a:tr h="2416267">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Twister</a:t>
                      </a:r>
                    </a:p>
                  </a:txBody>
                  <a:tcPr anchor="ctr"/>
                </a:tc>
                <a:tc>
                  <a:txBody>
                    <a:bodyPr/>
                    <a:lstStyle/>
                    <a:p>
                      <a:pPr algn="ctr"/>
                      <a:r>
                        <a:rPr lang="en-US" sz="1800" b="1" i="0" kern="1200" dirty="0">
                          <a:solidFill>
                            <a:schemeClr val="dk1"/>
                          </a:solidFill>
                          <a:effectLst/>
                          <a:latin typeface="+mn-lt"/>
                          <a:ea typeface="+mn-ea"/>
                          <a:cs typeface="+mn-cs"/>
                        </a:rPr>
                        <a:t>Noah Everett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Twister is a decentralized social media platform that is often compared to Twitter. Twister is based on the Bitcoin blockchain and allows users to post short messages to their followers. Twister's decentralized architecture makes it more difficult for governments and other entities to censor or control the platform.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44816608"/>
                  </a:ext>
                </a:extLst>
              </a:tr>
            </a:tbl>
          </a:graphicData>
        </a:graphic>
      </p:graphicFrame>
      <p:sp>
        <p:nvSpPr>
          <p:cNvPr id="5" name="Google Shape;1543;p44">
            <a:extLst>
              <a:ext uri="{FF2B5EF4-FFF2-40B4-BE49-F238E27FC236}">
                <a16:creationId xmlns:a16="http://schemas.microsoft.com/office/drawing/2014/main" id="{1C48779E-E43D-4344-A546-A1DA0F82B147}"/>
              </a:ext>
            </a:extLst>
          </p:cNvPr>
          <p:cNvSpPr txBox="1">
            <a:spLocks noGrp="1"/>
          </p:cNvSpPr>
          <p:nvPr>
            <p:ph type="title"/>
          </p:nvPr>
        </p:nvSpPr>
        <p:spPr>
          <a:xfrm>
            <a:off x="2525486" y="546100"/>
            <a:ext cx="7416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t>Literature Survey</a:t>
            </a:r>
            <a:endParaRPr dirty="0"/>
          </a:p>
        </p:txBody>
      </p:sp>
      <p:sp>
        <p:nvSpPr>
          <p:cNvPr id="2" name="Google Shape;55;p13">
            <a:extLst>
              <a:ext uri="{FF2B5EF4-FFF2-40B4-BE49-F238E27FC236}">
                <a16:creationId xmlns:a16="http://schemas.microsoft.com/office/drawing/2014/main" id="{570144A5-A761-F76E-6FA2-F8000B217968}"/>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344862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8" name="Group 1067">
            <a:extLst>
              <a:ext uri="{FF2B5EF4-FFF2-40B4-BE49-F238E27FC236}">
                <a16:creationId xmlns:a16="http://schemas.microsoft.com/office/drawing/2014/main" id="{4F1AA57A-5894-7E8B-58E4-40F28DDB78B1}"/>
              </a:ext>
            </a:extLst>
          </p:cNvPr>
          <p:cNvGrpSpPr/>
          <p:nvPr/>
        </p:nvGrpSpPr>
        <p:grpSpPr>
          <a:xfrm>
            <a:off x="288284" y="1054222"/>
            <a:ext cx="11495100" cy="5126928"/>
            <a:chOff x="85084" y="401064"/>
            <a:chExt cx="11495100" cy="5126928"/>
          </a:xfrm>
        </p:grpSpPr>
        <p:grpSp>
          <p:nvGrpSpPr>
            <p:cNvPr id="1041" name="Group 1040">
              <a:extLst>
                <a:ext uri="{FF2B5EF4-FFF2-40B4-BE49-F238E27FC236}">
                  <a16:creationId xmlns:a16="http://schemas.microsoft.com/office/drawing/2014/main" id="{0B6C722C-45F7-E61E-B387-C192E796CE4A}"/>
                </a:ext>
              </a:extLst>
            </p:cNvPr>
            <p:cNvGrpSpPr/>
            <p:nvPr/>
          </p:nvGrpSpPr>
          <p:grpSpPr>
            <a:xfrm>
              <a:off x="534979" y="1944920"/>
              <a:ext cx="6370086" cy="2119080"/>
              <a:chOff x="633099" y="2118680"/>
              <a:chExt cx="6370086" cy="1310320"/>
            </a:xfrm>
          </p:grpSpPr>
          <p:grpSp>
            <p:nvGrpSpPr>
              <p:cNvPr id="3" name="Group 2">
                <a:extLst>
                  <a:ext uri="{FF2B5EF4-FFF2-40B4-BE49-F238E27FC236}">
                    <a16:creationId xmlns:a16="http://schemas.microsoft.com/office/drawing/2014/main" id="{5C00EADB-DA67-3C92-F7FB-BC256D882BD3}"/>
                  </a:ext>
                </a:extLst>
              </p:cNvPr>
              <p:cNvGrpSpPr/>
              <p:nvPr/>
            </p:nvGrpSpPr>
            <p:grpSpPr>
              <a:xfrm>
                <a:off x="633099" y="2241532"/>
                <a:ext cx="1412409" cy="972457"/>
                <a:chOff x="6522383" y="2205040"/>
                <a:chExt cx="2160133" cy="1359889"/>
              </a:xfrm>
            </p:grpSpPr>
            <p:sp>
              <p:nvSpPr>
                <p:cNvPr id="4" name="Google Shape;996;p35">
                  <a:extLst>
                    <a:ext uri="{FF2B5EF4-FFF2-40B4-BE49-F238E27FC236}">
                      <a16:creationId xmlns:a16="http://schemas.microsoft.com/office/drawing/2014/main" id="{571D0EF3-B305-8810-5CFD-D1E37A88DBE8}"/>
                    </a:ext>
                  </a:extLst>
                </p:cNvPr>
                <p:cNvSpPr/>
                <p:nvPr/>
              </p:nvSpPr>
              <p:spPr>
                <a:xfrm>
                  <a:off x="6732925" y="2205040"/>
                  <a:ext cx="1739099" cy="1162823"/>
                </a:xfrm>
                <a:custGeom>
                  <a:avLst/>
                  <a:gdLst/>
                  <a:ahLst/>
                  <a:cxnLst/>
                  <a:rect l="l" t="t" r="r" b="b"/>
                  <a:pathLst>
                    <a:path w="70652" h="46434" extrusionOk="0">
                      <a:moveTo>
                        <a:pt x="68216" y="1"/>
                      </a:moveTo>
                      <a:lnTo>
                        <a:pt x="2436" y="1"/>
                      </a:lnTo>
                      <a:cubicBezTo>
                        <a:pt x="1102" y="1"/>
                        <a:pt x="1" y="1102"/>
                        <a:pt x="1" y="2436"/>
                      </a:cubicBezTo>
                      <a:lnTo>
                        <a:pt x="1" y="43999"/>
                      </a:lnTo>
                      <a:cubicBezTo>
                        <a:pt x="1" y="45333"/>
                        <a:pt x="1102" y="46434"/>
                        <a:pt x="2436" y="46434"/>
                      </a:cubicBezTo>
                      <a:lnTo>
                        <a:pt x="68216" y="46434"/>
                      </a:lnTo>
                      <a:cubicBezTo>
                        <a:pt x="69551" y="46434"/>
                        <a:pt x="70651" y="45333"/>
                        <a:pt x="70651" y="43999"/>
                      </a:cubicBezTo>
                      <a:lnTo>
                        <a:pt x="70651" y="2436"/>
                      </a:lnTo>
                      <a:cubicBezTo>
                        <a:pt x="70651" y="1102"/>
                        <a:pt x="69551" y="1"/>
                        <a:pt x="68216"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97;p35">
                  <a:extLst>
                    <a:ext uri="{FF2B5EF4-FFF2-40B4-BE49-F238E27FC236}">
                      <a16:creationId xmlns:a16="http://schemas.microsoft.com/office/drawing/2014/main" id="{EE0E3CA9-3449-AFF8-10D8-06303B3E2996}"/>
                    </a:ext>
                  </a:extLst>
                </p:cNvPr>
                <p:cNvSpPr/>
                <p:nvPr/>
              </p:nvSpPr>
              <p:spPr>
                <a:xfrm>
                  <a:off x="6823249" y="2326989"/>
                  <a:ext cx="1558449" cy="851245"/>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dk1"/>
                      </a:solidFill>
                      <a:latin typeface="Fira Sans Extra Condensed Medium"/>
                      <a:ea typeface="Fira Sans Extra Condensed Medium"/>
                      <a:cs typeface="Fira Sans Extra Condensed Medium"/>
                      <a:sym typeface="Fira Sans Extra Condensed Medium"/>
                    </a:rPr>
                    <a:t>USER</a:t>
                  </a:r>
                  <a:endParaRPr sz="17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6" name="Google Shape;998;p35">
                  <a:extLst>
                    <a:ext uri="{FF2B5EF4-FFF2-40B4-BE49-F238E27FC236}">
                      <a16:creationId xmlns:a16="http://schemas.microsoft.com/office/drawing/2014/main" id="{FD942F9B-D6E2-5D53-A0C3-F1863791D5F5}"/>
                    </a:ext>
                  </a:extLst>
                </p:cNvPr>
                <p:cNvSpPr/>
                <p:nvPr/>
              </p:nvSpPr>
              <p:spPr>
                <a:xfrm>
                  <a:off x="6522383" y="3367778"/>
                  <a:ext cx="2160133" cy="103779"/>
                </a:xfrm>
                <a:custGeom>
                  <a:avLst/>
                  <a:gdLst/>
                  <a:ahLst/>
                  <a:cxnLst/>
                  <a:rect l="l" t="t" r="r" b="b"/>
                  <a:pathLst>
                    <a:path w="95202" h="5005" extrusionOk="0">
                      <a:moveTo>
                        <a:pt x="82926" y="1"/>
                      </a:moveTo>
                      <a:lnTo>
                        <a:pt x="12276" y="1"/>
                      </a:lnTo>
                      <a:lnTo>
                        <a:pt x="0" y="3637"/>
                      </a:lnTo>
                      <a:lnTo>
                        <a:pt x="47601" y="5005"/>
                      </a:lnTo>
                      <a:lnTo>
                        <a:pt x="95202" y="3637"/>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99;p35">
                  <a:extLst>
                    <a:ext uri="{FF2B5EF4-FFF2-40B4-BE49-F238E27FC236}">
                      <a16:creationId xmlns:a16="http://schemas.microsoft.com/office/drawing/2014/main" id="{66D4244A-A95B-8D94-3D75-66F3079A24DE}"/>
                    </a:ext>
                  </a:extLst>
                </p:cNvPr>
                <p:cNvSpPr/>
                <p:nvPr/>
              </p:nvSpPr>
              <p:spPr>
                <a:xfrm>
                  <a:off x="6522383" y="3471539"/>
                  <a:ext cx="2160133" cy="93390"/>
                </a:xfrm>
                <a:custGeom>
                  <a:avLst/>
                  <a:gdLst/>
                  <a:ahLst/>
                  <a:cxnLst/>
                  <a:rect l="l" t="t" r="r" b="b"/>
                  <a:pathLst>
                    <a:path w="95202" h="4504" extrusionOk="0">
                      <a:moveTo>
                        <a:pt x="95202" y="1"/>
                      </a:moveTo>
                      <a:lnTo>
                        <a:pt x="0" y="1"/>
                      </a:lnTo>
                      <a:lnTo>
                        <a:pt x="0" y="2736"/>
                      </a:lnTo>
                      <a:cubicBezTo>
                        <a:pt x="0" y="3703"/>
                        <a:pt x="801" y="4504"/>
                        <a:pt x="1768" y="4504"/>
                      </a:cubicBezTo>
                      <a:lnTo>
                        <a:pt x="93434" y="4504"/>
                      </a:lnTo>
                      <a:cubicBezTo>
                        <a:pt x="94401" y="4504"/>
                        <a:pt x="95202" y="3703"/>
                        <a:pt x="95202" y="2736"/>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00;p35">
                  <a:extLst>
                    <a:ext uri="{FF2B5EF4-FFF2-40B4-BE49-F238E27FC236}">
                      <a16:creationId xmlns:a16="http://schemas.microsoft.com/office/drawing/2014/main" id="{F50F2D18-5B5D-020E-A43F-0E4C6C651731}"/>
                    </a:ext>
                  </a:extLst>
                </p:cNvPr>
                <p:cNvSpPr/>
                <p:nvPr/>
              </p:nvSpPr>
              <p:spPr>
                <a:xfrm>
                  <a:off x="7365993" y="3503899"/>
                  <a:ext cx="472953" cy="30927"/>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1;p35">
                  <a:extLst>
                    <a:ext uri="{FF2B5EF4-FFF2-40B4-BE49-F238E27FC236}">
                      <a16:creationId xmlns:a16="http://schemas.microsoft.com/office/drawing/2014/main" id="{D878F5F4-F139-D6AA-81A6-1411B1281328}"/>
                    </a:ext>
                  </a:extLst>
                </p:cNvPr>
                <p:cNvSpPr/>
                <p:nvPr/>
              </p:nvSpPr>
              <p:spPr>
                <a:xfrm>
                  <a:off x="6525992" y="3443156"/>
                  <a:ext cx="2152755" cy="28396"/>
                </a:xfrm>
                <a:custGeom>
                  <a:avLst/>
                  <a:gdLst/>
                  <a:ahLst/>
                  <a:cxnLst/>
                  <a:rect l="l" t="t" r="r" b="b"/>
                  <a:pathLst>
                    <a:path w="95202" h="1369" extrusionOk="0">
                      <a:moveTo>
                        <a:pt x="0" y="1"/>
                      </a:moveTo>
                      <a:lnTo>
                        <a:pt x="95202" y="1"/>
                      </a:lnTo>
                      <a:lnTo>
                        <a:pt x="95202" y="1369"/>
                      </a:lnTo>
                      <a:lnTo>
                        <a:pt x="0" y="1369"/>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02;p35">
                  <a:extLst>
                    <a:ext uri="{FF2B5EF4-FFF2-40B4-BE49-F238E27FC236}">
                      <a16:creationId xmlns:a16="http://schemas.microsoft.com/office/drawing/2014/main" id="{82E71C76-F95F-DB65-E463-330E5AB7E4AC}"/>
                    </a:ext>
                  </a:extLst>
                </p:cNvPr>
                <p:cNvSpPr/>
                <p:nvPr/>
              </p:nvSpPr>
              <p:spPr>
                <a:xfrm>
                  <a:off x="7560618" y="3229952"/>
                  <a:ext cx="83700" cy="77173"/>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818;p24">
                <a:extLst>
                  <a:ext uri="{FF2B5EF4-FFF2-40B4-BE49-F238E27FC236}">
                    <a16:creationId xmlns:a16="http://schemas.microsoft.com/office/drawing/2014/main" id="{1E9AE9C7-7D4E-39C0-3AF5-684AEFB2C0A8}"/>
                  </a:ext>
                </a:extLst>
              </p:cNvPr>
              <p:cNvSpPr/>
              <p:nvPr/>
            </p:nvSpPr>
            <p:spPr>
              <a:xfrm rot="10800000">
                <a:off x="1966936" y="2664048"/>
                <a:ext cx="526546" cy="45719"/>
              </a:xfrm>
              <a:custGeom>
                <a:avLst/>
                <a:gdLst/>
                <a:ahLst/>
                <a:cxnLst/>
                <a:rect l="l" t="t" r="r" b="b"/>
                <a:pathLst>
                  <a:path w="65303" h="1457" extrusionOk="0">
                    <a:moveTo>
                      <a:pt x="729" y="0"/>
                    </a:moveTo>
                    <a:cubicBezTo>
                      <a:pt x="317" y="0"/>
                      <a:pt x="1" y="348"/>
                      <a:pt x="1" y="728"/>
                    </a:cubicBezTo>
                    <a:cubicBezTo>
                      <a:pt x="1" y="1140"/>
                      <a:pt x="317" y="1457"/>
                      <a:pt x="729" y="1457"/>
                    </a:cubicBezTo>
                    <a:lnTo>
                      <a:pt x="64605" y="1457"/>
                    </a:lnTo>
                    <a:cubicBezTo>
                      <a:pt x="64985" y="1457"/>
                      <a:pt x="65302" y="1140"/>
                      <a:pt x="65302" y="728"/>
                    </a:cubicBezTo>
                    <a:cubicBezTo>
                      <a:pt x="65302" y="348"/>
                      <a:pt x="64985" y="0"/>
                      <a:pt x="64605" y="0"/>
                    </a:cubicBezTo>
                    <a:close/>
                  </a:path>
                </a:pathLst>
              </a:custGeom>
              <a:solidFill>
                <a:srgbClr val="44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roup 16">
                <a:extLst>
                  <a:ext uri="{FF2B5EF4-FFF2-40B4-BE49-F238E27FC236}">
                    <a16:creationId xmlns:a16="http://schemas.microsoft.com/office/drawing/2014/main" id="{B86D3E82-54EA-CEDD-9B02-5C8625CFF8CE}"/>
                  </a:ext>
                </a:extLst>
              </p:cNvPr>
              <p:cNvGrpSpPr/>
              <p:nvPr/>
            </p:nvGrpSpPr>
            <p:grpSpPr>
              <a:xfrm>
                <a:off x="2536569" y="2328738"/>
                <a:ext cx="758776" cy="795693"/>
                <a:chOff x="5716125" y="1891215"/>
                <a:chExt cx="758776" cy="795693"/>
              </a:xfrm>
            </p:grpSpPr>
            <p:sp>
              <p:nvSpPr>
                <p:cNvPr id="16" name="Google Shape;3773;p36">
                  <a:extLst>
                    <a:ext uri="{FF2B5EF4-FFF2-40B4-BE49-F238E27FC236}">
                      <a16:creationId xmlns:a16="http://schemas.microsoft.com/office/drawing/2014/main" id="{C74667AA-EABC-E842-AD5E-2FE49EF4A89D}"/>
                    </a:ext>
                  </a:extLst>
                </p:cNvPr>
                <p:cNvSpPr/>
                <p:nvPr/>
              </p:nvSpPr>
              <p:spPr>
                <a:xfrm>
                  <a:off x="5716125" y="1891215"/>
                  <a:ext cx="749928" cy="767825"/>
                </a:xfrm>
                <a:custGeom>
                  <a:avLst/>
                  <a:gdLst/>
                  <a:ahLst/>
                  <a:cxnLst/>
                  <a:rect l="l" t="t" r="r" b="b"/>
                  <a:pathLst>
                    <a:path w="72301" h="72269" extrusionOk="0">
                      <a:moveTo>
                        <a:pt x="36135" y="0"/>
                      </a:moveTo>
                      <a:cubicBezTo>
                        <a:pt x="16183" y="0"/>
                        <a:pt x="0" y="16183"/>
                        <a:pt x="0" y="36134"/>
                      </a:cubicBezTo>
                      <a:cubicBezTo>
                        <a:pt x="0" y="56086"/>
                        <a:pt x="16183" y="72269"/>
                        <a:pt x="36135" y="72269"/>
                      </a:cubicBezTo>
                      <a:cubicBezTo>
                        <a:pt x="56118" y="72269"/>
                        <a:pt x="72301" y="56086"/>
                        <a:pt x="72301" y="36134"/>
                      </a:cubicBezTo>
                      <a:cubicBezTo>
                        <a:pt x="72301" y="16183"/>
                        <a:pt x="56118" y="0"/>
                        <a:pt x="36135"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74;p36">
                  <a:extLst>
                    <a:ext uri="{FF2B5EF4-FFF2-40B4-BE49-F238E27FC236}">
                      <a16:creationId xmlns:a16="http://schemas.microsoft.com/office/drawing/2014/main" id="{AA7FDC27-F9EB-E22B-4740-CD9AD515F8F6}"/>
                    </a:ext>
                  </a:extLst>
                </p:cNvPr>
                <p:cNvSpPr/>
                <p:nvPr/>
              </p:nvSpPr>
              <p:spPr>
                <a:xfrm>
                  <a:off x="5724973" y="1919084"/>
                  <a:ext cx="749928" cy="767824"/>
                </a:xfrm>
                <a:custGeom>
                  <a:avLst/>
                  <a:gdLst/>
                  <a:ahLst/>
                  <a:cxnLst/>
                  <a:rect l="l" t="t" r="r" b="b"/>
                  <a:pathLst>
                    <a:path w="69515" h="69989" extrusionOk="0">
                      <a:moveTo>
                        <a:pt x="32018" y="95"/>
                      </a:moveTo>
                      <a:cubicBezTo>
                        <a:pt x="32018" y="95"/>
                        <a:pt x="32018" y="95"/>
                        <a:pt x="31986" y="127"/>
                      </a:cubicBezTo>
                      <a:lnTo>
                        <a:pt x="32018" y="127"/>
                      </a:lnTo>
                      <a:lnTo>
                        <a:pt x="32018" y="95"/>
                      </a:lnTo>
                      <a:close/>
                      <a:moveTo>
                        <a:pt x="34235" y="95"/>
                      </a:moveTo>
                      <a:cubicBezTo>
                        <a:pt x="34203" y="95"/>
                        <a:pt x="34172" y="127"/>
                        <a:pt x="34140" y="127"/>
                      </a:cubicBezTo>
                      <a:lnTo>
                        <a:pt x="34045" y="127"/>
                      </a:lnTo>
                      <a:lnTo>
                        <a:pt x="34045" y="95"/>
                      </a:lnTo>
                      <a:close/>
                      <a:moveTo>
                        <a:pt x="30530" y="159"/>
                      </a:moveTo>
                      <a:lnTo>
                        <a:pt x="30466" y="190"/>
                      </a:lnTo>
                      <a:cubicBezTo>
                        <a:pt x="30308" y="190"/>
                        <a:pt x="30150" y="222"/>
                        <a:pt x="29991" y="254"/>
                      </a:cubicBezTo>
                      <a:lnTo>
                        <a:pt x="30118" y="254"/>
                      </a:lnTo>
                      <a:lnTo>
                        <a:pt x="29960" y="285"/>
                      </a:lnTo>
                      <a:lnTo>
                        <a:pt x="29675" y="285"/>
                      </a:lnTo>
                      <a:cubicBezTo>
                        <a:pt x="29580" y="317"/>
                        <a:pt x="29485" y="317"/>
                        <a:pt x="29421" y="317"/>
                      </a:cubicBezTo>
                      <a:lnTo>
                        <a:pt x="29372" y="317"/>
                      </a:lnTo>
                      <a:cubicBezTo>
                        <a:pt x="29419" y="309"/>
                        <a:pt x="29476" y="299"/>
                        <a:pt x="29548" y="285"/>
                      </a:cubicBezTo>
                      <a:lnTo>
                        <a:pt x="29675" y="285"/>
                      </a:lnTo>
                      <a:lnTo>
                        <a:pt x="29928" y="254"/>
                      </a:lnTo>
                      <a:lnTo>
                        <a:pt x="30118" y="222"/>
                      </a:lnTo>
                      <a:cubicBezTo>
                        <a:pt x="30245" y="190"/>
                        <a:pt x="30371" y="190"/>
                        <a:pt x="30498" y="159"/>
                      </a:cubicBezTo>
                      <a:close/>
                      <a:moveTo>
                        <a:pt x="35597" y="317"/>
                      </a:moveTo>
                      <a:cubicBezTo>
                        <a:pt x="35628" y="317"/>
                        <a:pt x="35692" y="317"/>
                        <a:pt x="35723" y="349"/>
                      </a:cubicBezTo>
                      <a:lnTo>
                        <a:pt x="35660" y="349"/>
                      </a:lnTo>
                      <a:lnTo>
                        <a:pt x="35597" y="317"/>
                      </a:lnTo>
                      <a:close/>
                      <a:moveTo>
                        <a:pt x="27838" y="444"/>
                      </a:moveTo>
                      <a:lnTo>
                        <a:pt x="27521" y="507"/>
                      </a:lnTo>
                      <a:lnTo>
                        <a:pt x="27363" y="539"/>
                      </a:lnTo>
                      <a:lnTo>
                        <a:pt x="27616" y="507"/>
                      </a:lnTo>
                      <a:lnTo>
                        <a:pt x="27553" y="507"/>
                      </a:lnTo>
                      <a:cubicBezTo>
                        <a:pt x="27648" y="475"/>
                        <a:pt x="27743" y="475"/>
                        <a:pt x="27838" y="444"/>
                      </a:cubicBezTo>
                      <a:close/>
                      <a:moveTo>
                        <a:pt x="28692" y="412"/>
                      </a:moveTo>
                      <a:lnTo>
                        <a:pt x="28566" y="444"/>
                      </a:lnTo>
                      <a:lnTo>
                        <a:pt x="28376" y="507"/>
                      </a:lnTo>
                      <a:lnTo>
                        <a:pt x="28313" y="539"/>
                      </a:lnTo>
                      <a:lnTo>
                        <a:pt x="28313" y="539"/>
                      </a:lnTo>
                      <a:cubicBezTo>
                        <a:pt x="28345" y="507"/>
                        <a:pt x="28345" y="507"/>
                        <a:pt x="28376" y="475"/>
                      </a:cubicBezTo>
                      <a:lnTo>
                        <a:pt x="28566" y="444"/>
                      </a:lnTo>
                      <a:cubicBezTo>
                        <a:pt x="28592" y="418"/>
                        <a:pt x="28641" y="413"/>
                        <a:pt x="28692" y="412"/>
                      </a:cubicBezTo>
                      <a:close/>
                      <a:moveTo>
                        <a:pt x="25558" y="824"/>
                      </a:moveTo>
                      <a:lnTo>
                        <a:pt x="25399" y="855"/>
                      </a:lnTo>
                      <a:lnTo>
                        <a:pt x="25019" y="950"/>
                      </a:lnTo>
                      <a:lnTo>
                        <a:pt x="25146" y="950"/>
                      </a:lnTo>
                      <a:cubicBezTo>
                        <a:pt x="25178" y="919"/>
                        <a:pt x="25209" y="919"/>
                        <a:pt x="25273" y="919"/>
                      </a:cubicBezTo>
                      <a:cubicBezTo>
                        <a:pt x="25463" y="887"/>
                        <a:pt x="25463" y="887"/>
                        <a:pt x="25621" y="824"/>
                      </a:cubicBezTo>
                      <a:close/>
                      <a:moveTo>
                        <a:pt x="26666" y="729"/>
                      </a:moveTo>
                      <a:lnTo>
                        <a:pt x="26476" y="760"/>
                      </a:lnTo>
                      <a:lnTo>
                        <a:pt x="26254" y="824"/>
                      </a:lnTo>
                      <a:lnTo>
                        <a:pt x="25874" y="950"/>
                      </a:lnTo>
                      <a:lnTo>
                        <a:pt x="25874" y="982"/>
                      </a:lnTo>
                      <a:lnTo>
                        <a:pt x="26001" y="950"/>
                      </a:lnTo>
                      <a:lnTo>
                        <a:pt x="26159" y="919"/>
                      </a:lnTo>
                      <a:lnTo>
                        <a:pt x="26349" y="887"/>
                      </a:lnTo>
                      <a:lnTo>
                        <a:pt x="26539" y="792"/>
                      </a:lnTo>
                      <a:lnTo>
                        <a:pt x="26476" y="792"/>
                      </a:lnTo>
                      <a:lnTo>
                        <a:pt x="26666" y="729"/>
                      </a:lnTo>
                      <a:close/>
                      <a:moveTo>
                        <a:pt x="26666" y="634"/>
                      </a:moveTo>
                      <a:lnTo>
                        <a:pt x="26413" y="697"/>
                      </a:lnTo>
                      <a:lnTo>
                        <a:pt x="26191" y="760"/>
                      </a:lnTo>
                      <a:lnTo>
                        <a:pt x="26254" y="729"/>
                      </a:lnTo>
                      <a:lnTo>
                        <a:pt x="26254" y="729"/>
                      </a:lnTo>
                      <a:lnTo>
                        <a:pt x="26159" y="760"/>
                      </a:lnTo>
                      <a:lnTo>
                        <a:pt x="25874" y="855"/>
                      </a:lnTo>
                      <a:lnTo>
                        <a:pt x="25811" y="855"/>
                      </a:lnTo>
                      <a:lnTo>
                        <a:pt x="25558" y="919"/>
                      </a:lnTo>
                      <a:lnTo>
                        <a:pt x="25621" y="919"/>
                      </a:lnTo>
                      <a:lnTo>
                        <a:pt x="25494" y="950"/>
                      </a:lnTo>
                      <a:lnTo>
                        <a:pt x="25494" y="950"/>
                      </a:lnTo>
                      <a:lnTo>
                        <a:pt x="25653" y="919"/>
                      </a:lnTo>
                      <a:lnTo>
                        <a:pt x="25716" y="919"/>
                      </a:lnTo>
                      <a:lnTo>
                        <a:pt x="25431" y="1014"/>
                      </a:lnTo>
                      <a:lnTo>
                        <a:pt x="25431" y="1046"/>
                      </a:lnTo>
                      <a:lnTo>
                        <a:pt x="25653" y="982"/>
                      </a:lnTo>
                      <a:lnTo>
                        <a:pt x="25938" y="887"/>
                      </a:lnTo>
                      <a:lnTo>
                        <a:pt x="26064" y="855"/>
                      </a:lnTo>
                      <a:lnTo>
                        <a:pt x="26318" y="792"/>
                      </a:lnTo>
                      <a:lnTo>
                        <a:pt x="26413" y="760"/>
                      </a:lnTo>
                      <a:lnTo>
                        <a:pt x="26539" y="697"/>
                      </a:lnTo>
                      <a:lnTo>
                        <a:pt x="26444" y="729"/>
                      </a:lnTo>
                      <a:lnTo>
                        <a:pt x="26444" y="729"/>
                      </a:lnTo>
                      <a:lnTo>
                        <a:pt x="26603" y="665"/>
                      </a:lnTo>
                      <a:lnTo>
                        <a:pt x="26761" y="634"/>
                      </a:lnTo>
                      <a:close/>
                      <a:moveTo>
                        <a:pt x="25241" y="1014"/>
                      </a:moveTo>
                      <a:lnTo>
                        <a:pt x="24988" y="1109"/>
                      </a:lnTo>
                      <a:lnTo>
                        <a:pt x="25051" y="1109"/>
                      </a:lnTo>
                      <a:lnTo>
                        <a:pt x="25209" y="1077"/>
                      </a:lnTo>
                      <a:lnTo>
                        <a:pt x="25336" y="1014"/>
                      </a:lnTo>
                      <a:close/>
                      <a:moveTo>
                        <a:pt x="25843" y="1014"/>
                      </a:moveTo>
                      <a:lnTo>
                        <a:pt x="25589" y="1077"/>
                      </a:lnTo>
                      <a:cubicBezTo>
                        <a:pt x="25526" y="1077"/>
                        <a:pt x="25463" y="1109"/>
                        <a:pt x="25431" y="1141"/>
                      </a:cubicBezTo>
                      <a:lnTo>
                        <a:pt x="25558" y="1109"/>
                      </a:lnTo>
                      <a:lnTo>
                        <a:pt x="25684" y="1077"/>
                      </a:lnTo>
                      <a:lnTo>
                        <a:pt x="25874" y="1077"/>
                      </a:lnTo>
                      <a:cubicBezTo>
                        <a:pt x="25938" y="1046"/>
                        <a:pt x="26001" y="1014"/>
                        <a:pt x="26064" y="1014"/>
                      </a:cubicBezTo>
                      <a:close/>
                      <a:moveTo>
                        <a:pt x="26286" y="1014"/>
                      </a:moveTo>
                      <a:lnTo>
                        <a:pt x="26064" y="1046"/>
                      </a:lnTo>
                      <a:lnTo>
                        <a:pt x="25716" y="1172"/>
                      </a:lnTo>
                      <a:lnTo>
                        <a:pt x="25811" y="1172"/>
                      </a:lnTo>
                      <a:cubicBezTo>
                        <a:pt x="25938" y="1172"/>
                        <a:pt x="26191" y="1046"/>
                        <a:pt x="26286" y="1014"/>
                      </a:cubicBezTo>
                      <a:close/>
                      <a:moveTo>
                        <a:pt x="25241" y="1236"/>
                      </a:moveTo>
                      <a:lnTo>
                        <a:pt x="25196" y="1263"/>
                      </a:lnTo>
                      <a:lnTo>
                        <a:pt x="25196" y="1263"/>
                      </a:lnTo>
                      <a:cubicBezTo>
                        <a:pt x="25211" y="1258"/>
                        <a:pt x="25226" y="1251"/>
                        <a:pt x="25241" y="1236"/>
                      </a:cubicBezTo>
                      <a:close/>
                      <a:moveTo>
                        <a:pt x="24703" y="1014"/>
                      </a:moveTo>
                      <a:lnTo>
                        <a:pt x="24418" y="1077"/>
                      </a:lnTo>
                      <a:lnTo>
                        <a:pt x="24259" y="1141"/>
                      </a:lnTo>
                      <a:lnTo>
                        <a:pt x="24291" y="1141"/>
                      </a:lnTo>
                      <a:lnTo>
                        <a:pt x="24318" y="1133"/>
                      </a:lnTo>
                      <a:lnTo>
                        <a:pt x="24318" y="1133"/>
                      </a:lnTo>
                      <a:lnTo>
                        <a:pt x="23943" y="1267"/>
                      </a:lnTo>
                      <a:lnTo>
                        <a:pt x="24069" y="1236"/>
                      </a:lnTo>
                      <a:lnTo>
                        <a:pt x="24164" y="1204"/>
                      </a:lnTo>
                      <a:lnTo>
                        <a:pt x="24418" y="1141"/>
                      </a:lnTo>
                      <a:lnTo>
                        <a:pt x="24608" y="1077"/>
                      </a:lnTo>
                      <a:lnTo>
                        <a:pt x="24671" y="1077"/>
                      </a:lnTo>
                      <a:lnTo>
                        <a:pt x="24924" y="1014"/>
                      </a:lnTo>
                      <a:lnTo>
                        <a:pt x="24798" y="1014"/>
                      </a:lnTo>
                      <a:lnTo>
                        <a:pt x="24639" y="1046"/>
                      </a:lnTo>
                      <a:lnTo>
                        <a:pt x="24734" y="1014"/>
                      </a:lnTo>
                      <a:close/>
                      <a:moveTo>
                        <a:pt x="23943" y="1204"/>
                      </a:moveTo>
                      <a:lnTo>
                        <a:pt x="23705" y="1283"/>
                      </a:lnTo>
                      <a:lnTo>
                        <a:pt x="23705" y="1283"/>
                      </a:lnTo>
                      <a:lnTo>
                        <a:pt x="23879" y="1236"/>
                      </a:lnTo>
                      <a:lnTo>
                        <a:pt x="23943" y="1204"/>
                      </a:lnTo>
                      <a:close/>
                      <a:moveTo>
                        <a:pt x="23705" y="1283"/>
                      </a:moveTo>
                      <a:lnTo>
                        <a:pt x="23647" y="1299"/>
                      </a:lnTo>
                      <a:lnTo>
                        <a:pt x="23658" y="1299"/>
                      </a:lnTo>
                      <a:lnTo>
                        <a:pt x="23705" y="1283"/>
                      </a:lnTo>
                      <a:close/>
                      <a:moveTo>
                        <a:pt x="24956" y="1046"/>
                      </a:moveTo>
                      <a:cubicBezTo>
                        <a:pt x="24703" y="1109"/>
                        <a:pt x="24544" y="1172"/>
                        <a:pt x="24259" y="1299"/>
                      </a:cubicBezTo>
                      <a:lnTo>
                        <a:pt x="24449" y="1236"/>
                      </a:lnTo>
                      <a:lnTo>
                        <a:pt x="24798" y="1109"/>
                      </a:lnTo>
                      <a:lnTo>
                        <a:pt x="24956" y="1046"/>
                      </a:lnTo>
                      <a:close/>
                      <a:moveTo>
                        <a:pt x="23404" y="1394"/>
                      </a:moveTo>
                      <a:lnTo>
                        <a:pt x="23214" y="1457"/>
                      </a:lnTo>
                      <a:lnTo>
                        <a:pt x="23246" y="1457"/>
                      </a:lnTo>
                      <a:lnTo>
                        <a:pt x="23499" y="1394"/>
                      </a:lnTo>
                      <a:close/>
                      <a:moveTo>
                        <a:pt x="31923" y="0"/>
                      </a:moveTo>
                      <a:cubicBezTo>
                        <a:pt x="31860" y="32"/>
                        <a:pt x="31828" y="32"/>
                        <a:pt x="31765" y="32"/>
                      </a:cubicBezTo>
                      <a:lnTo>
                        <a:pt x="31575" y="32"/>
                      </a:lnTo>
                      <a:cubicBezTo>
                        <a:pt x="31448" y="32"/>
                        <a:pt x="31290" y="32"/>
                        <a:pt x="31195" y="64"/>
                      </a:cubicBezTo>
                      <a:lnTo>
                        <a:pt x="31036" y="64"/>
                      </a:lnTo>
                      <a:cubicBezTo>
                        <a:pt x="30910" y="95"/>
                        <a:pt x="30783" y="127"/>
                        <a:pt x="30688" y="127"/>
                      </a:cubicBezTo>
                      <a:cubicBezTo>
                        <a:pt x="30720" y="95"/>
                        <a:pt x="30751" y="95"/>
                        <a:pt x="30815" y="95"/>
                      </a:cubicBezTo>
                      <a:lnTo>
                        <a:pt x="30751" y="95"/>
                      </a:lnTo>
                      <a:cubicBezTo>
                        <a:pt x="30846" y="95"/>
                        <a:pt x="30910" y="64"/>
                        <a:pt x="30973" y="64"/>
                      </a:cubicBezTo>
                      <a:lnTo>
                        <a:pt x="30878" y="64"/>
                      </a:lnTo>
                      <a:cubicBezTo>
                        <a:pt x="30751" y="64"/>
                        <a:pt x="30625" y="95"/>
                        <a:pt x="30530" y="95"/>
                      </a:cubicBezTo>
                      <a:cubicBezTo>
                        <a:pt x="30435" y="95"/>
                        <a:pt x="30340" y="127"/>
                        <a:pt x="30213" y="127"/>
                      </a:cubicBezTo>
                      <a:lnTo>
                        <a:pt x="30181" y="127"/>
                      </a:lnTo>
                      <a:lnTo>
                        <a:pt x="29991" y="159"/>
                      </a:lnTo>
                      <a:lnTo>
                        <a:pt x="29960" y="159"/>
                      </a:lnTo>
                      <a:lnTo>
                        <a:pt x="29738" y="190"/>
                      </a:lnTo>
                      <a:lnTo>
                        <a:pt x="29706" y="190"/>
                      </a:lnTo>
                      <a:lnTo>
                        <a:pt x="29453" y="222"/>
                      </a:lnTo>
                      <a:cubicBezTo>
                        <a:pt x="29390" y="254"/>
                        <a:pt x="29295" y="254"/>
                        <a:pt x="29231" y="285"/>
                      </a:cubicBezTo>
                      <a:lnTo>
                        <a:pt x="29516" y="254"/>
                      </a:lnTo>
                      <a:lnTo>
                        <a:pt x="29675" y="222"/>
                      </a:lnTo>
                      <a:lnTo>
                        <a:pt x="29770" y="222"/>
                      </a:lnTo>
                      <a:lnTo>
                        <a:pt x="29548" y="254"/>
                      </a:lnTo>
                      <a:lnTo>
                        <a:pt x="29263" y="285"/>
                      </a:lnTo>
                      <a:lnTo>
                        <a:pt x="29041" y="349"/>
                      </a:lnTo>
                      <a:cubicBezTo>
                        <a:pt x="29159" y="349"/>
                        <a:pt x="29189" y="349"/>
                        <a:pt x="29342" y="322"/>
                      </a:cubicBezTo>
                      <a:lnTo>
                        <a:pt x="29342" y="322"/>
                      </a:lnTo>
                      <a:lnTo>
                        <a:pt x="29263" y="349"/>
                      </a:lnTo>
                      <a:cubicBezTo>
                        <a:pt x="29200" y="349"/>
                        <a:pt x="29136" y="380"/>
                        <a:pt x="29073" y="380"/>
                      </a:cubicBezTo>
                      <a:lnTo>
                        <a:pt x="29105" y="380"/>
                      </a:lnTo>
                      <a:lnTo>
                        <a:pt x="29010" y="412"/>
                      </a:lnTo>
                      <a:lnTo>
                        <a:pt x="28851" y="475"/>
                      </a:lnTo>
                      <a:lnTo>
                        <a:pt x="28915" y="475"/>
                      </a:lnTo>
                      <a:lnTo>
                        <a:pt x="28820" y="507"/>
                      </a:lnTo>
                      <a:lnTo>
                        <a:pt x="28756" y="507"/>
                      </a:lnTo>
                      <a:cubicBezTo>
                        <a:pt x="28978" y="412"/>
                        <a:pt x="28978" y="412"/>
                        <a:pt x="29010" y="380"/>
                      </a:cubicBezTo>
                      <a:lnTo>
                        <a:pt x="28915" y="380"/>
                      </a:lnTo>
                      <a:lnTo>
                        <a:pt x="28737" y="406"/>
                      </a:lnTo>
                      <a:lnTo>
                        <a:pt x="28737" y="406"/>
                      </a:lnTo>
                      <a:lnTo>
                        <a:pt x="28788" y="380"/>
                      </a:lnTo>
                      <a:cubicBezTo>
                        <a:pt x="28756" y="380"/>
                        <a:pt x="28693" y="412"/>
                        <a:pt x="28630" y="412"/>
                      </a:cubicBezTo>
                      <a:cubicBezTo>
                        <a:pt x="28630" y="412"/>
                        <a:pt x="28915" y="317"/>
                        <a:pt x="29168" y="285"/>
                      </a:cubicBezTo>
                      <a:cubicBezTo>
                        <a:pt x="29295" y="254"/>
                        <a:pt x="29421" y="222"/>
                        <a:pt x="29548" y="190"/>
                      </a:cubicBezTo>
                      <a:lnTo>
                        <a:pt x="29548" y="190"/>
                      </a:lnTo>
                      <a:cubicBezTo>
                        <a:pt x="29421" y="222"/>
                        <a:pt x="29326" y="222"/>
                        <a:pt x="29295" y="222"/>
                      </a:cubicBezTo>
                      <a:lnTo>
                        <a:pt x="29326" y="222"/>
                      </a:lnTo>
                      <a:cubicBezTo>
                        <a:pt x="29105" y="254"/>
                        <a:pt x="29105" y="254"/>
                        <a:pt x="29073" y="254"/>
                      </a:cubicBezTo>
                      <a:lnTo>
                        <a:pt x="29041" y="285"/>
                      </a:lnTo>
                      <a:cubicBezTo>
                        <a:pt x="28883" y="285"/>
                        <a:pt x="28725" y="317"/>
                        <a:pt x="28598" y="349"/>
                      </a:cubicBezTo>
                      <a:lnTo>
                        <a:pt x="28471" y="349"/>
                      </a:lnTo>
                      <a:lnTo>
                        <a:pt x="28186" y="412"/>
                      </a:lnTo>
                      <a:lnTo>
                        <a:pt x="27996" y="444"/>
                      </a:lnTo>
                      <a:cubicBezTo>
                        <a:pt x="27901" y="475"/>
                        <a:pt x="27806" y="475"/>
                        <a:pt x="27711" y="507"/>
                      </a:cubicBezTo>
                      <a:lnTo>
                        <a:pt x="27743" y="507"/>
                      </a:lnTo>
                      <a:cubicBezTo>
                        <a:pt x="27648" y="539"/>
                        <a:pt x="27553" y="539"/>
                        <a:pt x="27458" y="570"/>
                      </a:cubicBezTo>
                      <a:lnTo>
                        <a:pt x="27331" y="602"/>
                      </a:lnTo>
                      <a:lnTo>
                        <a:pt x="27426" y="602"/>
                      </a:lnTo>
                      <a:lnTo>
                        <a:pt x="27584" y="570"/>
                      </a:lnTo>
                      <a:lnTo>
                        <a:pt x="27679" y="570"/>
                      </a:lnTo>
                      <a:cubicBezTo>
                        <a:pt x="27458" y="634"/>
                        <a:pt x="27458" y="634"/>
                        <a:pt x="27331" y="634"/>
                      </a:cubicBezTo>
                      <a:lnTo>
                        <a:pt x="27236" y="665"/>
                      </a:lnTo>
                      <a:lnTo>
                        <a:pt x="27046" y="697"/>
                      </a:lnTo>
                      <a:lnTo>
                        <a:pt x="26919" y="729"/>
                      </a:lnTo>
                      <a:lnTo>
                        <a:pt x="26666" y="824"/>
                      </a:lnTo>
                      <a:lnTo>
                        <a:pt x="26698" y="855"/>
                      </a:lnTo>
                      <a:lnTo>
                        <a:pt x="26856" y="824"/>
                      </a:lnTo>
                      <a:lnTo>
                        <a:pt x="26856" y="855"/>
                      </a:lnTo>
                      <a:lnTo>
                        <a:pt x="27078" y="792"/>
                      </a:lnTo>
                      <a:lnTo>
                        <a:pt x="27109" y="792"/>
                      </a:lnTo>
                      <a:cubicBezTo>
                        <a:pt x="27141" y="792"/>
                        <a:pt x="27141" y="792"/>
                        <a:pt x="27331" y="729"/>
                      </a:cubicBezTo>
                      <a:lnTo>
                        <a:pt x="27553" y="665"/>
                      </a:lnTo>
                      <a:lnTo>
                        <a:pt x="27521" y="697"/>
                      </a:lnTo>
                      <a:cubicBezTo>
                        <a:pt x="27775" y="665"/>
                        <a:pt x="27775" y="665"/>
                        <a:pt x="27775" y="665"/>
                      </a:cubicBezTo>
                      <a:cubicBezTo>
                        <a:pt x="27806" y="665"/>
                        <a:pt x="27838" y="665"/>
                        <a:pt x="28028" y="602"/>
                      </a:cubicBezTo>
                      <a:cubicBezTo>
                        <a:pt x="28123" y="570"/>
                        <a:pt x="28218" y="570"/>
                        <a:pt x="28313" y="539"/>
                      </a:cubicBezTo>
                      <a:lnTo>
                        <a:pt x="28313" y="539"/>
                      </a:lnTo>
                      <a:lnTo>
                        <a:pt x="28186" y="602"/>
                      </a:lnTo>
                      <a:lnTo>
                        <a:pt x="28155" y="634"/>
                      </a:lnTo>
                      <a:lnTo>
                        <a:pt x="28250" y="634"/>
                      </a:lnTo>
                      <a:cubicBezTo>
                        <a:pt x="28155" y="665"/>
                        <a:pt x="28060" y="665"/>
                        <a:pt x="27965" y="697"/>
                      </a:cubicBezTo>
                      <a:cubicBezTo>
                        <a:pt x="27901" y="729"/>
                        <a:pt x="27806" y="760"/>
                        <a:pt x="27743" y="792"/>
                      </a:cubicBezTo>
                      <a:lnTo>
                        <a:pt x="27933" y="697"/>
                      </a:lnTo>
                      <a:lnTo>
                        <a:pt x="27901" y="665"/>
                      </a:lnTo>
                      <a:lnTo>
                        <a:pt x="27743" y="697"/>
                      </a:lnTo>
                      <a:lnTo>
                        <a:pt x="27616" y="697"/>
                      </a:lnTo>
                      <a:lnTo>
                        <a:pt x="27394" y="760"/>
                      </a:lnTo>
                      <a:cubicBezTo>
                        <a:pt x="27299" y="760"/>
                        <a:pt x="27236" y="792"/>
                        <a:pt x="27173" y="824"/>
                      </a:cubicBezTo>
                      <a:lnTo>
                        <a:pt x="27014" y="855"/>
                      </a:lnTo>
                      <a:lnTo>
                        <a:pt x="27014" y="887"/>
                      </a:lnTo>
                      <a:lnTo>
                        <a:pt x="27141" y="887"/>
                      </a:lnTo>
                      <a:lnTo>
                        <a:pt x="27299" y="855"/>
                      </a:lnTo>
                      <a:lnTo>
                        <a:pt x="27014" y="919"/>
                      </a:lnTo>
                      <a:lnTo>
                        <a:pt x="26856" y="1014"/>
                      </a:lnTo>
                      <a:cubicBezTo>
                        <a:pt x="26919" y="1014"/>
                        <a:pt x="26919" y="1014"/>
                        <a:pt x="27426" y="887"/>
                      </a:cubicBezTo>
                      <a:lnTo>
                        <a:pt x="27426" y="887"/>
                      </a:lnTo>
                      <a:lnTo>
                        <a:pt x="27141" y="982"/>
                      </a:lnTo>
                      <a:lnTo>
                        <a:pt x="26824" y="1077"/>
                      </a:lnTo>
                      <a:lnTo>
                        <a:pt x="26698" y="1077"/>
                      </a:lnTo>
                      <a:lnTo>
                        <a:pt x="26698" y="1014"/>
                      </a:lnTo>
                      <a:lnTo>
                        <a:pt x="26761" y="950"/>
                      </a:lnTo>
                      <a:lnTo>
                        <a:pt x="26634" y="950"/>
                      </a:lnTo>
                      <a:cubicBezTo>
                        <a:pt x="26159" y="1141"/>
                        <a:pt x="26159" y="1141"/>
                        <a:pt x="25938" y="1172"/>
                      </a:cubicBezTo>
                      <a:lnTo>
                        <a:pt x="25684" y="1267"/>
                      </a:lnTo>
                      <a:lnTo>
                        <a:pt x="25463" y="1394"/>
                      </a:lnTo>
                      <a:lnTo>
                        <a:pt x="25463" y="1457"/>
                      </a:lnTo>
                      <a:cubicBezTo>
                        <a:pt x="25526" y="1426"/>
                        <a:pt x="25653" y="1394"/>
                        <a:pt x="25748" y="1362"/>
                      </a:cubicBezTo>
                      <a:cubicBezTo>
                        <a:pt x="25748" y="1378"/>
                        <a:pt x="25748" y="1386"/>
                        <a:pt x="25795" y="1386"/>
                      </a:cubicBezTo>
                      <a:cubicBezTo>
                        <a:pt x="25843" y="1386"/>
                        <a:pt x="25938" y="1378"/>
                        <a:pt x="26128" y="1362"/>
                      </a:cubicBezTo>
                      <a:lnTo>
                        <a:pt x="26128" y="1394"/>
                      </a:lnTo>
                      <a:cubicBezTo>
                        <a:pt x="26191" y="1394"/>
                        <a:pt x="26254" y="1362"/>
                        <a:pt x="26318" y="1362"/>
                      </a:cubicBezTo>
                      <a:lnTo>
                        <a:pt x="26413" y="1362"/>
                      </a:lnTo>
                      <a:cubicBezTo>
                        <a:pt x="26254" y="1426"/>
                        <a:pt x="26254" y="1426"/>
                        <a:pt x="26254" y="1457"/>
                      </a:cubicBezTo>
                      <a:lnTo>
                        <a:pt x="26413" y="1457"/>
                      </a:lnTo>
                      <a:cubicBezTo>
                        <a:pt x="26444" y="1457"/>
                        <a:pt x="26476" y="1457"/>
                        <a:pt x="26508" y="1426"/>
                      </a:cubicBezTo>
                      <a:cubicBezTo>
                        <a:pt x="26983" y="1299"/>
                        <a:pt x="26983" y="1299"/>
                        <a:pt x="27141" y="1267"/>
                      </a:cubicBezTo>
                      <a:lnTo>
                        <a:pt x="27299" y="1172"/>
                      </a:lnTo>
                      <a:lnTo>
                        <a:pt x="27046" y="1236"/>
                      </a:lnTo>
                      <a:lnTo>
                        <a:pt x="27268" y="1109"/>
                      </a:lnTo>
                      <a:lnTo>
                        <a:pt x="27426" y="1077"/>
                      </a:lnTo>
                      <a:lnTo>
                        <a:pt x="27711" y="982"/>
                      </a:lnTo>
                      <a:lnTo>
                        <a:pt x="27901" y="887"/>
                      </a:lnTo>
                      <a:lnTo>
                        <a:pt x="27965" y="887"/>
                      </a:lnTo>
                      <a:cubicBezTo>
                        <a:pt x="27989" y="891"/>
                        <a:pt x="28012" y="892"/>
                        <a:pt x="28034" y="892"/>
                      </a:cubicBezTo>
                      <a:cubicBezTo>
                        <a:pt x="28221" y="892"/>
                        <a:pt x="28365" y="785"/>
                        <a:pt x="28535" y="729"/>
                      </a:cubicBezTo>
                      <a:lnTo>
                        <a:pt x="28661" y="729"/>
                      </a:lnTo>
                      <a:cubicBezTo>
                        <a:pt x="28661" y="729"/>
                        <a:pt x="28756" y="729"/>
                        <a:pt x="28883" y="634"/>
                      </a:cubicBezTo>
                      <a:lnTo>
                        <a:pt x="28851" y="602"/>
                      </a:lnTo>
                      <a:lnTo>
                        <a:pt x="28820" y="602"/>
                      </a:lnTo>
                      <a:lnTo>
                        <a:pt x="28630" y="634"/>
                      </a:lnTo>
                      <a:cubicBezTo>
                        <a:pt x="28756" y="602"/>
                        <a:pt x="28915" y="570"/>
                        <a:pt x="29073" y="539"/>
                      </a:cubicBezTo>
                      <a:lnTo>
                        <a:pt x="29136" y="539"/>
                      </a:lnTo>
                      <a:lnTo>
                        <a:pt x="29041" y="570"/>
                      </a:lnTo>
                      <a:cubicBezTo>
                        <a:pt x="29136" y="570"/>
                        <a:pt x="29136" y="570"/>
                        <a:pt x="29485" y="507"/>
                      </a:cubicBezTo>
                      <a:lnTo>
                        <a:pt x="29580" y="444"/>
                      </a:lnTo>
                      <a:lnTo>
                        <a:pt x="29706" y="444"/>
                      </a:lnTo>
                      <a:lnTo>
                        <a:pt x="29611" y="475"/>
                      </a:lnTo>
                      <a:lnTo>
                        <a:pt x="29706" y="475"/>
                      </a:lnTo>
                      <a:lnTo>
                        <a:pt x="29896" y="444"/>
                      </a:lnTo>
                      <a:lnTo>
                        <a:pt x="30055" y="380"/>
                      </a:lnTo>
                      <a:lnTo>
                        <a:pt x="30055" y="349"/>
                      </a:lnTo>
                      <a:lnTo>
                        <a:pt x="30245" y="349"/>
                      </a:lnTo>
                      <a:lnTo>
                        <a:pt x="30403" y="317"/>
                      </a:lnTo>
                      <a:lnTo>
                        <a:pt x="30561" y="285"/>
                      </a:lnTo>
                      <a:cubicBezTo>
                        <a:pt x="30783" y="254"/>
                        <a:pt x="31005" y="222"/>
                        <a:pt x="31226" y="190"/>
                      </a:cubicBezTo>
                      <a:lnTo>
                        <a:pt x="31321" y="190"/>
                      </a:lnTo>
                      <a:lnTo>
                        <a:pt x="31416" y="159"/>
                      </a:lnTo>
                      <a:lnTo>
                        <a:pt x="31511" y="127"/>
                      </a:lnTo>
                      <a:cubicBezTo>
                        <a:pt x="31448" y="127"/>
                        <a:pt x="31448" y="127"/>
                        <a:pt x="31163" y="159"/>
                      </a:cubicBezTo>
                      <a:lnTo>
                        <a:pt x="31290" y="127"/>
                      </a:lnTo>
                      <a:lnTo>
                        <a:pt x="31511" y="127"/>
                      </a:lnTo>
                      <a:cubicBezTo>
                        <a:pt x="31543" y="127"/>
                        <a:pt x="31543" y="127"/>
                        <a:pt x="31606" y="95"/>
                      </a:cubicBezTo>
                      <a:lnTo>
                        <a:pt x="31860" y="95"/>
                      </a:lnTo>
                      <a:cubicBezTo>
                        <a:pt x="31986" y="95"/>
                        <a:pt x="31986" y="95"/>
                        <a:pt x="32113" y="64"/>
                      </a:cubicBezTo>
                      <a:cubicBezTo>
                        <a:pt x="32145" y="32"/>
                        <a:pt x="32177" y="32"/>
                        <a:pt x="32208" y="32"/>
                      </a:cubicBezTo>
                      <a:lnTo>
                        <a:pt x="32272" y="0"/>
                      </a:lnTo>
                      <a:lnTo>
                        <a:pt x="32272" y="0"/>
                      </a:lnTo>
                      <a:lnTo>
                        <a:pt x="32177" y="32"/>
                      </a:lnTo>
                      <a:lnTo>
                        <a:pt x="31986" y="32"/>
                      </a:lnTo>
                      <a:lnTo>
                        <a:pt x="32113" y="0"/>
                      </a:lnTo>
                      <a:lnTo>
                        <a:pt x="32050" y="0"/>
                      </a:lnTo>
                      <a:lnTo>
                        <a:pt x="31891" y="32"/>
                      </a:lnTo>
                      <a:lnTo>
                        <a:pt x="31891" y="32"/>
                      </a:lnTo>
                      <a:lnTo>
                        <a:pt x="31986" y="0"/>
                      </a:lnTo>
                      <a:close/>
                      <a:moveTo>
                        <a:pt x="25019" y="1236"/>
                      </a:moveTo>
                      <a:lnTo>
                        <a:pt x="24734" y="1362"/>
                      </a:lnTo>
                      <a:lnTo>
                        <a:pt x="24608" y="1426"/>
                      </a:lnTo>
                      <a:lnTo>
                        <a:pt x="24513" y="1489"/>
                      </a:lnTo>
                      <a:lnTo>
                        <a:pt x="24608" y="1521"/>
                      </a:lnTo>
                      <a:lnTo>
                        <a:pt x="24893" y="1394"/>
                      </a:lnTo>
                      <a:lnTo>
                        <a:pt x="25083" y="1331"/>
                      </a:lnTo>
                      <a:lnTo>
                        <a:pt x="25196" y="1263"/>
                      </a:lnTo>
                      <a:lnTo>
                        <a:pt x="25196" y="1263"/>
                      </a:lnTo>
                      <a:cubicBezTo>
                        <a:pt x="25179" y="1267"/>
                        <a:pt x="25163" y="1267"/>
                        <a:pt x="25146" y="1267"/>
                      </a:cubicBezTo>
                      <a:lnTo>
                        <a:pt x="25178" y="1236"/>
                      </a:lnTo>
                      <a:close/>
                      <a:moveTo>
                        <a:pt x="22866" y="1552"/>
                      </a:moveTo>
                      <a:lnTo>
                        <a:pt x="22824" y="1573"/>
                      </a:lnTo>
                      <a:lnTo>
                        <a:pt x="22897" y="1552"/>
                      </a:lnTo>
                      <a:close/>
                      <a:moveTo>
                        <a:pt x="23594" y="1299"/>
                      </a:moveTo>
                      <a:cubicBezTo>
                        <a:pt x="23567" y="1299"/>
                        <a:pt x="22791" y="1510"/>
                        <a:pt x="22573" y="1589"/>
                      </a:cubicBezTo>
                      <a:lnTo>
                        <a:pt x="22573" y="1589"/>
                      </a:lnTo>
                      <a:lnTo>
                        <a:pt x="22707" y="1552"/>
                      </a:lnTo>
                      <a:lnTo>
                        <a:pt x="22961" y="1489"/>
                      </a:lnTo>
                      <a:lnTo>
                        <a:pt x="22644" y="1584"/>
                      </a:lnTo>
                      <a:lnTo>
                        <a:pt x="22771" y="1552"/>
                      </a:lnTo>
                      <a:lnTo>
                        <a:pt x="22992" y="1489"/>
                      </a:lnTo>
                      <a:lnTo>
                        <a:pt x="23531" y="1331"/>
                      </a:lnTo>
                      <a:lnTo>
                        <a:pt x="23647" y="1299"/>
                      </a:lnTo>
                      <a:close/>
                      <a:moveTo>
                        <a:pt x="22573" y="1589"/>
                      </a:moveTo>
                      <a:lnTo>
                        <a:pt x="22475" y="1616"/>
                      </a:lnTo>
                      <a:lnTo>
                        <a:pt x="22517" y="1616"/>
                      </a:lnTo>
                      <a:cubicBezTo>
                        <a:pt x="22517" y="1611"/>
                        <a:pt x="22538" y="1602"/>
                        <a:pt x="22573" y="1589"/>
                      </a:cubicBezTo>
                      <a:close/>
                      <a:moveTo>
                        <a:pt x="22454" y="1616"/>
                      </a:moveTo>
                      <a:lnTo>
                        <a:pt x="22232" y="1679"/>
                      </a:lnTo>
                      <a:lnTo>
                        <a:pt x="21916" y="1774"/>
                      </a:lnTo>
                      <a:lnTo>
                        <a:pt x="21789" y="1837"/>
                      </a:lnTo>
                      <a:lnTo>
                        <a:pt x="21789" y="1837"/>
                      </a:lnTo>
                      <a:lnTo>
                        <a:pt x="22074" y="1742"/>
                      </a:lnTo>
                      <a:lnTo>
                        <a:pt x="22296" y="1679"/>
                      </a:lnTo>
                      <a:lnTo>
                        <a:pt x="22359" y="1647"/>
                      </a:lnTo>
                      <a:lnTo>
                        <a:pt x="22475" y="1616"/>
                      </a:lnTo>
                      <a:close/>
                      <a:moveTo>
                        <a:pt x="24291" y="1362"/>
                      </a:moveTo>
                      <a:cubicBezTo>
                        <a:pt x="23721" y="1616"/>
                        <a:pt x="23721" y="1616"/>
                        <a:pt x="23689" y="1647"/>
                      </a:cubicBezTo>
                      <a:lnTo>
                        <a:pt x="23689" y="1616"/>
                      </a:lnTo>
                      <a:lnTo>
                        <a:pt x="24006" y="1457"/>
                      </a:lnTo>
                      <a:lnTo>
                        <a:pt x="23943" y="1457"/>
                      </a:lnTo>
                      <a:lnTo>
                        <a:pt x="23658" y="1552"/>
                      </a:lnTo>
                      <a:lnTo>
                        <a:pt x="23373" y="1679"/>
                      </a:lnTo>
                      <a:lnTo>
                        <a:pt x="23531" y="1584"/>
                      </a:lnTo>
                      <a:lnTo>
                        <a:pt x="23974" y="1426"/>
                      </a:lnTo>
                      <a:lnTo>
                        <a:pt x="24069" y="1362"/>
                      </a:lnTo>
                      <a:lnTo>
                        <a:pt x="24069" y="1362"/>
                      </a:lnTo>
                      <a:lnTo>
                        <a:pt x="23658" y="1489"/>
                      </a:lnTo>
                      <a:cubicBezTo>
                        <a:pt x="23468" y="1584"/>
                        <a:pt x="23309" y="1647"/>
                        <a:pt x="23119" y="1742"/>
                      </a:cubicBezTo>
                      <a:lnTo>
                        <a:pt x="23087" y="1806"/>
                      </a:lnTo>
                      <a:lnTo>
                        <a:pt x="23246" y="1742"/>
                      </a:lnTo>
                      <a:lnTo>
                        <a:pt x="23341" y="1742"/>
                      </a:lnTo>
                      <a:lnTo>
                        <a:pt x="23182" y="1806"/>
                      </a:lnTo>
                      <a:lnTo>
                        <a:pt x="22834" y="1964"/>
                      </a:lnTo>
                      <a:lnTo>
                        <a:pt x="22992" y="1932"/>
                      </a:lnTo>
                      <a:lnTo>
                        <a:pt x="23119" y="1901"/>
                      </a:lnTo>
                      <a:lnTo>
                        <a:pt x="23246" y="1901"/>
                      </a:lnTo>
                      <a:lnTo>
                        <a:pt x="23499" y="1774"/>
                      </a:lnTo>
                      <a:cubicBezTo>
                        <a:pt x="23626" y="1742"/>
                        <a:pt x="23721" y="1679"/>
                        <a:pt x="23848" y="1647"/>
                      </a:cubicBezTo>
                      <a:cubicBezTo>
                        <a:pt x="23943" y="1616"/>
                        <a:pt x="24038" y="1584"/>
                        <a:pt x="24101" y="1552"/>
                      </a:cubicBezTo>
                      <a:cubicBezTo>
                        <a:pt x="24164" y="1552"/>
                        <a:pt x="24386" y="1457"/>
                        <a:pt x="24418" y="1394"/>
                      </a:cubicBezTo>
                      <a:cubicBezTo>
                        <a:pt x="24386" y="1394"/>
                        <a:pt x="24354" y="1426"/>
                        <a:pt x="24196" y="1457"/>
                      </a:cubicBezTo>
                      <a:lnTo>
                        <a:pt x="24354" y="1362"/>
                      </a:lnTo>
                      <a:close/>
                      <a:moveTo>
                        <a:pt x="22771" y="1837"/>
                      </a:moveTo>
                      <a:cubicBezTo>
                        <a:pt x="22707" y="1837"/>
                        <a:pt x="22644" y="1869"/>
                        <a:pt x="22581" y="1901"/>
                      </a:cubicBezTo>
                      <a:lnTo>
                        <a:pt x="22327" y="1996"/>
                      </a:lnTo>
                      <a:cubicBezTo>
                        <a:pt x="22454" y="1964"/>
                        <a:pt x="22454" y="1964"/>
                        <a:pt x="22644" y="1901"/>
                      </a:cubicBezTo>
                      <a:cubicBezTo>
                        <a:pt x="22771" y="1869"/>
                        <a:pt x="22771" y="1837"/>
                        <a:pt x="22771" y="1837"/>
                      </a:cubicBezTo>
                      <a:close/>
                      <a:moveTo>
                        <a:pt x="24038" y="1711"/>
                      </a:moveTo>
                      <a:lnTo>
                        <a:pt x="23911" y="1742"/>
                      </a:lnTo>
                      <a:lnTo>
                        <a:pt x="23594" y="1806"/>
                      </a:lnTo>
                      <a:lnTo>
                        <a:pt x="23373" y="1901"/>
                      </a:lnTo>
                      <a:lnTo>
                        <a:pt x="23182" y="2027"/>
                      </a:lnTo>
                      <a:lnTo>
                        <a:pt x="23277" y="2027"/>
                      </a:lnTo>
                      <a:lnTo>
                        <a:pt x="23246" y="2091"/>
                      </a:lnTo>
                      <a:lnTo>
                        <a:pt x="23436" y="2027"/>
                      </a:lnTo>
                      <a:lnTo>
                        <a:pt x="23784" y="1869"/>
                      </a:lnTo>
                      <a:lnTo>
                        <a:pt x="23848" y="1806"/>
                      </a:lnTo>
                      <a:lnTo>
                        <a:pt x="24038" y="1711"/>
                      </a:lnTo>
                      <a:close/>
                      <a:moveTo>
                        <a:pt x="25368" y="1331"/>
                      </a:moveTo>
                      <a:cubicBezTo>
                        <a:pt x="25304" y="1331"/>
                        <a:pt x="25273" y="1362"/>
                        <a:pt x="25209" y="1362"/>
                      </a:cubicBezTo>
                      <a:cubicBezTo>
                        <a:pt x="25114" y="1362"/>
                        <a:pt x="24956" y="1394"/>
                        <a:pt x="24354" y="1711"/>
                      </a:cubicBezTo>
                      <a:lnTo>
                        <a:pt x="23943" y="1869"/>
                      </a:lnTo>
                      <a:lnTo>
                        <a:pt x="23784" y="1964"/>
                      </a:lnTo>
                      <a:lnTo>
                        <a:pt x="23689" y="2091"/>
                      </a:lnTo>
                      <a:lnTo>
                        <a:pt x="23911" y="2059"/>
                      </a:lnTo>
                      <a:cubicBezTo>
                        <a:pt x="24006" y="2027"/>
                        <a:pt x="24101" y="1996"/>
                        <a:pt x="24164" y="1964"/>
                      </a:cubicBezTo>
                      <a:lnTo>
                        <a:pt x="24164" y="1964"/>
                      </a:lnTo>
                      <a:lnTo>
                        <a:pt x="24069" y="2091"/>
                      </a:lnTo>
                      <a:cubicBezTo>
                        <a:pt x="24085" y="2106"/>
                        <a:pt x="24101" y="2114"/>
                        <a:pt x="24133" y="2114"/>
                      </a:cubicBezTo>
                      <a:cubicBezTo>
                        <a:pt x="24164" y="2114"/>
                        <a:pt x="24212" y="2106"/>
                        <a:pt x="24291" y="2091"/>
                      </a:cubicBezTo>
                      <a:lnTo>
                        <a:pt x="24544" y="2091"/>
                      </a:lnTo>
                      <a:lnTo>
                        <a:pt x="24766" y="2059"/>
                      </a:lnTo>
                      <a:lnTo>
                        <a:pt x="24924" y="1964"/>
                      </a:lnTo>
                      <a:lnTo>
                        <a:pt x="24893" y="2059"/>
                      </a:lnTo>
                      <a:cubicBezTo>
                        <a:pt x="25368" y="1996"/>
                        <a:pt x="25368" y="1996"/>
                        <a:pt x="25494" y="1932"/>
                      </a:cubicBezTo>
                      <a:cubicBezTo>
                        <a:pt x="25558" y="1901"/>
                        <a:pt x="25589" y="1869"/>
                        <a:pt x="25748" y="1837"/>
                      </a:cubicBezTo>
                      <a:lnTo>
                        <a:pt x="26001" y="1679"/>
                      </a:lnTo>
                      <a:lnTo>
                        <a:pt x="25906" y="1616"/>
                      </a:lnTo>
                      <a:lnTo>
                        <a:pt x="25811" y="1584"/>
                      </a:lnTo>
                      <a:lnTo>
                        <a:pt x="25526" y="1647"/>
                      </a:lnTo>
                      <a:lnTo>
                        <a:pt x="25146" y="1711"/>
                      </a:lnTo>
                      <a:lnTo>
                        <a:pt x="24956" y="1742"/>
                      </a:lnTo>
                      <a:lnTo>
                        <a:pt x="24861" y="1711"/>
                      </a:lnTo>
                      <a:lnTo>
                        <a:pt x="24671" y="1711"/>
                      </a:lnTo>
                      <a:lnTo>
                        <a:pt x="24829" y="1584"/>
                      </a:lnTo>
                      <a:lnTo>
                        <a:pt x="25114" y="1457"/>
                      </a:lnTo>
                      <a:lnTo>
                        <a:pt x="25368" y="1331"/>
                      </a:lnTo>
                      <a:close/>
                      <a:moveTo>
                        <a:pt x="22866" y="2091"/>
                      </a:moveTo>
                      <a:lnTo>
                        <a:pt x="22612" y="2154"/>
                      </a:lnTo>
                      <a:lnTo>
                        <a:pt x="22707" y="2154"/>
                      </a:lnTo>
                      <a:lnTo>
                        <a:pt x="22866" y="2091"/>
                      </a:lnTo>
                      <a:close/>
                      <a:moveTo>
                        <a:pt x="23626" y="1394"/>
                      </a:moveTo>
                      <a:lnTo>
                        <a:pt x="23404" y="1457"/>
                      </a:lnTo>
                      <a:lnTo>
                        <a:pt x="23309" y="1489"/>
                      </a:lnTo>
                      <a:lnTo>
                        <a:pt x="23087" y="1552"/>
                      </a:lnTo>
                      <a:cubicBezTo>
                        <a:pt x="22961" y="1616"/>
                        <a:pt x="22961" y="1616"/>
                        <a:pt x="22549" y="1742"/>
                      </a:cubicBezTo>
                      <a:lnTo>
                        <a:pt x="22549" y="1774"/>
                      </a:lnTo>
                      <a:cubicBezTo>
                        <a:pt x="22359" y="1837"/>
                        <a:pt x="22359" y="1837"/>
                        <a:pt x="22296" y="1869"/>
                      </a:cubicBezTo>
                      <a:lnTo>
                        <a:pt x="22201" y="1869"/>
                      </a:lnTo>
                      <a:lnTo>
                        <a:pt x="22359" y="1806"/>
                      </a:lnTo>
                      <a:lnTo>
                        <a:pt x="22707" y="1647"/>
                      </a:lnTo>
                      <a:lnTo>
                        <a:pt x="22802" y="1616"/>
                      </a:lnTo>
                      <a:lnTo>
                        <a:pt x="22739" y="1616"/>
                      </a:lnTo>
                      <a:lnTo>
                        <a:pt x="22824" y="1573"/>
                      </a:lnTo>
                      <a:lnTo>
                        <a:pt x="22676" y="1616"/>
                      </a:lnTo>
                      <a:lnTo>
                        <a:pt x="22264" y="1742"/>
                      </a:lnTo>
                      <a:lnTo>
                        <a:pt x="21947" y="1837"/>
                      </a:lnTo>
                      <a:lnTo>
                        <a:pt x="21631" y="1932"/>
                      </a:lnTo>
                      <a:lnTo>
                        <a:pt x="21631" y="1932"/>
                      </a:lnTo>
                      <a:lnTo>
                        <a:pt x="22011" y="1806"/>
                      </a:lnTo>
                      <a:lnTo>
                        <a:pt x="22011" y="1806"/>
                      </a:lnTo>
                      <a:lnTo>
                        <a:pt x="21662" y="1901"/>
                      </a:lnTo>
                      <a:lnTo>
                        <a:pt x="21631" y="1932"/>
                      </a:lnTo>
                      <a:lnTo>
                        <a:pt x="21314" y="2059"/>
                      </a:lnTo>
                      <a:lnTo>
                        <a:pt x="21377" y="2059"/>
                      </a:lnTo>
                      <a:lnTo>
                        <a:pt x="21346" y="2091"/>
                      </a:lnTo>
                      <a:lnTo>
                        <a:pt x="21472" y="2059"/>
                      </a:lnTo>
                      <a:lnTo>
                        <a:pt x="21662" y="1996"/>
                      </a:lnTo>
                      <a:lnTo>
                        <a:pt x="21662" y="2027"/>
                      </a:lnTo>
                      <a:lnTo>
                        <a:pt x="21726" y="2027"/>
                      </a:lnTo>
                      <a:cubicBezTo>
                        <a:pt x="21631" y="2059"/>
                        <a:pt x="21567" y="2091"/>
                        <a:pt x="21504" y="2091"/>
                      </a:cubicBezTo>
                      <a:lnTo>
                        <a:pt x="21409" y="2091"/>
                      </a:lnTo>
                      <a:lnTo>
                        <a:pt x="21219" y="2186"/>
                      </a:lnTo>
                      <a:lnTo>
                        <a:pt x="20997" y="2249"/>
                      </a:lnTo>
                      <a:lnTo>
                        <a:pt x="20902" y="2312"/>
                      </a:lnTo>
                      <a:lnTo>
                        <a:pt x="21029" y="2312"/>
                      </a:lnTo>
                      <a:lnTo>
                        <a:pt x="21377" y="2186"/>
                      </a:lnTo>
                      <a:lnTo>
                        <a:pt x="21757" y="2059"/>
                      </a:lnTo>
                      <a:lnTo>
                        <a:pt x="21884" y="2027"/>
                      </a:lnTo>
                      <a:lnTo>
                        <a:pt x="22137" y="2027"/>
                      </a:lnTo>
                      <a:lnTo>
                        <a:pt x="22454" y="1901"/>
                      </a:lnTo>
                      <a:lnTo>
                        <a:pt x="22992" y="1711"/>
                      </a:lnTo>
                      <a:lnTo>
                        <a:pt x="23151" y="1647"/>
                      </a:lnTo>
                      <a:lnTo>
                        <a:pt x="23087" y="1647"/>
                      </a:lnTo>
                      <a:lnTo>
                        <a:pt x="22866" y="1742"/>
                      </a:lnTo>
                      <a:lnTo>
                        <a:pt x="22866" y="1742"/>
                      </a:lnTo>
                      <a:lnTo>
                        <a:pt x="22897" y="1679"/>
                      </a:lnTo>
                      <a:lnTo>
                        <a:pt x="23151" y="1584"/>
                      </a:lnTo>
                      <a:cubicBezTo>
                        <a:pt x="23246" y="1552"/>
                        <a:pt x="23341" y="1521"/>
                        <a:pt x="23404" y="1489"/>
                      </a:cubicBezTo>
                      <a:lnTo>
                        <a:pt x="23689" y="1394"/>
                      </a:lnTo>
                      <a:close/>
                      <a:moveTo>
                        <a:pt x="20902" y="2502"/>
                      </a:moveTo>
                      <a:lnTo>
                        <a:pt x="20807" y="2534"/>
                      </a:lnTo>
                      <a:lnTo>
                        <a:pt x="20586" y="2597"/>
                      </a:lnTo>
                      <a:lnTo>
                        <a:pt x="20617" y="2629"/>
                      </a:lnTo>
                      <a:lnTo>
                        <a:pt x="20902" y="2502"/>
                      </a:lnTo>
                      <a:close/>
                      <a:moveTo>
                        <a:pt x="24766" y="2344"/>
                      </a:moveTo>
                      <a:lnTo>
                        <a:pt x="24513" y="2534"/>
                      </a:lnTo>
                      <a:lnTo>
                        <a:pt x="24323" y="2692"/>
                      </a:lnTo>
                      <a:lnTo>
                        <a:pt x="24703" y="2692"/>
                      </a:lnTo>
                      <a:lnTo>
                        <a:pt x="25019" y="2597"/>
                      </a:lnTo>
                      <a:lnTo>
                        <a:pt x="25336" y="2502"/>
                      </a:lnTo>
                      <a:lnTo>
                        <a:pt x="25336" y="2344"/>
                      </a:lnTo>
                      <a:close/>
                      <a:moveTo>
                        <a:pt x="21061" y="2471"/>
                      </a:moveTo>
                      <a:cubicBezTo>
                        <a:pt x="20997" y="2502"/>
                        <a:pt x="20871" y="2534"/>
                        <a:pt x="20807" y="2566"/>
                      </a:cubicBezTo>
                      <a:lnTo>
                        <a:pt x="20649" y="2692"/>
                      </a:lnTo>
                      <a:cubicBezTo>
                        <a:pt x="20649" y="2692"/>
                        <a:pt x="20586" y="2724"/>
                        <a:pt x="20396" y="2851"/>
                      </a:cubicBezTo>
                      <a:lnTo>
                        <a:pt x="20649" y="2756"/>
                      </a:lnTo>
                      <a:lnTo>
                        <a:pt x="21029" y="2566"/>
                      </a:lnTo>
                      <a:lnTo>
                        <a:pt x="21124" y="2502"/>
                      </a:lnTo>
                      <a:lnTo>
                        <a:pt x="21061" y="2471"/>
                      </a:lnTo>
                      <a:close/>
                      <a:moveTo>
                        <a:pt x="23024" y="2249"/>
                      </a:moveTo>
                      <a:cubicBezTo>
                        <a:pt x="22802" y="2249"/>
                        <a:pt x="22802" y="2249"/>
                        <a:pt x="22739" y="2281"/>
                      </a:cubicBezTo>
                      <a:cubicBezTo>
                        <a:pt x="22359" y="2471"/>
                        <a:pt x="22359" y="2471"/>
                        <a:pt x="22232" y="2502"/>
                      </a:cubicBezTo>
                      <a:cubicBezTo>
                        <a:pt x="22042" y="2597"/>
                        <a:pt x="21852" y="2692"/>
                        <a:pt x="21694" y="2787"/>
                      </a:cubicBezTo>
                      <a:cubicBezTo>
                        <a:pt x="21536" y="2882"/>
                        <a:pt x="21377" y="2977"/>
                        <a:pt x="21219" y="3072"/>
                      </a:cubicBezTo>
                      <a:lnTo>
                        <a:pt x="21409" y="3041"/>
                      </a:lnTo>
                      <a:lnTo>
                        <a:pt x="21726" y="2914"/>
                      </a:lnTo>
                      <a:lnTo>
                        <a:pt x="22011" y="2756"/>
                      </a:lnTo>
                      <a:lnTo>
                        <a:pt x="22106" y="2787"/>
                      </a:lnTo>
                      <a:lnTo>
                        <a:pt x="22359" y="2692"/>
                      </a:lnTo>
                      <a:lnTo>
                        <a:pt x="22771" y="2502"/>
                      </a:lnTo>
                      <a:cubicBezTo>
                        <a:pt x="23182" y="2344"/>
                        <a:pt x="23182" y="2344"/>
                        <a:pt x="23182" y="2281"/>
                      </a:cubicBezTo>
                      <a:lnTo>
                        <a:pt x="23024" y="2281"/>
                      </a:lnTo>
                      <a:lnTo>
                        <a:pt x="23024" y="2249"/>
                      </a:lnTo>
                      <a:close/>
                      <a:moveTo>
                        <a:pt x="47473" y="2914"/>
                      </a:moveTo>
                      <a:cubicBezTo>
                        <a:pt x="47631" y="2977"/>
                        <a:pt x="47789" y="3041"/>
                        <a:pt x="47853" y="3072"/>
                      </a:cubicBezTo>
                      <a:lnTo>
                        <a:pt x="47810" y="3051"/>
                      </a:lnTo>
                      <a:lnTo>
                        <a:pt x="47810" y="3051"/>
                      </a:lnTo>
                      <a:lnTo>
                        <a:pt x="47631" y="2977"/>
                      </a:lnTo>
                      <a:cubicBezTo>
                        <a:pt x="47568" y="2946"/>
                        <a:pt x="47536" y="2914"/>
                        <a:pt x="47473" y="2914"/>
                      </a:cubicBezTo>
                      <a:close/>
                      <a:moveTo>
                        <a:pt x="47789" y="3041"/>
                      </a:moveTo>
                      <a:lnTo>
                        <a:pt x="47810" y="3051"/>
                      </a:lnTo>
                      <a:lnTo>
                        <a:pt x="47810" y="3051"/>
                      </a:lnTo>
                      <a:lnTo>
                        <a:pt x="48070" y="3158"/>
                      </a:lnTo>
                      <a:lnTo>
                        <a:pt x="48070" y="3158"/>
                      </a:lnTo>
                      <a:cubicBezTo>
                        <a:pt x="48060" y="3151"/>
                        <a:pt x="48050" y="3143"/>
                        <a:pt x="48043" y="3136"/>
                      </a:cubicBezTo>
                      <a:lnTo>
                        <a:pt x="47979" y="3104"/>
                      </a:lnTo>
                      <a:cubicBezTo>
                        <a:pt x="47916" y="3072"/>
                        <a:pt x="47853" y="3072"/>
                        <a:pt x="47789" y="3041"/>
                      </a:cubicBezTo>
                      <a:close/>
                      <a:moveTo>
                        <a:pt x="48070" y="3158"/>
                      </a:moveTo>
                      <a:cubicBezTo>
                        <a:pt x="48103" y="3181"/>
                        <a:pt x="48145" y="3199"/>
                        <a:pt x="48169" y="3199"/>
                      </a:cubicBezTo>
                      <a:lnTo>
                        <a:pt x="48070" y="3158"/>
                      </a:lnTo>
                      <a:close/>
                      <a:moveTo>
                        <a:pt x="48169" y="3199"/>
                      </a:moveTo>
                      <a:lnTo>
                        <a:pt x="48169" y="3199"/>
                      </a:lnTo>
                      <a:cubicBezTo>
                        <a:pt x="48296" y="3262"/>
                        <a:pt x="48391" y="3294"/>
                        <a:pt x="48518" y="3357"/>
                      </a:cubicBezTo>
                      <a:lnTo>
                        <a:pt x="48328" y="3262"/>
                      </a:lnTo>
                      <a:lnTo>
                        <a:pt x="48169" y="3199"/>
                      </a:lnTo>
                      <a:close/>
                      <a:moveTo>
                        <a:pt x="22264" y="2281"/>
                      </a:moveTo>
                      <a:lnTo>
                        <a:pt x="22137" y="2312"/>
                      </a:lnTo>
                      <a:lnTo>
                        <a:pt x="21884" y="2439"/>
                      </a:lnTo>
                      <a:lnTo>
                        <a:pt x="21821" y="2439"/>
                      </a:lnTo>
                      <a:lnTo>
                        <a:pt x="21852" y="2376"/>
                      </a:lnTo>
                      <a:lnTo>
                        <a:pt x="21662" y="2439"/>
                      </a:lnTo>
                      <a:lnTo>
                        <a:pt x="21441" y="2566"/>
                      </a:lnTo>
                      <a:lnTo>
                        <a:pt x="21251" y="2661"/>
                      </a:lnTo>
                      <a:cubicBezTo>
                        <a:pt x="20807" y="2882"/>
                        <a:pt x="20807" y="2882"/>
                        <a:pt x="20744" y="2882"/>
                      </a:cubicBezTo>
                      <a:cubicBezTo>
                        <a:pt x="20776" y="2882"/>
                        <a:pt x="20776" y="2851"/>
                        <a:pt x="20902" y="2756"/>
                      </a:cubicBezTo>
                      <a:lnTo>
                        <a:pt x="20902" y="2756"/>
                      </a:lnTo>
                      <a:lnTo>
                        <a:pt x="20807" y="2787"/>
                      </a:lnTo>
                      <a:lnTo>
                        <a:pt x="20522" y="2914"/>
                      </a:lnTo>
                      <a:lnTo>
                        <a:pt x="20427" y="3009"/>
                      </a:lnTo>
                      <a:lnTo>
                        <a:pt x="20364" y="3072"/>
                      </a:lnTo>
                      <a:lnTo>
                        <a:pt x="20396" y="3136"/>
                      </a:lnTo>
                      <a:cubicBezTo>
                        <a:pt x="20047" y="3389"/>
                        <a:pt x="20047" y="3389"/>
                        <a:pt x="20047" y="3452"/>
                      </a:cubicBezTo>
                      <a:cubicBezTo>
                        <a:pt x="20079" y="3421"/>
                        <a:pt x="20111" y="3421"/>
                        <a:pt x="20427" y="3294"/>
                      </a:cubicBezTo>
                      <a:lnTo>
                        <a:pt x="20617" y="3262"/>
                      </a:lnTo>
                      <a:lnTo>
                        <a:pt x="21029" y="3072"/>
                      </a:lnTo>
                      <a:lnTo>
                        <a:pt x="21251" y="2914"/>
                      </a:lnTo>
                      <a:lnTo>
                        <a:pt x="21409" y="2787"/>
                      </a:lnTo>
                      <a:lnTo>
                        <a:pt x="21472" y="2692"/>
                      </a:lnTo>
                      <a:cubicBezTo>
                        <a:pt x="21884" y="2566"/>
                        <a:pt x="21884" y="2566"/>
                        <a:pt x="22137" y="2376"/>
                      </a:cubicBezTo>
                      <a:lnTo>
                        <a:pt x="22264" y="2281"/>
                      </a:lnTo>
                      <a:close/>
                      <a:moveTo>
                        <a:pt x="48518" y="3357"/>
                      </a:moveTo>
                      <a:lnTo>
                        <a:pt x="48581" y="3389"/>
                      </a:lnTo>
                      <a:cubicBezTo>
                        <a:pt x="48642" y="3420"/>
                        <a:pt x="48703" y="3450"/>
                        <a:pt x="48761" y="3481"/>
                      </a:cubicBezTo>
                      <a:lnTo>
                        <a:pt x="48761" y="3481"/>
                      </a:lnTo>
                      <a:lnTo>
                        <a:pt x="48586" y="3378"/>
                      </a:lnTo>
                      <a:lnTo>
                        <a:pt x="48586" y="3378"/>
                      </a:lnTo>
                      <a:cubicBezTo>
                        <a:pt x="48681" y="3433"/>
                        <a:pt x="48797" y="3488"/>
                        <a:pt x="48927" y="3550"/>
                      </a:cubicBezTo>
                      <a:lnTo>
                        <a:pt x="48927" y="3550"/>
                      </a:lnTo>
                      <a:lnTo>
                        <a:pt x="48549" y="3357"/>
                      </a:lnTo>
                      <a:close/>
                      <a:moveTo>
                        <a:pt x="48761" y="3481"/>
                      </a:moveTo>
                      <a:lnTo>
                        <a:pt x="48929" y="3579"/>
                      </a:lnTo>
                      <a:cubicBezTo>
                        <a:pt x="48880" y="3546"/>
                        <a:pt x="48823" y="3513"/>
                        <a:pt x="48761" y="3481"/>
                      </a:cubicBezTo>
                      <a:close/>
                      <a:moveTo>
                        <a:pt x="48961" y="3579"/>
                      </a:moveTo>
                      <a:lnTo>
                        <a:pt x="48961" y="3579"/>
                      </a:lnTo>
                      <a:cubicBezTo>
                        <a:pt x="49010" y="3604"/>
                        <a:pt x="49059" y="3628"/>
                        <a:pt x="49123" y="3653"/>
                      </a:cubicBezTo>
                      <a:lnTo>
                        <a:pt x="49123" y="3653"/>
                      </a:lnTo>
                      <a:lnTo>
                        <a:pt x="48961" y="3579"/>
                      </a:lnTo>
                      <a:close/>
                      <a:moveTo>
                        <a:pt x="48927" y="3550"/>
                      </a:moveTo>
                      <a:lnTo>
                        <a:pt x="49143" y="3660"/>
                      </a:lnTo>
                      <a:lnTo>
                        <a:pt x="49143" y="3660"/>
                      </a:lnTo>
                      <a:cubicBezTo>
                        <a:pt x="49136" y="3657"/>
                        <a:pt x="49129" y="3655"/>
                        <a:pt x="49123" y="3653"/>
                      </a:cubicBezTo>
                      <a:lnTo>
                        <a:pt x="49123" y="3653"/>
                      </a:lnTo>
                      <a:lnTo>
                        <a:pt x="49170" y="3674"/>
                      </a:lnTo>
                      <a:lnTo>
                        <a:pt x="49143" y="3660"/>
                      </a:lnTo>
                      <a:lnTo>
                        <a:pt x="49143" y="3660"/>
                      </a:lnTo>
                      <a:cubicBezTo>
                        <a:pt x="49155" y="3665"/>
                        <a:pt x="49169" y="3669"/>
                        <a:pt x="49183" y="3674"/>
                      </a:cubicBezTo>
                      <a:cubicBezTo>
                        <a:pt x="49093" y="3629"/>
                        <a:pt x="49007" y="3588"/>
                        <a:pt x="48927" y="3550"/>
                      </a:cubicBezTo>
                      <a:close/>
                      <a:moveTo>
                        <a:pt x="49170" y="3674"/>
                      </a:moveTo>
                      <a:lnTo>
                        <a:pt x="49170" y="3674"/>
                      </a:lnTo>
                      <a:lnTo>
                        <a:pt x="49170" y="3674"/>
                      </a:lnTo>
                      <a:close/>
                      <a:moveTo>
                        <a:pt x="49170" y="3674"/>
                      </a:moveTo>
                      <a:lnTo>
                        <a:pt x="49196" y="3686"/>
                      </a:lnTo>
                      <a:lnTo>
                        <a:pt x="49196" y="3686"/>
                      </a:lnTo>
                      <a:cubicBezTo>
                        <a:pt x="49192" y="3683"/>
                        <a:pt x="49187" y="3679"/>
                        <a:pt x="49183" y="3674"/>
                      </a:cubicBezTo>
                      <a:close/>
                      <a:moveTo>
                        <a:pt x="20396" y="2312"/>
                      </a:moveTo>
                      <a:lnTo>
                        <a:pt x="20206" y="2376"/>
                      </a:lnTo>
                      <a:cubicBezTo>
                        <a:pt x="20111" y="2407"/>
                        <a:pt x="20047" y="2439"/>
                        <a:pt x="19952" y="2471"/>
                      </a:cubicBezTo>
                      <a:lnTo>
                        <a:pt x="19477" y="2692"/>
                      </a:lnTo>
                      <a:lnTo>
                        <a:pt x="18749" y="2977"/>
                      </a:lnTo>
                      <a:lnTo>
                        <a:pt x="17767" y="3421"/>
                      </a:lnTo>
                      <a:lnTo>
                        <a:pt x="17609" y="3547"/>
                      </a:lnTo>
                      <a:lnTo>
                        <a:pt x="17007" y="3864"/>
                      </a:lnTo>
                      <a:lnTo>
                        <a:pt x="17007" y="3864"/>
                      </a:lnTo>
                      <a:lnTo>
                        <a:pt x="17419" y="3674"/>
                      </a:lnTo>
                      <a:lnTo>
                        <a:pt x="17514" y="3674"/>
                      </a:lnTo>
                      <a:lnTo>
                        <a:pt x="17799" y="3516"/>
                      </a:lnTo>
                      <a:cubicBezTo>
                        <a:pt x="18305" y="3294"/>
                        <a:pt x="19066" y="2977"/>
                        <a:pt x="19066" y="2977"/>
                      </a:cubicBezTo>
                      <a:lnTo>
                        <a:pt x="19572" y="2787"/>
                      </a:lnTo>
                      <a:lnTo>
                        <a:pt x="19857" y="2692"/>
                      </a:lnTo>
                      <a:lnTo>
                        <a:pt x="20174" y="2566"/>
                      </a:lnTo>
                      <a:lnTo>
                        <a:pt x="20459" y="2407"/>
                      </a:lnTo>
                      <a:lnTo>
                        <a:pt x="20459" y="2376"/>
                      </a:lnTo>
                      <a:lnTo>
                        <a:pt x="20174" y="2471"/>
                      </a:lnTo>
                      <a:lnTo>
                        <a:pt x="20269" y="2407"/>
                      </a:lnTo>
                      <a:lnTo>
                        <a:pt x="20427" y="2344"/>
                      </a:lnTo>
                      <a:lnTo>
                        <a:pt x="20396" y="2312"/>
                      </a:lnTo>
                      <a:close/>
                      <a:moveTo>
                        <a:pt x="49848" y="4020"/>
                      </a:moveTo>
                      <a:lnTo>
                        <a:pt x="49848" y="4022"/>
                      </a:lnTo>
                      <a:cubicBezTo>
                        <a:pt x="49853" y="4024"/>
                        <a:pt x="49858" y="4026"/>
                        <a:pt x="49863" y="4028"/>
                      </a:cubicBezTo>
                      <a:lnTo>
                        <a:pt x="49863" y="4028"/>
                      </a:lnTo>
                      <a:lnTo>
                        <a:pt x="49848" y="4020"/>
                      </a:lnTo>
                      <a:close/>
                      <a:moveTo>
                        <a:pt x="49151" y="3674"/>
                      </a:moveTo>
                      <a:cubicBezTo>
                        <a:pt x="49174" y="3683"/>
                        <a:pt x="49199" y="3694"/>
                        <a:pt x="49227" y="3706"/>
                      </a:cubicBezTo>
                      <a:lnTo>
                        <a:pt x="49227" y="3706"/>
                      </a:lnTo>
                      <a:cubicBezTo>
                        <a:pt x="49220" y="3702"/>
                        <a:pt x="49212" y="3697"/>
                        <a:pt x="49203" y="3691"/>
                      </a:cubicBezTo>
                      <a:lnTo>
                        <a:pt x="49203" y="3691"/>
                      </a:lnTo>
                      <a:lnTo>
                        <a:pt x="49282" y="3731"/>
                      </a:lnTo>
                      <a:lnTo>
                        <a:pt x="49282" y="3731"/>
                      </a:lnTo>
                      <a:cubicBezTo>
                        <a:pt x="49263" y="3722"/>
                        <a:pt x="49245" y="3714"/>
                        <a:pt x="49227" y="3706"/>
                      </a:cubicBezTo>
                      <a:lnTo>
                        <a:pt x="49227" y="3706"/>
                      </a:lnTo>
                      <a:cubicBezTo>
                        <a:pt x="49239" y="3714"/>
                        <a:pt x="49246" y="3722"/>
                        <a:pt x="49246" y="3737"/>
                      </a:cubicBezTo>
                      <a:cubicBezTo>
                        <a:pt x="49373" y="3801"/>
                        <a:pt x="49531" y="3864"/>
                        <a:pt x="49658" y="3927"/>
                      </a:cubicBezTo>
                      <a:cubicBezTo>
                        <a:pt x="49560" y="3878"/>
                        <a:pt x="49461" y="3829"/>
                        <a:pt x="49378" y="3780"/>
                      </a:cubicBezTo>
                      <a:lnTo>
                        <a:pt x="49378" y="3780"/>
                      </a:lnTo>
                      <a:lnTo>
                        <a:pt x="49848" y="4020"/>
                      </a:lnTo>
                      <a:lnTo>
                        <a:pt x="49848" y="4020"/>
                      </a:lnTo>
                      <a:lnTo>
                        <a:pt x="49848" y="4019"/>
                      </a:lnTo>
                      <a:lnTo>
                        <a:pt x="49848" y="4019"/>
                      </a:lnTo>
                      <a:cubicBezTo>
                        <a:pt x="49853" y="4022"/>
                        <a:pt x="49858" y="4025"/>
                        <a:pt x="49863" y="4028"/>
                      </a:cubicBezTo>
                      <a:lnTo>
                        <a:pt x="49863" y="4028"/>
                      </a:lnTo>
                      <a:cubicBezTo>
                        <a:pt x="49863" y="4028"/>
                        <a:pt x="49863" y="4028"/>
                        <a:pt x="49863" y="4028"/>
                      </a:cubicBezTo>
                      <a:lnTo>
                        <a:pt x="49863" y="4028"/>
                      </a:lnTo>
                      <a:lnTo>
                        <a:pt x="49865" y="4029"/>
                      </a:lnTo>
                      <a:lnTo>
                        <a:pt x="49865" y="4029"/>
                      </a:lnTo>
                      <a:cubicBezTo>
                        <a:pt x="49865" y="4028"/>
                        <a:pt x="49864" y="4028"/>
                        <a:pt x="49863" y="4028"/>
                      </a:cubicBezTo>
                      <a:lnTo>
                        <a:pt x="49863" y="4028"/>
                      </a:lnTo>
                      <a:cubicBezTo>
                        <a:pt x="49890" y="4037"/>
                        <a:pt x="49914" y="4046"/>
                        <a:pt x="49936" y="4055"/>
                      </a:cubicBezTo>
                      <a:lnTo>
                        <a:pt x="49936" y="4055"/>
                      </a:lnTo>
                      <a:cubicBezTo>
                        <a:pt x="49905" y="4034"/>
                        <a:pt x="49869" y="4012"/>
                        <a:pt x="49848" y="3991"/>
                      </a:cubicBezTo>
                      <a:lnTo>
                        <a:pt x="49848" y="4019"/>
                      </a:lnTo>
                      <a:lnTo>
                        <a:pt x="49848" y="4019"/>
                      </a:lnTo>
                      <a:cubicBezTo>
                        <a:pt x="49674" y="3924"/>
                        <a:pt x="49494" y="3831"/>
                        <a:pt x="49348" y="3762"/>
                      </a:cubicBezTo>
                      <a:lnTo>
                        <a:pt x="49348" y="3762"/>
                      </a:lnTo>
                      <a:cubicBezTo>
                        <a:pt x="49335" y="3754"/>
                        <a:pt x="49322" y="3746"/>
                        <a:pt x="49309" y="3737"/>
                      </a:cubicBezTo>
                      <a:lnTo>
                        <a:pt x="49196" y="3686"/>
                      </a:lnTo>
                      <a:lnTo>
                        <a:pt x="49196" y="3686"/>
                      </a:lnTo>
                      <a:cubicBezTo>
                        <a:pt x="49199" y="3688"/>
                        <a:pt x="49201" y="3689"/>
                        <a:pt x="49203" y="3691"/>
                      </a:cubicBezTo>
                      <a:lnTo>
                        <a:pt x="49203" y="3691"/>
                      </a:lnTo>
                      <a:lnTo>
                        <a:pt x="49170" y="3674"/>
                      </a:lnTo>
                      <a:close/>
                      <a:moveTo>
                        <a:pt x="16279" y="4117"/>
                      </a:moveTo>
                      <a:lnTo>
                        <a:pt x="16215" y="4149"/>
                      </a:lnTo>
                      <a:lnTo>
                        <a:pt x="16191" y="4164"/>
                      </a:lnTo>
                      <a:lnTo>
                        <a:pt x="16279" y="4117"/>
                      </a:lnTo>
                      <a:close/>
                      <a:moveTo>
                        <a:pt x="48543" y="4174"/>
                      </a:moveTo>
                      <a:cubicBezTo>
                        <a:pt x="48572" y="4185"/>
                        <a:pt x="48592" y="4192"/>
                        <a:pt x="48613" y="4212"/>
                      </a:cubicBezTo>
                      <a:lnTo>
                        <a:pt x="48676" y="4244"/>
                      </a:lnTo>
                      <a:lnTo>
                        <a:pt x="48644" y="4244"/>
                      </a:lnTo>
                      <a:cubicBezTo>
                        <a:pt x="48605" y="4216"/>
                        <a:pt x="48572" y="4193"/>
                        <a:pt x="48543" y="4174"/>
                      </a:cubicBezTo>
                      <a:close/>
                      <a:moveTo>
                        <a:pt x="15867" y="4307"/>
                      </a:moveTo>
                      <a:lnTo>
                        <a:pt x="15789" y="4356"/>
                      </a:lnTo>
                      <a:lnTo>
                        <a:pt x="15789" y="4356"/>
                      </a:lnTo>
                      <a:lnTo>
                        <a:pt x="15899" y="4307"/>
                      </a:lnTo>
                      <a:close/>
                      <a:moveTo>
                        <a:pt x="49865" y="4029"/>
                      </a:moveTo>
                      <a:lnTo>
                        <a:pt x="49865" y="4029"/>
                      </a:lnTo>
                      <a:cubicBezTo>
                        <a:pt x="49881" y="4037"/>
                        <a:pt x="49896" y="4046"/>
                        <a:pt x="49911" y="4054"/>
                      </a:cubicBezTo>
                      <a:lnTo>
                        <a:pt x="49975" y="4086"/>
                      </a:lnTo>
                      <a:cubicBezTo>
                        <a:pt x="49974" y="4085"/>
                        <a:pt x="49973" y="4084"/>
                        <a:pt x="49972" y="4083"/>
                      </a:cubicBezTo>
                      <a:lnTo>
                        <a:pt x="49972" y="4083"/>
                      </a:lnTo>
                      <a:lnTo>
                        <a:pt x="50101" y="4149"/>
                      </a:lnTo>
                      <a:lnTo>
                        <a:pt x="50355" y="4307"/>
                      </a:lnTo>
                      <a:cubicBezTo>
                        <a:pt x="50425" y="4331"/>
                        <a:pt x="50495" y="4372"/>
                        <a:pt x="50566" y="4404"/>
                      </a:cubicBezTo>
                      <a:lnTo>
                        <a:pt x="50566" y="4404"/>
                      </a:lnTo>
                      <a:lnTo>
                        <a:pt x="50291" y="4244"/>
                      </a:lnTo>
                      <a:lnTo>
                        <a:pt x="50513" y="4371"/>
                      </a:lnTo>
                      <a:lnTo>
                        <a:pt x="50576" y="4402"/>
                      </a:lnTo>
                      <a:cubicBezTo>
                        <a:pt x="50608" y="4402"/>
                        <a:pt x="50640" y="4434"/>
                        <a:pt x="50671" y="4434"/>
                      </a:cubicBezTo>
                      <a:lnTo>
                        <a:pt x="50291" y="4244"/>
                      </a:lnTo>
                      <a:lnTo>
                        <a:pt x="50260" y="4212"/>
                      </a:lnTo>
                      <a:cubicBezTo>
                        <a:pt x="50196" y="4181"/>
                        <a:pt x="50133" y="4149"/>
                        <a:pt x="50070" y="4117"/>
                      </a:cubicBezTo>
                      <a:lnTo>
                        <a:pt x="50070" y="4117"/>
                      </a:lnTo>
                      <a:cubicBezTo>
                        <a:pt x="50028" y="4097"/>
                        <a:pt x="49987" y="4076"/>
                        <a:pt x="49936" y="4055"/>
                      </a:cubicBezTo>
                      <a:lnTo>
                        <a:pt x="49936" y="4055"/>
                      </a:lnTo>
                      <a:cubicBezTo>
                        <a:pt x="49950" y="4064"/>
                        <a:pt x="49962" y="4074"/>
                        <a:pt x="49972" y="4083"/>
                      </a:cubicBezTo>
                      <a:lnTo>
                        <a:pt x="49972" y="4083"/>
                      </a:lnTo>
                      <a:lnTo>
                        <a:pt x="49865" y="4029"/>
                      </a:lnTo>
                      <a:close/>
                      <a:moveTo>
                        <a:pt x="50566" y="4404"/>
                      </a:moveTo>
                      <a:lnTo>
                        <a:pt x="50671" y="4466"/>
                      </a:lnTo>
                      <a:lnTo>
                        <a:pt x="50671" y="4463"/>
                      </a:lnTo>
                      <a:lnTo>
                        <a:pt x="50671" y="4463"/>
                      </a:lnTo>
                      <a:cubicBezTo>
                        <a:pt x="50725" y="4508"/>
                        <a:pt x="50782" y="4534"/>
                        <a:pt x="50861" y="4561"/>
                      </a:cubicBezTo>
                      <a:cubicBezTo>
                        <a:pt x="50798" y="4529"/>
                        <a:pt x="50766" y="4497"/>
                        <a:pt x="50735" y="4466"/>
                      </a:cubicBezTo>
                      <a:cubicBezTo>
                        <a:pt x="50703" y="4466"/>
                        <a:pt x="50671" y="4466"/>
                        <a:pt x="50671" y="4434"/>
                      </a:cubicBezTo>
                      <a:lnTo>
                        <a:pt x="50671" y="4463"/>
                      </a:lnTo>
                      <a:lnTo>
                        <a:pt x="50671" y="4463"/>
                      </a:lnTo>
                      <a:cubicBezTo>
                        <a:pt x="50661" y="4454"/>
                        <a:pt x="50650" y="4445"/>
                        <a:pt x="50640" y="4434"/>
                      </a:cubicBezTo>
                      <a:cubicBezTo>
                        <a:pt x="50615" y="4426"/>
                        <a:pt x="50590" y="4416"/>
                        <a:pt x="50566" y="4404"/>
                      </a:cubicBezTo>
                      <a:close/>
                      <a:moveTo>
                        <a:pt x="17165" y="4624"/>
                      </a:moveTo>
                      <a:lnTo>
                        <a:pt x="17165" y="4624"/>
                      </a:lnTo>
                      <a:lnTo>
                        <a:pt x="17165" y="4624"/>
                      </a:lnTo>
                      <a:close/>
                      <a:moveTo>
                        <a:pt x="15257" y="4632"/>
                      </a:moveTo>
                      <a:lnTo>
                        <a:pt x="15202" y="4656"/>
                      </a:lnTo>
                      <a:lnTo>
                        <a:pt x="15215" y="4656"/>
                      </a:lnTo>
                      <a:lnTo>
                        <a:pt x="15257" y="4632"/>
                      </a:lnTo>
                      <a:close/>
                      <a:moveTo>
                        <a:pt x="15170" y="4656"/>
                      </a:moveTo>
                      <a:lnTo>
                        <a:pt x="15170" y="4674"/>
                      </a:lnTo>
                      <a:lnTo>
                        <a:pt x="15170" y="4674"/>
                      </a:lnTo>
                      <a:lnTo>
                        <a:pt x="15202" y="4656"/>
                      </a:lnTo>
                      <a:close/>
                      <a:moveTo>
                        <a:pt x="20364" y="2724"/>
                      </a:moveTo>
                      <a:cubicBezTo>
                        <a:pt x="20206" y="2787"/>
                        <a:pt x="20079" y="2851"/>
                        <a:pt x="19952" y="2914"/>
                      </a:cubicBezTo>
                      <a:lnTo>
                        <a:pt x="19699" y="3072"/>
                      </a:lnTo>
                      <a:lnTo>
                        <a:pt x="19351" y="3262"/>
                      </a:lnTo>
                      <a:lnTo>
                        <a:pt x="19161" y="3326"/>
                      </a:lnTo>
                      <a:lnTo>
                        <a:pt x="19129" y="3326"/>
                      </a:lnTo>
                      <a:lnTo>
                        <a:pt x="19256" y="3231"/>
                      </a:lnTo>
                      <a:lnTo>
                        <a:pt x="19509" y="3104"/>
                      </a:lnTo>
                      <a:lnTo>
                        <a:pt x="19731" y="2977"/>
                      </a:lnTo>
                      <a:lnTo>
                        <a:pt x="20016" y="2819"/>
                      </a:lnTo>
                      <a:lnTo>
                        <a:pt x="19984" y="2819"/>
                      </a:lnTo>
                      <a:lnTo>
                        <a:pt x="19731" y="2946"/>
                      </a:lnTo>
                      <a:lnTo>
                        <a:pt x="19541" y="3041"/>
                      </a:lnTo>
                      <a:lnTo>
                        <a:pt x="19446" y="3041"/>
                      </a:lnTo>
                      <a:lnTo>
                        <a:pt x="19256" y="3136"/>
                      </a:lnTo>
                      <a:lnTo>
                        <a:pt x="19129" y="3167"/>
                      </a:lnTo>
                      <a:lnTo>
                        <a:pt x="19351" y="3072"/>
                      </a:lnTo>
                      <a:lnTo>
                        <a:pt x="19636" y="2946"/>
                      </a:lnTo>
                      <a:lnTo>
                        <a:pt x="19604" y="2914"/>
                      </a:lnTo>
                      <a:lnTo>
                        <a:pt x="19667" y="2882"/>
                      </a:lnTo>
                      <a:lnTo>
                        <a:pt x="19541" y="2882"/>
                      </a:lnTo>
                      <a:lnTo>
                        <a:pt x="19287" y="3041"/>
                      </a:lnTo>
                      <a:lnTo>
                        <a:pt x="19256" y="3009"/>
                      </a:lnTo>
                      <a:lnTo>
                        <a:pt x="19446" y="2914"/>
                      </a:lnTo>
                      <a:lnTo>
                        <a:pt x="19794" y="2756"/>
                      </a:lnTo>
                      <a:lnTo>
                        <a:pt x="19826" y="2724"/>
                      </a:lnTo>
                      <a:lnTo>
                        <a:pt x="19826" y="2724"/>
                      </a:lnTo>
                      <a:lnTo>
                        <a:pt x="19731" y="2756"/>
                      </a:lnTo>
                      <a:lnTo>
                        <a:pt x="19446" y="2851"/>
                      </a:lnTo>
                      <a:lnTo>
                        <a:pt x="19256" y="2914"/>
                      </a:lnTo>
                      <a:lnTo>
                        <a:pt x="19097" y="2977"/>
                      </a:lnTo>
                      <a:lnTo>
                        <a:pt x="18780" y="3104"/>
                      </a:lnTo>
                      <a:lnTo>
                        <a:pt x="18464" y="3262"/>
                      </a:lnTo>
                      <a:lnTo>
                        <a:pt x="18147" y="3389"/>
                      </a:lnTo>
                      <a:lnTo>
                        <a:pt x="17925" y="3484"/>
                      </a:lnTo>
                      <a:lnTo>
                        <a:pt x="17989" y="3484"/>
                      </a:lnTo>
                      <a:lnTo>
                        <a:pt x="17830" y="3579"/>
                      </a:lnTo>
                      <a:lnTo>
                        <a:pt x="18020" y="3516"/>
                      </a:lnTo>
                      <a:lnTo>
                        <a:pt x="18147" y="3484"/>
                      </a:lnTo>
                      <a:lnTo>
                        <a:pt x="17989" y="3579"/>
                      </a:lnTo>
                      <a:lnTo>
                        <a:pt x="17767" y="3642"/>
                      </a:lnTo>
                      <a:lnTo>
                        <a:pt x="17609" y="3706"/>
                      </a:lnTo>
                      <a:lnTo>
                        <a:pt x="17355" y="3832"/>
                      </a:lnTo>
                      <a:lnTo>
                        <a:pt x="17229" y="3927"/>
                      </a:lnTo>
                      <a:lnTo>
                        <a:pt x="17355" y="3927"/>
                      </a:lnTo>
                      <a:lnTo>
                        <a:pt x="17545" y="3896"/>
                      </a:lnTo>
                      <a:cubicBezTo>
                        <a:pt x="17561" y="3880"/>
                        <a:pt x="17577" y="3872"/>
                        <a:pt x="17593" y="3872"/>
                      </a:cubicBezTo>
                      <a:cubicBezTo>
                        <a:pt x="17609" y="3872"/>
                        <a:pt x="17625" y="3880"/>
                        <a:pt x="17640" y="3896"/>
                      </a:cubicBezTo>
                      <a:cubicBezTo>
                        <a:pt x="17545" y="3991"/>
                        <a:pt x="17545" y="3991"/>
                        <a:pt x="17324" y="4086"/>
                      </a:cubicBezTo>
                      <a:lnTo>
                        <a:pt x="17165" y="4086"/>
                      </a:lnTo>
                      <a:cubicBezTo>
                        <a:pt x="17102" y="4086"/>
                        <a:pt x="17039" y="4117"/>
                        <a:pt x="16975" y="4117"/>
                      </a:cubicBezTo>
                      <a:lnTo>
                        <a:pt x="16627" y="4276"/>
                      </a:lnTo>
                      <a:lnTo>
                        <a:pt x="16215" y="4529"/>
                      </a:lnTo>
                      <a:lnTo>
                        <a:pt x="16437" y="4529"/>
                      </a:lnTo>
                      <a:lnTo>
                        <a:pt x="16089" y="4782"/>
                      </a:lnTo>
                      <a:lnTo>
                        <a:pt x="15962" y="4909"/>
                      </a:lnTo>
                      <a:cubicBezTo>
                        <a:pt x="16025" y="4877"/>
                        <a:pt x="16089" y="4877"/>
                        <a:pt x="16152" y="4877"/>
                      </a:cubicBezTo>
                      <a:lnTo>
                        <a:pt x="16342" y="4846"/>
                      </a:lnTo>
                      <a:lnTo>
                        <a:pt x="16659" y="4687"/>
                      </a:lnTo>
                      <a:lnTo>
                        <a:pt x="16912" y="4624"/>
                      </a:lnTo>
                      <a:lnTo>
                        <a:pt x="17260" y="4466"/>
                      </a:lnTo>
                      <a:lnTo>
                        <a:pt x="17450" y="4371"/>
                      </a:lnTo>
                      <a:lnTo>
                        <a:pt x="17355" y="4466"/>
                      </a:lnTo>
                      <a:lnTo>
                        <a:pt x="17482" y="4434"/>
                      </a:lnTo>
                      <a:lnTo>
                        <a:pt x="17419" y="4624"/>
                      </a:lnTo>
                      <a:lnTo>
                        <a:pt x="17545" y="4624"/>
                      </a:lnTo>
                      <a:lnTo>
                        <a:pt x="17735" y="4592"/>
                      </a:lnTo>
                      <a:lnTo>
                        <a:pt x="18052" y="4402"/>
                      </a:lnTo>
                      <a:lnTo>
                        <a:pt x="18179" y="4244"/>
                      </a:lnTo>
                      <a:lnTo>
                        <a:pt x="18305" y="4244"/>
                      </a:lnTo>
                      <a:lnTo>
                        <a:pt x="18495" y="4212"/>
                      </a:lnTo>
                      <a:lnTo>
                        <a:pt x="18717" y="4086"/>
                      </a:lnTo>
                      <a:lnTo>
                        <a:pt x="18812" y="3959"/>
                      </a:lnTo>
                      <a:lnTo>
                        <a:pt x="18780" y="3801"/>
                      </a:lnTo>
                      <a:lnTo>
                        <a:pt x="19034" y="3611"/>
                      </a:lnTo>
                      <a:lnTo>
                        <a:pt x="19446" y="3389"/>
                      </a:lnTo>
                      <a:lnTo>
                        <a:pt x="19604" y="3262"/>
                      </a:lnTo>
                      <a:lnTo>
                        <a:pt x="20111" y="2977"/>
                      </a:lnTo>
                      <a:lnTo>
                        <a:pt x="20396" y="2819"/>
                      </a:lnTo>
                      <a:lnTo>
                        <a:pt x="20459" y="2724"/>
                      </a:lnTo>
                      <a:close/>
                      <a:moveTo>
                        <a:pt x="15170" y="4674"/>
                      </a:moveTo>
                      <a:lnTo>
                        <a:pt x="14664" y="4972"/>
                      </a:lnTo>
                      <a:lnTo>
                        <a:pt x="14664" y="4972"/>
                      </a:lnTo>
                      <a:lnTo>
                        <a:pt x="15044" y="4751"/>
                      </a:lnTo>
                      <a:lnTo>
                        <a:pt x="15170" y="4680"/>
                      </a:lnTo>
                      <a:lnTo>
                        <a:pt x="15170" y="4674"/>
                      </a:lnTo>
                      <a:close/>
                      <a:moveTo>
                        <a:pt x="17165" y="4624"/>
                      </a:moveTo>
                      <a:lnTo>
                        <a:pt x="16817" y="4751"/>
                      </a:lnTo>
                      <a:lnTo>
                        <a:pt x="16342" y="4972"/>
                      </a:lnTo>
                      <a:lnTo>
                        <a:pt x="16405" y="5004"/>
                      </a:lnTo>
                      <a:lnTo>
                        <a:pt x="16690" y="4877"/>
                      </a:lnTo>
                      <a:lnTo>
                        <a:pt x="16880" y="4814"/>
                      </a:lnTo>
                      <a:lnTo>
                        <a:pt x="17165" y="4624"/>
                      </a:lnTo>
                      <a:close/>
                      <a:moveTo>
                        <a:pt x="22961" y="4719"/>
                      </a:moveTo>
                      <a:cubicBezTo>
                        <a:pt x="22581" y="4751"/>
                        <a:pt x="22581" y="4751"/>
                        <a:pt x="22549" y="4782"/>
                      </a:cubicBezTo>
                      <a:cubicBezTo>
                        <a:pt x="22517" y="4782"/>
                        <a:pt x="22391" y="4846"/>
                        <a:pt x="22106" y="5004"/>
                      </a:cubicBezTo>
                      <a:lnTo>
                        <a:pt x="22074" y="5194"/>
                      </a:lnTo>
                      <a:lnTo>
                        <a:pt x="22264" y="5226"/>
                      </a:lnTo>
                      <a:lnTo>
                        <a:pt x="22581" y="5162"/>
                      </a:lnTo>
                      <a:lnTo>
                        <a:pt x="22866" y="4941"/>
                      </a:lnTo>
                      <a:lnTo>
                        <a:pt x="22961" y="4719"/>
                      </a:lnTo>
                      <a:close/>
                      <a:moveTo>
                        <a:pt x="51463" y="4941"/>
                      </a:moveTo>
                      <a:cubicBezTo>
                        <a:pt x="51558" y="5004"/>
                        <a:pt x="51621" y="5036"/>
                        <a:pt x="51685" y="5099"/>
                      </a:cubicBezTo>
                      <a:cubicBezTo>
                        <a:pt x="51843" y="5194"/>
                        <a:pt x="52001" y="5289"/>
                        <a:pt x="52160" y="5384"/>
                      </a:cubicBezTo>
                      <a:lnTo>
                        <a:pt x="52191" y="5384"/>
                      </a:lnTo>
                      <a:cubicBezTo>
                        <a:pt x="52160" y="5352"/>
                        <a:pt x="52096" y="5321"/>
                        <a:pt x="52033" y="5289"/>
                      </a:cubicBezTo>
                      <a:lnTo>
                        <a:pt x="52065" y="5289"/>
                      </a:lnTo>
                      <a:cubicBezTo>
                        <a:pt x="51970" y="5226"/>
                        <a:pt x="51970" y="5226"/>
                        <a:pt x="51906" y="5194"/>
                      </a:cubicBezTo>
                      <a:cubicBezTo>
                        <a:pt x="51780" y="5099"/>
                        <a:pt x="51653" y="5036"/>
                        <a:pt x="51526" y="4972"/>
                      </a:cubicBezTo>
                      <a:lnTo>
                        <a:pt x="51463" y="4941"/>
                      </a:lnTo>
                      <a:close/>
                      <a:moveTo>
                        <a:pt x="52160" y="5321"/>
                      </a:moveTo>
                      <a:cubicBezTo>
                        <a:pt x="52208" y="5349"/>
                        <a:pt x="52265" y="5381"/>
                        <a:pt x="52324" y="5415"/>
                      </a:cubicBezTo>
                      <a:lnTo>
                        <a:pt x="52324" y="5415"/>
                      </a:lnTo>
                      <a:cubicBezTo>
                        <a:pt x="52273" y="5382"/>
                        <a:pt x="52232" y="5357"/>
                        <a:pt x="52160" y="5321"/>
                      </a:cubicBezTo>
                      <a:close/>
                      <a:moveTo>
                        <a:pt x="52324" y="5415"/>
                      </a:moveTo>
                      <a:lnTo>
                        <a:pt x="52324" y="5415"/>
                      </a:lnTo>
                      <a:cubicBezTo>
                        <a:pt x="52363" y="5440"/>
                        <a:pt x="52408" y="5470"/>
                        <a:pt x="52476" y="5511"/>
                      </a:cubicBezTo>
                      <a:lnTo>
                        <a:pt x="52603" y="5587"/>
                      </a:lnTo>
                      <a:lnTo>
                        <a:pt x="52603" y="5587"/>
                      </a:lnTo>
                      <a:lnTo>
                        <a:pt x="52603" y="5578"/>
                      </a:lnTo>
                      <a:lnTo>
                        <a:pt x="52603" y="5578"/>
                      </a:lnTo>
                      <a:cubicBezTo>
                        <a:pt x="52617" y="5587"/>
                        <a:pt x="52630" y="5594"/>
                        <a:pt x="52643" y="5602"/>
                      </a:cubicBezTo>
                      <a:lnTo>
                        <a:pt x="52643" y="5602"/>
                      </a:lnTo>
                      <a:cubicBezTo>
                        <a:pt x="52630" y="5593"/>
                        <a:pt x="52617" y="5584"/>
                        <a:pt x="52603" y="5574"/>
                      </a:cubicBezTo>
                      <a:lnTo>
                        <a:pt x="52603" y="5578"/>
                      </a:lnTo>
                      <a:lnTo>
                        <a:pt x="52603" y="5578"/>
                      </a:lnTo>
                      <a:cubicBezTo>
                        <a:pt x="52515" y="5526"/>
                        <a:pt x="52416" y="5468"/>
                        <a:pt x="52324" y="5415"/>
                      </a:cubicBezTo>
                      <a:close/>
                      <a:moveTo>
                        <a:pt x="52603" y="5587"/>
                      </a:moveTo>
                      <a:lnTo>
                        <a:pt x="52603" y="5606"/>
                      </a:lnTo>
                      <a:lnTo>
                        <a:pt x="52635" y="5606"/>
                      </a:lnTo>
                      <a:lnTo>
                        <a:pt x="52603" y="5587"/>
                      </a:lnTo>
                      <a:close/>
                      <a:moveTo>
                        <a:pt x="53592" y="6234"/>
                      </a:moveTo>
                      <a:cubicBezTo>
                        <a:pt x="53880" y="6428"/>
                        <a:pt x="54164" y="6630"/>
                        <a:pt x="54440" y="6841"/>
                      </a:cubicBezTo>
                      <a:cubicBezTo>
                        <a:pt x="54167" y="6626"/>
                        <a:pt x="53882" y="6424"/>
                        <a:pt x="53592" y="6234"/>
                      </a:cubicBezTo>
                      <a:close/>
                      <a:moveTo>
                        <a:pt x="39460" y="5669"/>
                      </a:moveTo>
                      <a:lnTo>
                        <a:pt x="39334" y="5701"/>
                      </a:lnTo>
                      <a:cubicBezTo>
                        <a:pt x="39365" y="5732"/>
                        <a:pt x="39365" y="5764"/>
                        <a:pt x="39397" y="5828"/>
                      </a:cubicBezTo>
                      <a:cubicBezTo>
                        <a:pt x="39270" y="5764"/>
                        <a:pt x="39270" y="5764"/>
                        <a:pt x="38890" y="5764"/>
                      </a:cubicBezTo>
                      <a:cubicBezTo>
                        <a:pt x="38859" y="5764"/>
                        <a:pt x="38510" y="5859"/>
                        <a:pt x="38795" y="6113"/>
                      </a:cubicBezTo>
                      <a:cubicBezTo>
                        <a:pt x="38890" y="6113"/>
                        <a:pt x="38985" y="6059"/>
                        <a:pt x="39080" y="6059"/>
                      </a:cubicBezTo>
                      <a:cubicBezTo>
                        <a:pt x="39112" y="6059"/>
                        <a:pt x="39144" y="6065"/>
                        <a:pt x="39175" y="6081"/>
                      </a:cubicBezTo>
                      <a:lnTo>
                        <a:pt x="39460" y="6239"/>
                      </a:lnTo>
                      <a:cubicBezTo>
                        <a:pt x="39524" y="6271"/>
                        <a:pt x="39492" y="6334"/>
                        <a:pt x="39524" y="6398"/>
                      </a:cubicBezTo>
                      <a:cubicBezTo>
                        <a:pt x="39451" y="6379"/>
                        <a:pt x="39335" y="6361"/>
                        <a:pt x="39190" y="6361"/>
                      </a:cubicBezTo>
                      <a:cubicBezTo>
                        <a:pt x="39083" y="6361"/>
                        <a:pt x="38961" y="6371"/>
                        <a:pt x="38827" y="6398"/>
                      </a:cubicBezTo>
                      <a:cubicBezTo>
                        <a:pt x="38859" y="6461"/>
                        <a:pt x="38922" y="6524"/>
                        <a:pt x="38954" y="6588"/>
                      </a:cubicBezTo>
                      <a:cubicBezTo>
                        <a:pt x="39049" y="6556"/>
                        <a:pt x="39049" y="6556"/>
                        <a:pt x="39080" y="6556"/>
                      </a:cubicBezTo>
                      <a:lnTo>
                        <a:pt x="39334" y="6556"/>
                      </a:lnTo>
                      <a:lnTo>
                        <a:pt x="39397" y="6588"/>
                      </a:lnTo>
                      <a:cubicBezTo>
                        <a:pt x="39429" y="6683"/>
                        <a:pt x="39460" y="6778"/>
                        <a:pt x="39492" y="6873"/>
                      </a:cubicBezTo>
                      <a:lnTo>
                        <a:pt x="39619" y="6999"/>
                      </a:lnTo>
                      <a:cubicBezTo>
                        <a:pt x="39650" y="6999"/>
                        <a:pt x="39714" y="6999"/>
                        <a:pt x="39745" y="7031"/>
                      </a:cubicBezTo>
                      <a:cubicBezTo>
                        <a:pt x="39904" y="6999"/>
                        <a:pt x="40030" y="6999"/>
                        <a:pt x="40157" y="6999"/>
                      </a:cubicBezTo>
                      <a:lnTo>
                        <a:pt x="40315" y="6999"/>
                      </a:lnTo>
                      <a:cubicBezTo>
                        <a:pt x="40505" y="6999"/>
                        <a:pt x="40600" y="7158"/>
                        <a:pt x="40790" y="7221"/>
                      </a:cubicBezTo>
                      <a:cubicBezTo>
                        <a:pt x="40790" y="7221"/>
                        <a:pt x="40910" y="7249"/>
                        <a:pt x="41033" y="7249"/>
                      </a:cubicBezTo>
                      <a:cubicBezTo>
                        <a:pt x="41171" y="7249"/>
                        <a:pt x="41314" y="7213"/>
                        <a:pt x="41297" y="7063"/>
                      </a:cubicBezTo>
                      <a:cubicBezTo>
                        <a:pt x="41297" y="6968"/>
                        <a:pt x="41297" y="6968"/>
                        <a:pt x="41392" y="6873"/>
                      </a:cubicBezTo>
                      <a:cubicBezTo>
                        <a:pt x="41410" y="6855"/>
                        <a:pt x="41427" y="6850"/>
                        <a:pt x="41445" y="6850"/>
                      </a:cubicBezTo>
                      <a:cubicBezTo>
                        <a:pt x="41473" y="6850"/>
                        <a:pt x="41501" y="6864"/>
                        <a:pt x="41530" y="6864"/>
                      </a:cubicBezTo>
                      <a:cubicBezTo>
                        <a:pt x="41547" y="6864"/>
                        <a:pt x="41565" y="6858"/>
                        <a:pt x="41582" y="6841"/>
                      </a:cubicBezTo>
                      <a:cubicBezTo>
                        <a:pt x="41646" y="6683"/>
                        <a:pt x="41646" y="6683"/>
                        <a:pt x="41709" y="6651"/>
                      </a:cubicBezTo>
                      <a:cubicBezTo>
                        <a:pt x="41756" y="6635"/>
                        <a:pt x="41780" y="6627"/>
                        <a:pt x="41859" y="6627"/>
                      </a:cubicBezTo>
                      <a:cubicBezTo>
                        <a:pt x="41938" y="6627"/>
                        <a:pt x="42073" y="6635"/>
                        <a:pt x="42342" y="6651"/>
                      </a:cubicBezTo>
                      <a:cubicBezTo>
                        <a:pt x="42279" y="6556"/>
                        <a:pt x="42247" y="6461"/>
                        <a:pt x="42184" y="6366"/>
                      </a:cubicBezTo>
                      <a:cubicBezTo>
                        <a:pt x="42121" y="6334"/>
                        <a:pt x="42089" y="6271"/>
                        <a:pt x="42057" y="6239"/>
                      </a:cubicBezTo>
                      <a:cubicBezTo>
                        <a:pt x="41931" y="6176"/>
                        <a:pt x="41931" y="6176"/>
                        <a:pt x="41741" y="6176"/>
                      </a:cubicBezTo>
                      <a:cubicBezTo>
                        <a:pt x="41646" y="5891"/>
                        <a:pt x="41646" y="5891"/>
                        <a:pt x="41551" y="5764"/>
                      </a:cubicBezTo>
                      <a:cubicBezTo>
                        <a:pt x="41456" y="5732"/>
                        <a:pt x="41361" y="5732"/>
                        <a:pt x="41234" y="5732"/>
                      </a:cubicBezTo>
                      <a:cubicBezTo>
                        <a:pt x="41139" y="5732"/>
                        <a:pt x="41139" y="5732"/>
                        <a:pt x="40885" y="5986"/>
                      </a:cubicBezTo>
                      <a:cubicBezTo>
                        <a:pt x="40759" y="5954"/>
                        <a:pt x="40600" y="5923"/>
                        <a:pt x="40474" y="5923"/>
                      </a:cubicBezTo>
                      <a:cubicBezTo>
                        <a:pt x="40427" y="5917"/>
                        <a:pt x="40387" y="5914"/>
                        <a:pt x="40353" y="5914"/>
                      </a:cubicBezTo>
                      <a:cubicBezTo>
                        <a:pt x="40198" y="5914"/>
                        <a:pt x="40151" y="5966"/>
                        <a:pt x="40125" y="6018"/>
                      </a:cubicBezTo>
                      <a:cubicBezTo>
                        <a:pt x="40062" y="6049"/>
                        <a:pt x="40030" y="6049"/>
                        <a:pt x="39967" y="6049"/>
                      </a:cubicBezTo>
                      <a:lnTo>
                        <a:pt x="39714" y="6049"/>
                      </a:lnTo>
                      <a:cubicBezTo>
                        <a:pt x="39714" y="6018"/>
                        <a:pt x="39682" y="5954"/>
                        <a:pt x="39682" y="5923"/>
                      </a:cubicBezTo>
                      <a:cubicBezTo>
                        <a:pt x="39650" y="5891"/>
                        <a:pt x="39619" y="5828"/>
                        <a:pt x="39619" y="5796"/>
                      </a:cubicBezTo>
                      <a:cubicBezTo>
                        <a:pt x="39587" y="5732"/>
                        <a:pt x="39492" y="5701"/>
                        <a:pt x="39460" y="5669"/>
                      </a:cubicBezTo>
                      <a:close/>
                      <a:moveTo>
                        <a:pt x="18812" y="7474"/>
                      </a:moveTo>
                      <a:cubicBezTo>
                        <a:pt x="18780" y="7506"/>
                        <a:pt x="18717" y="7569"/>
                        <a:pt x="18654" y="7569"/>
                      </a:cubicBezTo>
                      <a:cubicBezTo>
                        <a:pt x="18622" y="7601"/>
                        <a:pt x="18622" y="7601"/>
                        <a:pt x="18527" y="7633"/>
                      </a:cubicBezTo>
                      <a:cubicBezTo>
                        <a:pt x="18495" y="7633"/>
                        <a:pt x="18432" y="7633"/>
                        <a:pt x="18242" y="7759"/>
                      </a:cubicBezTo>
                      <a:cubicBezTo>
                        <a:pt x="18179" y="7759"/>
                        <a:pt x="18115" y="7791"/>
                        <a:pt x="18084" y="7823"/>
                      </a:cubicBezTo>
                      <a:cubicBezTo>
                        <a:pt x="18084" y="7854"/>
                        <a:pt x="18084" y="7886"/>
                        <a:pt x="18115" y="7918"/>
                      </a:cubicBezTo>
                      <a:lnTo>
                        <a:pt x="18242" y="7918"/>
                      </a:lnTo>
                      <a:cubicBezTo>
                        <a:pt x="18432" y="7854"/>
                        <a:pt x="18622" y="7728"/>
                        <a:pt x="18717" y="7633"/>
                      </a:cubicBezTo>
                      <a:lnTo>
                        <a:pt x="18749" y="7633"/>
                      </a:lnTo>
                      <a:lnTo>
                        <a:pt x="18812" y="7474"/>
                      </a:lnTo>
                      <a:close/>
                      <a:moveTo>
                        <a:pt x="19319" y="7664"/>
                      </a:moveTo>
                      <a:lnTo>
                        <a:pt x="18971" y="7823"/>
                      </a:lnTo>
                      <a:lnTo>
                        <a:pt x="18812" y="8203"/>
                      </a:lnTo>
                      <a:cubicBezTo>
                        <a:pt x="18907" y="8203"/>
                        <a:pt x="19002" y="8171"/>
                        <a:pt x="19129" y="8171"/>
                      </a:cubicBezTo>
                      <a:lnTo>
                        <a:pt x="19287" y="8108"/>
                      </a:lnTo>
                      <a:cubicBezTo>
                        <a:pt x="19319" y="8044"/>
                        <a:pt x="19382" y="8013"/>
                        <a:pt x="19414" y="7949"/>
                      </a:cubicBezTo>
                      <a:cubicBezTo>
                        <a:pt x="19446" y="7886"/>
                        <a:pt x="19509" y="7791"/>
                        <a:pt x="19541" y="7696"/>
                      </a:cubicBezTo>
                      <a:lnTo>
                        <a:pt x="19319" y="7664"/>
                      </a:lnTo>
                      <a:close/>
                      <a:moveTo>
                        <a:pt x="33190" y="0"/>
                      </a:moveTo>
                      <a:lnTo>
                        <a:pt x="33127" y="32"/>
                      </a:lnTo>
                      <a:lnTo>
                        <a:pt x="33158" y="32"/>
                      </a:lnTo>
                      <a:lnTo>
                        <a:pt x="33127" y="64"/>
                      </a:lnTo>
                      <a:lnTo>
                        <a:pt x="33127" y="32"/>
                      </a:lnTo>
                      <a:lnTo>
                        <a:pt x="33032" y="32"/>
                      </a:lnTo>
                      <a:lnTo>
                        <a:pt x="33032" y="64"/>
                      </a:lnTo>
                      <a:lnTo>
                        <a:pt x="33095" y="64"/>
                      </a:lnTo>
                      <a:lnTo>
                        <a:pt x="33095" y="95"/>
                      </a:lnTo>
                      <a:lnTo>
                        <a:pt x="33095" y="127"/>
                      </a:lnTo>
                      <a:lnTo>
                        <a:pt x="33000" y="127"/>
                      </a:lnTo>
                      <a:lnTo>
                        <a:pt x="33000" y="95"/>
                      </a:lnTo>
                      <a:lnTo>
                        <a:pt x="32937" y="95"/>
                      </a:lnTo>
                      <a:lnTo>
                        <a:pt x="32937" y="64"/>
                      </a:lnTo>
                      <a:lnTo>
                        <a:pt x="32778" y="64"/>
                      </a:lnTo>
                      <a:lnTo>
                        <a:pt x="32747" y="95"/>
                      </a:lnTo>
                      <a:lnTo>
                        <a:pt x="32747" y="127"/>
                      </a:lnTo>
                      <a:lnTo>
                        <a:pt x="32715" y="127"/>
                      </a:lnTo>
                      <a:lnTo>
                        <a:pt x="32683" y="159"/>
                      </a:lnTo>
                      <a:lnTo>
                        <a:pt x="32652" y="159"/>
                      </a:lnTo>
                      <a:lnTo>
                        <a:pt x="32652" y="127"/>
                      </a:lnTo>
                      <a:lnTo>
                        <a:pt x="32652" y="95"/>
                      </a:lnTo>
                      <a:lnTo>
                        <a:pt x="32652" y="64"/>
                      </a:lnTo>
                      <a:lnTo>
                        <a:pt x="32620" y="64"/>
                      </a:lnTo>
                      <a:cubicBezTo>
                        <a:pt x="32588" y="64"/>
                        <a:pt x="32588" y="64"/>
                        <a:pt x="32557" y="95"/>
                      </a:cubicBezTo>
                      <a:lnTo>
                        <a:pt x="32493" y="127"/>
                      </a:lnTo>
                      <a:lnTo>
                        <a:pt x="32462" y="127"/>
                      </a:lnTo>
                      <a:lnTo>
                        <a:pt x="32367" y="159"/>
                      </a:lnTo>
                      <a:lnTo>
                        <a:pt x="32303" y="159"/>
                      </a:lnTo>
                      <a:cubicBezTo>
                        <a:pt x="32303" y="159"/>
                        <a:pt x="32335" y="159"/>
                        <a:pt x="32367" y="127"/>
                      </a:cubicBezTo>
                      <a:lnTo>
                        <a:pt x="32430" y="127"/>
                      </a:lnTo>
                      <a:lnTo>
                        <a:pt x="32462" y="95"/>
                      </a:lnTo>
                      <a:lnTo>
                        <a:pt x="32525" y="95"/>
                      </a:lnTo>
                      <a:lnTo>
                        <a:pt x="32557" y="64"/>
                      </a:lnTo>
                      <a:lnTo>
                        <a:pt x="32367" y="64"/>
                      </a:lnTo>
                      <a:lnTo>
                        <a:pt x="32367" y="95"/>
                      </a:lnTo>
                      <a:lnTo>
                        <a:pt x="32113" y="95"/>
                      </a:lnTo>
                      <a:lnTo>
                        <a:pt x="32113" y="127"/>
                      </a:lnTo>
                      <a:lnTo>
                        <a:pt x="32081" y="127"/>
                      </a:lnTo>
                      <a:lnTo>
                        <a:pt x="32081" y="159"/>
                      </a:lnTo>
                      <a:lnTo>
                        <a:pt x="31986" y="159"/>
                      </a:lnTo>
                      <a:lnTo>
                        <a:pt x="31986" y="127"/>
                      </a:lnTo>
                      <a:lnTo>
                        <a:pt x="31828" y="127"/>
                      </a:lnTo>
                      <a:cubicBezTo>
                        <a:pt x="31796" y="127"/>
                        <a:pt x="31765" y="159"/>
                        <a:pt x="31733" y="159"/>
                      </a:cubicBezTo>
                      <a:lnTo>
                        <a:pt x="31701" y="159"/>
                      </a:lnTo>
                      <a:cubicBezTo>
                        <a:pt x="31638" y="190"/>
                        <a:pt x="31575" y="222"/>
                        <a:pt x="31511" y="222"/>
                      </a:cubicBezTo>
                      <a:lnTo>
                        <a:pt x="31290" y="222"/>
                      </a:lnTo>
                      <a:cubicBezTo>
                        <a:pt x="31226" y="254"/>
                        <a:pt x="31163" y="254"/>
                        <a:pt x="31100" y="254"/>
                      </a:cubicBezTo>
                      <a:cubicBezTo>
                        <a:pt x="31068" y="285"/>
                        <a:pt x="31036" y="285"/>
                        <a:pt x="31005" y="285"/>
                      </a:cubicBezTo>
                      <a:lnTo>
                        <a:pt x="30846" y="285"/>
                      </a:lnTo>
                      <a:lnTo>
                        <a:pt x="30815" y="317"/>
                      </a:lnTo>
                      <a:lnTo>
                        <a:pt x="30688" y="317"/>
                      </a:lnTo>
                      <a:cubicBezTo>
                        <a:pt x="30656" y="317"/>
                        <a:pt x="30593" y="349"/>
                        <a:pt x="30561" y="349"/>
                      </a:cubicBezTo>
                      <a:cubicBezTo>
                        <a:pt x="30530" y="380"/>
                        <a:pt x="30466" y="380"/>
                        <a:pt x="30435" y="380"/>
                      </a:cubicBezTo>
                      <a:lnTo>
                        <a:pt x="30498" y="412"/>
                      </a:lnTo>
                      <a:lnTo>
                        <a:pt x="30625" y="412"/>
                      </a:lnTo>
                      <a:cubicBezTo>
                        <a:pt x="30593" y="412"/>
                        <a:pt x="30561" y="444"/>
                        <a:pt x="30530" y="444"/>
                      </a:cubicBezTo>
                      <a:lnTo>
                        <a:pt x="30498" y="475"/>
                      </a:lnTo>
                      <a:lnTo>
                        <a:pt x="30466" y="475"/>
                      </a:lnTo>
                      <a:cubicBezTo>
                        <a:pt x="30435" y="475"/>
                        <a:pt x="30403" y="507"/>
                        <a:pt x="30340" y="539"/>
                      </a:cubicBezTo>
                      <a:cubicBezTo>
                        <a:pt x="30308" y="539"/>
                        <a:pt x="30245" y="570"/>
                        <a:pt x="30213" y="570"/>
                      </a:cubicBezTo>
                      <a:lnTo>
                        <a:pt x="30181" y="570"/>
                      </a:lnTo>
                      <a:lnTo>
                        <a:pt x="30118" y="602"/>
                      </a:lnTo>
                      <a:cubicBezTo>
                        <a:pt x="30097" y="592"/>
                        <a:pt x="30083" y="588"/>
                        <a:pt x="30071" y="588"/>
                      </a:cubicBezTo>
                      <a:cubicBezTo>
                        <a:pt x="30048" y="588"/>
                        <a:pt x="30034" y="602"/>
                        <a:pt x="29991" y="602"/>
                      </a:cubicBezTo>
                      <a:lnTo>
                        <a:pt x="29833" y="602"/>
                      </a:lnTo>
                      <a:cubicBezTo>
                        <a:pt x="29770" y="602"/>
                        <a:pt x="29738" y="602"/>
                        <a:pt x="29706" y="634"/>
                      </a:cubicBezTo>
                      <a:lnTo>
                        <a:pt x="29643" y="634"/>
                      </a:lnTo>
                      <a:cubicBezTo>
                        <a:pt x="29643" y="634"/>
                        <a:pt x="29611" y="634"/>
                        <a:pt x="29580" y="665"/>
                      </a:cubicBezTo>
                      <a:lnTo>
                        <a:pt x="29516" y="665"/>
                      </a:lnTo>
                      <a:cubicBezTo>
                        <a:pt x="29485" y="665"/>
                        <a:pt x="29453" y="665"/>
                        <a:pt x="29421" y="697"/>
                      </a:cubicBezTo>
                      <a:lnTo>
                        <a:pt x="29390" y="697"/>
                      </a:lnTo>
                      <a:cubicBezTo>
                        <a:pt x="29342" y="713"/>
                        <a:pt x="29303" y="713"/>
                        <a:pt x="29267" y="713"/>
                      </a:cubicBezTo>
                      <a:cubicBezTo>
                        <a:pt x="29231" y="713"/>
                        <a:pt x="29200" y="713"/>
                        <a:pt x="29168" y="729"/>
                      </a:cubicBezTo>
                      <a:lnTo>
                        <a:pt x="29041" y="729"/>
                      </a:lnTo>
                      <a:lnTo>
                        <a:pt x="29041" y="760"/>
                      </a:lnTo>
                      <a:lnTo>
                        <a:pt x="29010" y="760"/>
                      </a:lnTo>
                      <a:lnTo>
                        <a:pt x="28946" y="792"/>
                      </a:lnTo>
                      <a:lnTo>
                        <a:pt x="28851" y="792"/>
                      </a:lnTo>
                      <a:cubicBezTo>
                        <a:pt x="28661" y="855"/>
                        <a:pt x="28661" y="855"/>
                        <a:pt x="28630" y="919"/>
                      </a:cubicBezTo>
                      <a:lnTo>
                        <a:pt x="28693" y="950"/>
                      </a:lnTo>
                      <a:lnTo>
                        <a:pt x="28630" y="982"/>
                      </a:lnTo>
                      <a:lnTo>
                        <a:pt x="28788" y="982"/>
                      </a:lnTo>
                      <a:lnTo>
                        <a:pt x="28788" y="1014"/>
                      </a:lnTo>
                      <a:lnTo>
                        <a:pt x="28851" y="1046"/>
                      </a:lnTo>
                      <a:lnTo>
                        <a:pt x="28883" y="1046"/>
                      </a:lnTo>
                      <a:lnTo>
                        <a:pt x="28978" y="1014"/>
                      </a:lnTo>
                      <a:lnTo>
                        <a:pt x="29010" y="1014"/>
                      </a:lnTo>
                      <a:cubicBezTo>
                        <a:pt x="29041" y="1014"/>
                        <a:pt x="29073" y="1014"/>
                        <a:pt x="29136" y="982"/>
                      </a:cubicBezTo>
                      <a:lnTo>
                        <a:pt x="29231" y="982"/>
                      </a:lnTo>
                      <a:cubicBezTo>
                        <a:pt x="29200" y="1014"/>
                        <a:pt x="29168" y="1014"/>
                        <a:pt x="29136" y="1046"/>
                      </a:cubicBezTo>
                      <a:lnTo>
                        <a:pt x="29073" y="1077"/>
                      </a:lnTo>
                      <a:lnTo>
                        <a:pt x="29041" y="1077"/>
                      </a:lnTo>
                      <a:cubicBezTo>
                        <a:pt x="29010" y="1077"/>
                        <a:pt x="28946" y="1109"/>
                        <a:pt x="28915" y="1109"/>
                      </a:cubicBezTo>
                      <a:lnTo>
                        <a:pt x="28535" y="1109"/>
                      </a:lnTo>
                      <a:lnTo>
                        <a:pt x="28440" y="1141"/>
                      </a:lnTo>
                      <a:lnTo>
                        <a:pt x="28345" y="1141"/>
                      </a:lnTo>
                      <a:cubicBezTo>
                        <a:pt x="28281" y="1172"/>
                        <a:pt x="28281" y="1172"/>
                        <a:pt x="28218" y="1204"/>
                      </a:cubicBezTo>
                      <a:lnTo>
                        <a:pt x="28218" y="1236"/>
                      </a:lnTo>
                      <a:cubicBezTo>
                        <a:pt x="28250" y="1236"/>
                        <a:pt x="28281" y="1236"/>
                        <a:pt x="28313" y="1299"/>
                      </a:cubicBezTo>
                      <a:lnTo>
                        <a:pt x="28345" y="1331"/>
                      </a:lnTo>
                      <a:lnTo>
                        <a:pt x="28250" y="1331"/>
                      </a:lnTo>
                      <a:lnTo>
                        <a:pt x="28218" y="1362"/>
                      </a:lnTo>
                      <a:lnTo>
                        <a:pt x="28186" y="1362"/>
                      </a:lnTo>
                      <a:lnTo>
                        <a:pt x="28218" y="1394"/>
                      </a:lnTo>
                      <a:lnTo>
                        <a:pt x="28218" y="1426"/>
                      </a:lnTo>
                      <a:lnTo>
                        <a:pt x="28186" y="1426"/>
                      </a:lnTo>
                      <a:lnTo>
                        <a:pt x="28186" y="1457"/>
                      </a:lnTo>
                      <a:lnTo>
                        <a:pt x="28218" y="1457"/>
                      </a:lnTo>
                      <a:lnTo>
                        <a:pt x="28218" y="1489"/>
                      </a:lnTo>
                      <a:lnTo>
                        <a:pt x="28250" y="1489"/>
                      </a:lnTo>
                      <a:lnTo>
                        <a:pt x="28313" y="1521"/>
                      </a:lnTo>
                      <a:lnTo>
                        <a:pt x="28376" y="1521"/>
                      </a:lnTo>
                      <a:lnTo>
                        <a:pt x="28376" y="1489"/>
                      </a:lnTo>
                      <a:lnTo>
                        <a:pt x="28471" y="1426"/>
                      </a:lnTo>
                      <a:lnTo>
                        <a:pt x="28598" y="1426"/>
                      </a:lnTo>
                      <a:lnTo>
                        <a:pt x="28630" y="1457"/>
                      </a:lnTo>
                      <a:lnTo>
                        <a:pt x="28661" y="1457"/>
                      </a:lnTo>
                      <a:lnTo>
                        <a:pt x="28693" y="1426"/>
                      </a:lnTo>
                      <a:lnTo>
                        <a:pt x="28788" y="1426"/>
                      </a:lnTo>
                      <a:cubicBezTo>
                        <a:pt x="28809" y="1426"/>
                        <a:pt x="28830" y="1440"/>
                        <a:pt x="28851" y="1440"/>
                      </a:cubicBezTo>
                      <a:cubicBezTo>
                        <a:pt x="28862" y="1440"/>
                        <a:pt x="28872" y="1436"/>
                        <a:pt x="28883" y="1426"/>
                      </a:cubicBezTo>
                      <a:lnTo>
                        <a:pt x="28946" y="1426"/>
                      </a:lnTo>
                      <a:lnTo>
                        <a:pt x="28978" y="1394"/>
                      </a:lnTo>
                      <a:lnTo>
                        <a:pt x="29073" y="1394"/>
                      </a:lnTo>
                      <a:lnTo>
                        <a:pt x="29168" y="1362"/>
                      </a:lnTo>
                      <a:lnTo>
                        <a:pt x="29200" y="1394"/>
                      </a:lnTo>
                      <a:lnTo>
                        <a:pt x="29326" y="1394"/>
                      </a:lnTo>
                      <a:lnTo>
                        <a:pt x="29358" y="1457"/>
                      </a:lnTo>
                      <a:lnTo>
                        <a:pt x="29548" y="1457"/>
                      </a:lnTo>
                      <a:lnTo>
                        <a:pt x="29580" y="1521"/>
                      </a:lnTo>
                      <a:lnTo>
                        <a:pt x="29675" y="1521"/>
                      </a:lnTo>
                      <a:lnTo>
                        <a:pt x="29675" y="1584"/>
                      </a:lnTo>
                      <a:lnTo>
                        <a:pt x="29738" y="1584"/>
                      </a:lnTo>
                      <a:cubicBezTo>
                        <a:pt x="29738" y="1584"/>
                        <a:pt x="29738" y="1584"/>
                        <a:pt x="29770" y="1616"/>
                      </a:cubicBezTo>
                      <a:lnTo>
                        <a:pt x="29801" y="1647"/>
                      </a:lnTo>
                      <a:cubicBezTo>
                        <a:pt x="29738" y="1679"/>
                        <a:pt x="29706" y="1742"/>
                        <a:pt x="29675" y="1806"/>
                      </a:cubicBezTo>
                      <a:lnTo>
                        <a:pt x="29675" y="1837"/>
                      </a:lnTo>
                      <a:lnTo>
                        <a:pt x="29738" y="1837"/>
                      </a:lnTo>
                      <a:lnTo>
                        <a:pt x="29738" y="1869"/>
                      </a:lnTo>
                      <a:lnTo>
                        <a:pt x="29770" y="1869"/>
                      </a:lnTo>
                      <a:lnTo>
                        <a:pt x="29770" y="1901"/>
                      </a:lnTo>
                      <a:lnTo>
                        <a:pt x="29770" y="1932"/>
                      </a:lnTo>
                      <a:lnTo>
                        <a:pt x="29738" y="1964"/>
                      </a:lnTo>
                      <a:lnTo>
                        <a:pt x="29770" y="2027"/>
                      </a:lnTo>
                      <a:lnTo>
                        <a:pt x="29770" y="2059"/>
                      </a:lnTo>
                      <a:lnTo>
                        <a:pt x="29770" y="2091"/>
                      </a:lnTo>
                      <a:lnTo>
                        <a:pt x="29770" y="2186"/>
                      </a:lnTo>
                      <a:lnTo>
                        <a:pt x="29770" y="2281"/>
                      </a:lnTo>
                      <a:lnTo>
                        <a:pt x="29801" y="2344"/>
                      </a:lnTo>
                      <a:lnTo>
                        <a:pt x="29770" y="2376"/>
                      </a:lnTo>
                      <a:cubicBezTo>
                        <a:pt x="29738" y="2407"/>
                        <a:pt x="29706" y="2407"/>
                        <a:pt x="29738" y="2502"/>
                      </a:cubicBezTo>
                      <a:cubicBezTo>
                        <a:pt x="29706" y="2566"/>
                        <a:pt x="29675" y="2597"/>
                        <a:pt x="29675" y="2629"/>
                      </a:cubicBezTo>
                      <a:cubicBezTo>
                        <a:pt x="29580" y="2692"/>
                        <a:pt x="29580" y="2692"/>
                        <a:pt x="29548" y="2756"/>
                      </a:cubicBezTo>
                      <a:lnTo>
                        <a:pt x="29675" y="2756"/>
                      </a:lnTo>
                      <a:cubicBezTo>
                        <a:pt x="29643" y="2787"/>
                        <a:pt x="29643" y="2819"/>
                        <a:pt x="29580" y="2819"/>
                      </a:cubicBezTo>
                      <a:cubicBezTo>
                        <a:pt x="29548" y="2851"/>
                        <a:pt x="29516" y="2851"/>
                        <a:pt x="29485" y="2851"/>
                      </a:cubicBezTo>
                      <a:cubicBezTo>
                        <a:pt x="29453" y="2914"/>
                        <a:pt x="29421" y="3009"/>
                        <a:pt x="29390" y="3041"/>
                      </a:cubicBezTo>
                      <a:lnTo>
                        <a:pt x="29263" y="3041"/>
                      </a:lnTo>
                      <a:cubicBezTo>
                        <a:pt x="29263" y="3072"/>
                        <a:pt x="29231" y="3104"/>
                        <a:pt x="29231" y="3136"/>
                      </a:cubicBezTo>
                      <a:lnTo>
                        <a:pt x="29231" y="3199"/>
                      </a:lnTo>
                      <a:cubicBezTo>
                        <a:pt x="29263" y="3199"/>
                        <a:pt x="29295" y="3231"/>
                        <a:pt x="29326" y="3231"/>
                      </a:cubicBezTo>
                      <a:lnTo>
                        <a:pt x="29421" y="3231"/>
                      </a:lnTo>
                      <a:lnTo>
                        <a:pt x="29485" y="3262"/>
                      </a:lnTo>
                      <a:cubicBezTo>
                        <a:pt x="29580" y="3262"/>
                        <a:pt x="29675" y="3262"/>
                        <a:pt x="29770" y="3231"/>
                      </a:cubicBezTo>
                      <a:cubicBezTo>
                        <a:pt x="29801" y="3167"/>
                        <a:pt x="29801" y="3167"/>
                        <a:pt x="30055" y="3136"/>
                      </a:cubicBezTo>
                      <a:lnTo>
                        <a:pt x="30055" y="3136"/>
                      </a:lnTo>
                      <a:cubicBezTo>
                        <a:pt x="30023" y="3262"/>
                        <a:pt x="29991" y="3389"/>
                        <a:pt x="30213" y="3389"/>
                      </a:cubicBezTo>
                      <a:lnTo>
                        <a:pt x="30245" y="3389"/>
                      </a:lnTo>
                      <a:cubicBezTo>
                        <a:pt x="30308" y="3421"/>
                        <a:pt x="30340" y="3484"/>
                        <a:pt x="30403" y="3547"/>
                      </a:cubicBezTo>
                      <a:lnTo>
                        <a:pt x="30403" y="3579"/>
                      </a:lnTo>
                      <a:lnTo>
                        <a:pt x="30371" y="3642"/>
                      </a:lnTo>
                      <a:lnTo>
                        <a:pt x="30055" y="3642"/>
                      </a:lnTo>
                      <a:cubicBezTo>
                        <a:pt x="29928" y="3642"/>
                        <a:pt x="29865" y="3642"/>
                        <a:pt x="29801" y="3547"/>
                      </a:cubicBezTo>
                      <a:cubicBezTo>
                        <a:pt x="29664" y="3537"/>
                        <a:pt x="29569" y="3530"/>
                        <a:pt x="29503" y="3530"/>
                      </a:cubicBezTo>
                      <a:cubicBezTo>
                        <a:pt x="29372" y="3530"/>
                        <a:pt x="29358" y="3558"/>
                        <a:pt x="29358" y="3642"/>
                      </a:cubicBezTo>
                      <a:lnTo>
                        <a:pt x="29421" y="3737"/>
                      </a:lnTo>
                      <a:cubicBezTo>
                        <a:pt x="29326" y="3864"/>
                        <a:pt x="29136" y="3801"/>
                        <a:pt x="29041" y="3991"/>
                      </a:cubicBezTo>
                      <a:lnTo>
                        <a:pt x="29073" y="4022"/>
                      </a:lnTo>
                      <a:cubicBezTo>
                        <a:pt x="29326" y="4054"/>
                        <a:pt x="29326" y="4054"/>
                        <a:pt x="29421" y="4181"/>
                      </a:cubicBezTo>
                      <a:lnTo>
                        <a:pt x="29485" y="4212"/>
                      </a:lnTo>
                      <a:cubicBezTo>
                        <a:pt x="29675" y="4054"/>
                        <a:pt x="29675" y="4054"/>
                        <a:pt x="29896" y="4054"/>
                      </a:cubicBezTo>
                      <a:cubicBezTo>
                        <a:pt x="29928" y="3991"/>
                        <a:pt x="29960" y="3927"/>
                        <a:pt x="29960" y="3864"/>
                      </a:cubicBezTo>
                      <a:lnTo>
                        <a:pt x="29960" y="3864"/>
                      </a:lnTo>
                      <a:cubicBezTo>
                        <a:pt x="29939" y="3875"/>
                        <a:pt x="29914" y="3878"/>
                        <a:pt x="29888" y="3878"/>
                      </a:cubicBezTo>
                      <a:cubicBezTo>
                        <a:pt x="29837" y="3878"/>
                        <a:pt x="29780" y="3864"/>
                        <a:pt x="29738" y="3864"/>
                      </a:cubicBezTo>
                      <a:lnTo>
                        <a:pt x="29738" y="3801"/>
                      </a:lnTo>
                      <a:lnTo>
                        <a:pt x="29611" y="3801"/>
                      </a:lnTo>
                      <a:lnTo>
                        <a:pt x="29675" y="3737"/>
                      </a:lnTo>
                      <a:cubicBezTo>
                        <a:pt x="29706" y="3737"/>
                        <a:pt x="29738" y="3737"/>
                        <a:pt x="29833" y="3769"/>
                      </a:cubicBezTo>
                      <a:cubicBezTo>
                        <a:pt x="29896" y="3801"/>
                        <a:pt x="29896" y="3801"/>
                        <a:pt x="30055" y="3832"/>
                      </a:cubicBezTo>
                      <a:lnTo>
                        <a:pt x="30245" y="3832"/>
                      </a:lnTo>
                      <a:cubicBezTo>
                        <a:pt x="30276" y="3832"/>
                        <a:pt x="30308" y="3864"/>
                        <a:pt x="30340" y="3864"/>
                      </a:cubicBezTo>
                      <a:lnTo>
                        <a:pt x="30340" y="3927"/>
                      </a:lnTo>
                      <a:lnTo>
                        <a:pt x="30340" y="3959"/>
                      </a:lnTo>
                      <a:cubicBezTo>
                        <a:pt x="30245" y="3991"/>
                        <a:pt x="30213" y="4054"/>
                        <a:pt x="30150" y="4117"/>
                      </a:cubicBezTo>
                      <a:cubicBezTo>
                        <a:pt x="30150" y="4117"/>
                        <a:pt x="30150" y="4117"/>
                        <a:pt x="30150" y="4181"/>
                      </a:cubicBezTo>
                      <a:cubicBezTo>
                        <a:pt x="30213" y="4244"/>
                        <a:pt x="30213" y="4244"/>
                        <a:pt x="30245" y="4307"/>
                      </a:cubicBezTo>
                      <a:cubicBezTo>
                        <a:pt x="30213" y="4371"/>
                        <a:pt x="30213" y="4402"/>
                        <a:pt x="30181" y="4466"/>
                      </a:cubicBezTo>
                      <a:lnTo>
                        <a:pt x="29960" y="4466"/>
                      </a:lnTo>
                      <a:cubicBezTo>
                        <a:pt x="29865" y="4497"/>
                        <a:pt x="29833" y="4561"/>
                        <a:pt x="29706" y="4561"/>
                      </a:cubicBezTo>
                      <a:cubicBezTo>
                        <a:pt x="29675" y="4561"/>
                        <a:pt x="29675" y="4561"/>
                        <a:pt x="29611" y="4529"/>
                      </a:cubicBezTo>
                      <a:cubicBezTo>
                        <a:pt x="29580" y="4529"/>
                        <a:pt x="29548" y="4529"/>
                        <a:pt x="29516" y="4561"/>
                      </a:cubicBezTo>
                      <a:cubicBezTo>
                        <a:pt x="29485" y="4656"/>
                        <a:pt x="29453" y="4719"/>
                        <a:pt x="29358" y="4814"/>
                      </a:cubicBezTo>
                      <a:cubicBezTo>
                        <a:pt x="29326" y="4814"/>
                        <a:pt x="29295" y="4814"/>
                        <a:pt x="29263" y="4782"/>
                      </a:cubicBezTo>
                      <a:cubicBezTo>
                        <a:pt x="28915" y="4972"/>
                        <a:pt x="28915" y="4972"/>
                        <a:pt x="28915" y="5004"/>
                      </a:cubicBezTo>
                      <a:cubicBezTo>
                        <a:pt x="28915" y="5004"/>
                        <a:pt x="28883" y="5036"/>
                        <a:pt x="28883" y="5067"/>
                      </a:cubicBezTo>
                      <a:cubicBezTo>
                        <a:pt x="28883" y="5099"/>
                        <a:pt x="28915" y="5162"/>
                        <a:pt x="28915" y="5194"/>
                      </a:cubicBezTo>
                      <a:cubicBezTo>
                        <a:pt x="29168" y="5226"/>
                        <a:pt x="29168" y="5289"/>
                        <a:pt x="29168" y="5321"/>
                      </a:cubicBezTo>
                      <a:cubicBezTo>
                        <a:pt x="29168" y="5479"/>
                        <a:pt x="28915" y="5416"/>
                        <a:pt x="28915" y="5606"/>
                      </a:cubicBezTo>
                      <a:lnTo>
                        <a:pt x="28946" y="5669"/>
                      </a:lnTo>
                      <a:cubicBezTo>
                        <a:pt x="28946" y="5669"/>
                        <a:pt x="28978" y="5764"/>
                        <a:pt x="29010" y="5891"/>
                      </a:cubicBezTo>
                      <a:cubicBezTo>
                        <a:pt x="29028" y="5895"/>
                        <a:pt x="29045" y="5897"/>
                        <a:pt x="29062" y="5897"/>
                      </a:cubicBezTo>
                      <a:cubicBezTo>
                        <a:pt x="29164" y="5897"/>
                        <a:pt x="29249" y="5828"/>
                        <a:pt x="29358" y="5828"/>
                      </a:cubicBezTo>
                      <a:lnTo>
                        <a:pt x="29485" y="5828"/>
                      </a:lnTo>
                      <a:lnTo>
                        <a:pt x="29485" y="5891"/>
                      </a:lnTo>
                      <a:cubicBezTo>
                        <a:pt x="29485" y="5923"/>
                        <a:pt x="29453" y="5954"/>
                        <a:pt x="29453" y="5986"/>
                      </a:cubicBezTo>
                      <a:lnTo>
                        <a:pt x="29358" y="5986"/>
                      </a:lnTo>
                      <a:lnTo>
                        <a:pt x="29295" y="6018"/>
                      </a:lnTo>
                      <a:cubicBezTo>
                        <a:pt x="29136" y="6461"/>
                        <a:pt x="29136" y="6461"/>
                        <a:pt x="29168" y="6524"/>
                      </a:cubicBezTo>
                      <a:cubicBezTo>
                        <a:pt x="29345" y="6524"/>
                        <a:pt x="29495" y="6331"/>
                        <a:pt x="29669" y="6331"/>
                      </a:cubicBezTo>
                      <a:cubicBezTo>
                        <a:pt x="29681" y="6331"/>
                        <a:pt x="29694" y="6332"/>
                        <a:pt x="29706" y="6334"/>
                      </a:cubicBezTo>
                      <a:cubicBezTo>
                        <a:pt x="29706" y="6429"/>
                        <a:pt x="29675" y="6524"/>
                        <a:pt x="29611" y="6651"/>
                      </a:cubicBezTo>
                      <a:cubicBezTo>
                        <a:pt x="29548" y="6714"/>
                        <a:pt x="29421" y="6714"/>
                        <a:pt x="29326" y="6778"/>
                      </a:cubicBezTo>
                      <a:cubicBezTo>
                        <a:pt x="29295" y="6809"/>
                        <a:pt x="29706" y="7823"/>
                        <a:pt x="29706" y="7823"/>
                      </a:cubicBezTo>
                      <a:cubicBezTo>
                        <a:pt x="30055" y="8329"/>
                        <a:pt x="30308" y="8551"/>
                        <a:pt x="30530" y="8551"/>
                      </a:cubicBezTo>
                      <a:cubicBezTo>
                        <a:pt x="30561" y="8551"/>
                        <a:pt x="30593" y="8551"/>
                        <a:pt x="30625" y="8519"/>
                      </a:cubicBezTo>
                      <a:cubicBezTo>
                        <a:pt x="30720" y="8488"/>
                        <a:pt x="30720" y="8488"/>
                        <a:pt x="30815" y="8488"/>
                      </a:cubicBezTo>
                      <a:lnTo>
                        <a:pt x="30878" y="8488"/>
                      </a:lnTo>
                      <a:cubicBezTo>
                        <a:pt x="30941" y="8488"/>
                        <a:pt x="30973" y="8488"/>
                        <a:pt x="31036" y="8519"/>
                      </a:cubicBezTo>
                      <a:cubicBezTo>
                        <a:pt x="31036" y="8836"/>
                        <a:pt x="31385" y="8773"/>
                        <a:pt x="31543" y="8963"/>
                      </a:cubicBezTo>
                      <a:cubicBezTo>
                        <a:pt x="31566" y="8997"/>
                        <a:pt x="31662" y="9020"/>
                        <a:pt x="31773" y="9020"/>
                      </a:cubicBezTo>
                      <a:cubicBezTo>
                        <a:pt x="31966" y="9020"/>
                        <a:pt x="32208" y="8953"/>
                        <a:pt x="32208" y="8773"/>
                      </a:cubicBezTo>
                      <a:cubicBezTo>
                        <a:pt x="32208" y="8741"/>
                        <a:pt x="32208" y="8709"/>
                        <a:pt x="32208" y="8646"/>
                      </a:cubicBezTo>
                      <a:cubicBezTo>
                        <a:pt x="32240" y="8298"/>
                        <a:pt x="32810" y="7949"/>
                        <a:pt x="32462" y="7633"/>
                      </a:cubicBezTo>
                      <a:cubicBezTo>
                        <a:pt x="32462" y="7633"/>
                        <a:pt x="32208" y="7411"/>
                        <a:pt x="32588" y="7411"/>
                      </a:cubicBezTo>
                      <a:cubicBezTo>
                        <a:pt x="32620" y="7411"/>
                        <a:pt x="32652" y="7411"/>
                        <a:pt x="32715" y="7379"/>
                      </a:cubicBezTo>
                      <a:lnTo>
                        <a:pt x="32873" y="7379"/>
                      </a:lnTo>
                      <a:cubicBezTo>
                        <a:pt x="33000" y="7158"/>
                        <a:pt x="33000" y="7158"/>
                        <a:pt x="33222" y="7031"/>
                      </a:cubicBezTo>
                      <a:cubicBezTo>
                        <a:pt x="33222" y="6904"/>
                        <a:pt x="33222" y="6778"/>
                        <a:pt x="33253" y="6651"/>
                      </a:cubicBezTo>
                      <a:lnTo>
                        <a:pt x="33285" y="6619"/>
                      </a:lnTo>
                      <a:cubicBezTo>
                        <a:pt x="33285" y="6429"/>
                        <a:pt x="33222" y="6366"/>
                        <a:pt x="33158" y="6303"/>
                      </a:cubicBezTo>
                      <a:lnTo>
                        <a:pt x="33158" y="6239"/>
                      </a:lnTo>
                      <a:cubicBezTo>
                        <a:pt x="33285" y="6176"/>
                        <a:pt x="33412" y="6239"/>
                        <a:pt x="33538" y="6144"/>
                      </a:cubicBezTo>
                      <a:cubicBezTo>
                        <a:pt x="33602" y="6081"/>
                        <a:pt x="33538" y="6018"/>
                        <a:pt x="33570" y="5923"/>
                      </a:cubicBezTo>
                      <a:cubicBezTo>
                        <a:pt x="33728" y="5923"/>
                        <a:pt x="33855" y="5954"/>
                        <a:pt x="34013" y="5954"/>
                      </a:cubicBezTo>
                      <a:cubicBezTo>
                        <a:pt x="33982" y="5796"/>
                        <a:pt x="33982" y="5796"/>
                        <a:pt x="34013" y="5701"/>
                      </a:cubicBezTo>
                      <a:cubicBezTo>
                        <a:pt x="34077" y="5701"/>
                        <a:pt x="34172" y="5701"/>
                        <a:pt x="34235" y="5732"/>
                      </a:cubicBezTo>
                      <a:cubicBezTo>
                        <a:pt x="34235" y="5891"/>
                        <a:pt x="34235" y="5923"/>
                        <a:pt x="34298" y="5954"/>
                      </a:cubicBezTo>
                      <a:cubicBezTo>
                        <a:pt x="34520" y="5954"/>
                        <a:pt x="34678" y="5796"/>
                        <a:pt x="34868" y="5701"/>
                      </a:cubicBezTo>
                      <a:lnTo>
                        <a:pt x="34963" y="5701"/>
                      </a:lnTo>
                      <a:cubicBezTo>
                        <a:pt x="35058" y="5701"/>
                        <a:pt x="35058" y="5701"/>
                        <a:pt x="35217" y="5637"/>
                      </a:cubicBezTo>
                      <a:lnTo>
                        <a:pt x="35217" y="5574"/>
                      </a:lnTo>
                      <a:cubicBezTo>
                        <a:pt x="35280" y="5447"/>
                        <a:pt x="35407" y="5384"/>
                        <a:pt x="35470" y="5289"/>
                      </a:cubicBezTo>
                      <a:cubicBezTo>
                        <a:pt x="35565" y="5257"/>
                        <a:pt x="35565" y="5257"/>
                        <a:pt x="35628" y="5099"/>
                      </a:cubicBezTo>
                      <a:cubicBezTo>
                        <a:pt x="35660" y="5067"/>
                        <a:pt x="35723" y="5067"/>
                        <a:pt x="35755" y="5036"/>
                      </a:cubicBezTo>
                      <a:cubicBezTo>
                        <a:pt x="35755" y="5036"/>
                        <a:pt x="35755" y="5004"/>
                        <a:pt x="35755" y="4972"/>
                      </a:cubicBezTo>
                      <a:cubicBezTo>
                        <a:pt x="35913" y="4846"/>
                        <a:pt x="35913" y="4846"/>
                        <a:pt x="35850" y="4687"/>
                      </a:cubicBezTo>
                      <a:lnTo>
                        <a:pt x="36008" y="4687"/>
                      </a:lnTo>
                      <a:lnTo>
                        <a:pt x="36040" y="4719"/>
                      </a:lnTo>
                      <a:lnTo>
                        <a:pt x="36103" y="4751"/>
                      </a:lnTo>
                      <a:cubicBezTo>
                        <a:pt x="36167" y="4782"/>
                        <a:pt x="36167" y="4782"/>
                        <a:pt x="36262" y="4782"/>
                      </a:cubicBezTo>
                      <a:cubicBezTo>
                        <a:pt x="36420" y="4782"/>
                        <a:pt x="36547" y="4877"/>
                        <a:pt x="36705" y="4877"/>
                      </a:cubicBezTo>
                      <a:cubicBezTo>
                        <a:pt x="36927" y="4877"/>
                        <a:pt x="36927" y="4592"/>
                        <a:pt x="37149" y="4592"/>
                      </a:cubicBezTo>
                      <a:cubicBezTo>
                        <a:pt x="37163" y="4596"/>
                        <a:pt x="37177" y="4598"/>
                        <a:pt x="37191" y="4598"/>
                      </a:cubicBezTo>
                      <a:cubicBezTo>
                        <a:pt x="37290" y="4598"/>
                        <a:pt x="37390" y="4524"/>
                        <a:pt x="37508" y="4524"/>
                      </a:cubicBezTo>
                      <a:cubicBezTo>
                        <a:pt x="37525" y="4524"/>
                        <a:pt x="37542" y="4526"/>
                        <a:pt x="37560" y="4529"/>
                      </a:cubicBezTo>
                      <a:cubicBezTo>
                        <a:pt x="37568" y="4530"/>
                        <a:pt x="37576" y="4531"/>
                        <a:pt x="37584" y="4531"/>
                      </a:cubicBezTo>
                      <a:cubicBezTo>
                        <a:pt x="37745" y="4531"/>
                        <a:pt x="37694" y="4211"/>
                        <a:pt x="37845" y="4181"/>
                      </a:cubicBezTo>
                      <a:lnTo>
                        <a:pt x="38162" y="4181"/>
                      </a:lnTo>
                      <a:cubicBezTo>
                        <a:pt x="38225" y="4149"/>
                        <a:pt x="38225" y="4149"/>
                        <a:pt x="38320" y="4022"/>
                      </a:cubicBezTo>
                      <a:lnTo>
                        <a:pt x="38289" y="3959"/>
                      </a:lnTo>
                      <a:lnTo>
                        <a:pt x="38225" y="3927"/>
                      </a:lnTo>
                      <a:lnTo>
                        <a:pt x="38162" y="4022"/>
                      </a:lnTo>
                      <a:lnTo>
                        <a:pt x="38130" y="4086"/>
                      </a:lnTo>
                      <a:lnTo>
                        <a:pt x="38035" y="4086"/>
                      </a:lnTo>
                      <a:cubicBezTo>
                        <a:pt x="37909" y="4054"/>
                        <a:pt x="37845" y="3927"/>
                        <a:pt x="37719" y="3927"/>
                      </a:cubicBezTo>
                      <a:lnTo>
                        <a:pt x="37624" y="3927"/>
                      </a:lnTo>
                      <a:cubicBezTo>
                        <a:pt x="37244" y="3927"/>
                        <a:pt x="37180" y="3801"/>
                        <a:pt x="37149" y="3737"/>
                      </a:cubicBezTo>
                      <a:cubicBezTo>
                        <a:pt x="37149" y="3706"/>
                        <a:pt x="37117" y="3674"/>
                        <a:pt x="37117" y="3642"/>
                      </a:cubicBezTo>
                      <a:cubicBezTo>
                        <a:pt x="37529" y="3579"/>
                        <a:pt x="37529" y="3579"/>
                        <a:pt x="37592" y="3484"/>
                      </a:cubicBezTo>
                      <a:cubicBezTo>
                        <a:pt x="37782" y="3579"/>
                        <a:pt x="37814" y="3832"/>
                        <a:pt x="38035" y="3832"/>
                      </a:cubicBezTo>
                      <a:lnTo>
                        <a:pt x="38067" y="3801"/>
                      </a:lnTo>
                      <a:lnTo>
                        <a:pt x="38099" y="3706"/>
                      </a:lnTo>
                      <a:cubicBezTo>
                        <a:pt x="38120" y="3699"/>
                        <a:pt x="38142" y="3696"/>
                        <a:pt x="38164" y="3696"/>
                      </a:cubicBezTo>
                      <a:cubicBezTo>
                        <a:pt x="38203" y="3696"/>
                        <a:pt x="38243" y="3704"/>
                        <a:pt x="38286" y="3704"/>
                      </a:cubicBezTo>
                      <a:cubicBezTo>
                        <a:pt x="38326" y="3704"/>
                        <a:pt x="38369" y="3697"/>
                        <a:pt x="38415" y="3674"/>
                      </a:cubicBezTo>
                      <a:cubicBezTo>
                        <a:pt x="38257" y="3484"/>
                        <a:pt x="38035" y="3421"/>
                        <a:pt x="37877" y="3262"/>
                      </a:cubicBezTo>
                      <a:cubicBezTo>
                        <a:pt x="37719" y="3136"/>
                        <a:pt x="37497" y="3104"/>
                        <a:pt x="37434" y="2914"/>
                      </a:cubicBezTo>
                      <a:lnTo>
                        <a:pt x="37465" y="2882"/>
                      </a:lnTo>
                      <a:cubicBezTo>
                        <a:pt x="37687" y="3009"/>
                        <a:pt x="37687" y="3009"/>
                        <a:pt x="37719" y="3009"/>
                      </a:cubicBezTo>
                      <a:lnTo>
                        <a:pt x="37877" y="3009"/>
                      </a:lnTo>
                      <a:cubicBezTo>
                        <a:pt x="37814" y="2914"/>
                        <a:pt x="37814" y="2914"/>
                        <a:pt x="37750" y="2819"/>
                      </a:cubicBezTo>
                      <a:cubicBezTo>
                        <a:pt x="37750" y="2819"/>
                        <a:pt x="37750" y="2787"/>
                        <a:pt x="37719" y="2756"/>
                      </a:cubicBezTo>
                      <a:cubicBezTo>
                        <a:pt x="37719" y="2709"/>
                        <a:pt x="37618" y="2613"/>
                        <a:pt x="37502" y="2613"/>
                      </a:cubicBezTo>
                      <a:cubicBezTo>
                        <a:pt x="37458" y="2613"/>
                        <a:pt x="37413" y="2626"/>
                        <a:pt x="37370" y="2661"/>
                      </a:cubicBezTo>
                      <a:cubicBezTo>
                        <a:pt x="37307" y="2661"/>
                        <a:pt x="37244" y="2661"/>
                        <a:pt x="37180" y="2629"/>
                      </a:cubicBezTo>
                      <a:lnTo>
                        <a:pt x="37275" y="2566"/>
                      </a:lnTo>
                      <a:cubicBezTo>
                        <a:pt x="37244" y="2534"/>
                        <a:pt x="37244" y="2534"/>
                        <a:pt x="37085" y="2471"/>
                      </a:cubicBezTo>
                      <a:lnTo>
                        <a:pt x="37085" y="2439"/>
                      </a:lnTo>
                      <a:lnTo>
                        <a:pt x="37275" y="2439"/>
                      </a:lnTo>
                      <a:cubicBezTo>
                        <a:pt x="37307" y="2471"/>
                        <a:pt x="37339" y="2534"/>
                        <a:pt x="37370" y="2566"/>
                      </a:cubicBezTo>
                      <a:lnTo>
                        <a:pt x="37592" y="2566"/>
                      </a:lnTo>
                      <a:lnTo>
                        <a:pt x="37624" y="2502"/>
                      </a:lnTo>
                      <a:lnTo>
                        <a:pt x="37750" y="2502"/>
                      </a:lnTo>
                      <a:cubicBezTo>
                        <a:pt x="37824" y="2539"/>
                        <a:pt x="37855" y="2555"/>
                        <a:pt x="37881" y="2555"/>
                      </a:cubicBezTo>
                      <a:cubicBezTo>
                        <a:pt x="37899" y="2555"/>
                        <a:pt x="37914" y="2547"/>
                        <a:pt x="37940" y="2534"/>
                      </a:cubicBezTo>
                      <a:cubicBezTo>
                        <a:pt x="37972" y="2249"/>
                        <a:pt x="37560" y="2376"/>
                        <a:pt x="37402" y="2249"/>
                      </a:cubicBezTo>
                      <a:lnTo>
                        <a:pt x="37402" y="2186"/>
                      </a:lnTo>
                      <a:cubicBezTo>
                        <a:pt x="37513" y="2217"/>
                        <a:pt x="37584" y="2225"/>
                        <a:pt x="37632" y="2225"/>
                      </a:cubicBezTo>
                      <a:cubicBezTo>
                        <a:pt x="37679" y="2225"/>
                        <a:pt x="37703" y="2217"/>
                        <a:pt x="37719" y="2217"/>
                      </a:cubicBezTo>
                      <a:lnTo>
                        <a:pt x="37750" y="2154"/>
                      </a:lnTo>
                      <a:lnTo>
                        <a:pt x="37814" y="2154"/>
                      </a:lnTo>
                      <a:lnTo>
                        <a:pt x="37877" y="2186"/>
                      </a:lnTo>
                      <a:cubicBezTo>
                        <a:pt x="37909" y="2186"/>
                        <a:pt x="37940" y="2154"/>
                        <a:pt x="37972" y="2154"/>
                      </a:cubicBezTo>
                      <a:cubicBezTo>
                        <a:pt x="37814" y="1996"/>
                        <a:pt x="37560" y="1996"/>
                        <a:pt x="37434" y="1806"/>
                      </a:cubicBezTo>
                      <a:cubicBezTo>
                        <a:pt x="37434" y="1774"/>
                        <a:pt x="37434" y="1774"/>
                        <a:pt x="37560" y="1774"/>
                      </a:cubicBezTo>
                      <a:cubicBezTo>
                        <a:pt x="37529" y="1742"/>
                        <a:pt x="37497" y="1711"/>
                        <a:pt x="37402" y="1647"/>
                      </a:cubicBezTo>
                      <a:cubicBezTo>
                        <a:pt x="37307" y="1584"/>
                        <a:pt x="37307" y="1584"/>
                        <a:pt x="37244" y="1552"/>
                      </a:cubicBezTo>
                      <a:cubicBezTo>
                        <a:pt x="37244" y="1552"/>
                        <a:pt x="37244" y="1552"/>
                        <a:pt x="37212" y="1521"/>
                      </a:cubicBezTo>
                      <a:cubicBezTo>
                        <a:pt x="37085" y="1426"/>
                        <a:pt x="36895" y="1457"/>
                        <a:pt x="36769" y="1362"/>
                      </a:cubicBezTo>
                      <a:lnTo>
                        <a:pt x="36737" y="1331"/>
                      </a:lnTo>
                      <a:cubicBezTo>
                        <a:pt x="36769" y="1299"/>
                        <a:pt x="36769" y="1299"/>
                        <a:pt x="36864" y="1267"/>
                      </a:cubicBezTo>
                      <a:lnTo>
                        <a:pt x="36959" y="1267"/>
                      </a:lnTo>
                      <a:cubicBezTo>
                        <a:pt x="36990" y="1267"/>
                        <a:pt x="37054" y="1267"/>
                        <a:pt x="37149" y="1331"/>
                      </a:cubicBezTo>
                      <a:cubicBezTo>
                        <a:pt x="37149" y="1362"/>
                        <a:pt x="37149" y="1362"/>
                        <a:pt x="37180" y="1394"/>
                      </a:cubicBezTo>
                      <a:cubicBezTo>
                        <a:pt x="37212" y="1457"/>
                        <a:pt x="37212" y="1457"/>
                        <a:pt x="37402" y="1584"/>
                      </a:cubicBezTo>
                      <a:lnTo>
                        <a:pt x="37434" y="1552"/>
                      </a:lnTo>
                      <a:cubicBezTo>
                        <a:pt x="37339" y="1457"/>
                        <a:pt x="37212" y="1362"/>
                        <a:pt x="37117" y="1267"/>
                      </a:cubicBezTo>
                      <a:lnTo>
                        <a:pt x="37117" y="1236"/>
                      </a:lnTo>
                      <a:lnTo>
                        <a:pt x="37085" y="1204"/>
                      </a:lnTo>
                      <a:cubicBezTo>
                        <a:pt x="36990" y="1172"/>
                        <a:pt x="36990" y="1172"/>
                        <a:pt x="36832" y="1172"/>
                      </a:cubicBezTo>
                      <a:lnTo>
                        <a:pt x="36769" y="1172"/>
                      </a:lnTo>
                      <a:lnTo>
                        <a:pt x="36705" y="1141"/>
                      </a:lnTo>
                      <a:cubicBezTo>
                        <a:pt x="36674" y="1109"/>
                        <a:pt x="36642" y="1077"/>
                        <a:pt x="36610" y="1046"/>
                      </a:cubicBezTo>
                      <a:lnTo>
                        <a:pt x="36610" y="1046"/>
                      </a:lnTo>
                      <a:lnTo>
                        <a:pt x="36674" y="1077"/>
                      </a:lnTo>
                      <a:lnTo>
                        <a:pt x="36705" y="1077"/>
                      </a:lnTo>
                      <a:lnTo>
                        <a:pt x="36769" y="1046"/>
                      </a:lnTo>
                      <a:cubicBezTo>
                        <a:pt x="36696" y="1021"/>
                        <a:pt x="36533" y="961"/>
                        <a:pt x="36431" y="961"/>
                      </a:cubicBezTo>
                      <a:cubicBezTo>
                        <a:pt x="36398" y="961"/>
                        <a:pt x="36372" y="967"/>
                        <a:pt x="36357" y="982"/>
                      </a:cubicBezTo>
                      <a:lnTo>
                        <a:pt x="36357" y="1014"/>
                      </a:lnTo>
                      <a:cubicBezTo>
                        <a:pt x="36325" y="1014"/>
                        <a:pt x="36262" y="982"/>
                        <a:pt x="36198" y="887"/>
                      </a:cubicBezTo>
                      <a:lnTo>
                        <a:pt x="36198" y="855"/>
                      </a:lnTo>
                      <a:cubicBezTo>
                        <a:pt x="36103" y="792"/>
                        <a:pt x="36103" y="792"/>
                        <a:pt x="36040" y="729"/>
                      </a:cubicBezTo>
                      <a:lnTo>
                        <a:pt x="36103" y="729"/>
                      </a:lnTo>
                      <a:lnTo>
                        <a:pt x="36040" y="697"/>
                      </a:lnTo>
                      <a:lnTo>
                        <a:pt x="36040" y="634"/>
                      </a:lnTo>
                      <a:cubicBezTo>
                        <a:pt x="36072" y="634"/>
                        <a:pt x="36072" y="634"/>
                        <a:pt x="36040" y="602"/>
                      </a:cubicBezTo>
                      <a:cubicBezTo>
                        <a:pt x="35913" y="539"/>
                        <a:pt x="35913" y="539"/>
                        <a:pt x="35882" y="475"/>
                      </a:cubicBezTo>
                      <a:lnTo>
                        <a:pt x="35945" y="444"/>
                      </a:lnTo>
                      <a:lnTo>
                        <a:pt x="35913" y="444"/>
                      </a:lnTo>
                      <a:lnTo>
                        <a:pt x="35882" y="380"/>
                      </a:lnTo>
                      <a:lnTo>
                        <a:pt x="35818" y="349"/>
                      </a:lnTo>
                      <a:lnTo>
                        <a:pt x="35723" y="349"/>
                      </a:lnTo>
                      <a:lnTo>
                        <a:pt x="35755" y="317"/>
                      </a:lnTo>
                      <a:lnTo>
                        <a:pt x="35660" y="254"/>
                      </a:lnTo>
                      <a:lnTo>
                        <a:pt x="35692" y="254"/>
                      </a:lnTo>
                      <a:cubicBezTo>
                        <a:pt x="35660" y="190"/>
                        <a:pt x="35628" y="190"/>
                        <a:pt x="35597" y="190"/>
                      </a:cubicBezTo>
                      <a:cubicBezTo>
                        <a:pt x="35502" y="159"/>
                        <a:pt x="35375" y="159"/>
                        <a:pt x="35280" y="159"/>
                      </a:cubicBezTo>
                      <a:cubicBezTo>
                        <a:pt x="35248" y="127"/>
                        <a:pt x="35217" y="127"/>
                        <a:pt x="35185" y="127"/>
                      </a:cubicBezTo>
                      <a:lnTo>
                        <a:pt x="35153" y="127"/>
                      </a:lnTo>
                      <a:lnTo>
                        <a:pt x="35185" y="159"/>
                      </a:lnTo>
                      <a:cubicBezTo>
                        <a:pt x="35217" y="159"/>
                        <a:pt x="35248" y="190"/>
                        <a:pt x="35280" y="190"/>
                      </a:cubicBezTo>
                      <a:lnTo>
                        <a:pt x="35122" y="190"/>
                      </a:lnTo>
                      <a:lnTo>
                        <a:pt x="35090" y="222"/>
                      </a:lnTo>
                      <a:lnTo>
                        <a:pt x="35058" y="222"/>
                      </a:lnTo>
                      <a:cubicBezTo>
                        <a:pt x="35058" y="222"/>
                        <a:pt x="35058" y="222"/>
                        <a:pt x="35027" y="254"/>
                      </a:cubicBezTo>
                      <a:lnTo>
                        <a:pt x="35058" y="317"/>
                      </a:lnTo>
                      <a:cubicBezTo>
                        <a:pt x="34963" y="222"/>
                        <a:pt x="34963" y="222"/>
                        <a:pt x="34932" y="190"/>
                      </a:cubicBezTo>
                      <a:cubicBezTo>
                        <a:pt x="34900" y="190"/>
                        <a:pt x="34900" y="190"/>
                        <a:pt x="34837" y="159"/>
                      </a:cubicBezTo>
                      <a:cubicBezTo>
                        <a:pt x="34742" y="127"/>
                        <a:pt x="34742" y="127"/>
                        <a:pt x="34678" y="95"/>
                      </a:cubicBezTo>
                      <a:lnTo>
                        <a:pt x="34647" y="95"/>
                      </a:lnTo>
                      <a:lnTo>
                        <a:pt x="34583" y="127"/>
                      </a:lnTo>
                      <a:lnTo>
                        <a:pt x="34647" y="159"/>
                      </a:lnTo>
                      <a:lnTo>
                        <a:pt x="34520" y="159"/>
                      </a:lnTo>
                      <a:lnTo>
                        <a:pt x="34488" y="127"/>
                      </a:lnTo>
                      <a:lnTo>
                        <a:pt x="34552" y="127"/>
                      </a:lnTo>
                      <a:cubicBezTo>
                        <a:pt x="34504" y="111"/>
                        <a:pt x="34480" y="103"/>
                        <a:pt x="34461" y="103"/>
                      </a:cubicBezTo>
                      <a:cubicBezTo>
                        <a:pt x="34441" y="103"/>
                        <a:pt x="34425" y="111"/>
                        <a:pt x="34393" y="127"/>
                      </a:cubicBezTo>
                      <a:cubicBezTo>
                        <a:pt x="34330" y="127"/>
                        <a:pt x="34298" y="127"/>
                        <a:pt x="34235" y="95"/>
                      </a:cubicBezTo>
                      <a:lnTo>
                        <a:pt x="34298" y="95"/>
                      </a:lnTo>
                      <a:cubicBezTo>
                        <a:pt x="34362" y="95"/>
                        <a:pt x="34425" y="95"/>
                        <a:pt x="34488" y="64"/>
                      </a:cubicBezTo>
                      <a:lnTo>
                        <a:pt x="34393" y="64"/>
                      </a:lnTo>
                      <a:cubicBezTo>
                        <a:pt x="34330" y="32"/>
                        <a:pt x="34235" y="32"/>
                        <a:pt x="34172" y="32"/>
                      </a:cubicBezTo>
                      <a:lnTo>
                        <a:pt x="34077" y="32"/>
                      </a:lnTo>
                      <a:cubicBezTo>
                        <a:pt x="34045" y="32"/>
                        <a:pt x="33982" y="0"/>
                        <a:pt x="33950" y="0"/>
                      </a:cubicBezTo>
                      <a:lnTo>
                        <a:pt x="33602" y="0"/>
                      </a:lnTo>
                      <a:cubicBezTo>
                        <a:pt x="33602" y="0"/>
                        <a:pt x="33602" y="0"/>
                        <a:pt x="33538" y="32"/>
                      </a:cubicBezTo>
                      <a:lnTo>
                        <a:pt x="33475" y="32"/>
                      </a:lnTo>
                      <a:cubicBezTo>
                        <a:pt x="33475" y="32"/>
                        <a:pt x="33443" y="32"/>
                        <a:pt x="33412" y="0"/>
                      </a:cubicBezTo>
                      <a:close/>
                      <a:moveTo>
                        <a:pt x="8745" y="9311"/>
                      </a:moveTo>
                      <a:lnTo>
                        <a:pt x="8745" y="9311"/>
                      </a:lnTo>
                      <a:cubicBezTo>
                        <a:pt x="8615" y="9422"/>
                        <a:pt x="8488" y="9533"/>
                        <a:pt x="8361" y="9659"/>
                      </a:cubicBezTo>
                      <a:cubicBezTo>
                        <a:pt x="8488" y="9549"/>
                        <a:pt x="8615" y="9430"/>
                        <a:pt x="8745" y="9311"/>
                      </a:cubicBezTo>
                      <a:close/>
                      <a:moveTo>
                        <a:pt x="46649" y="10039"/>
                      </a:moveTo>
                      <a:lnTo>
                        <a:pt x="46523" y="10071"/>
                      </a:lnTo>
                      <a:cubicBezTo>
                        <a:pt x="46491" y="10103"/>
                        <a:pt x="46491" y="10166"/>
                        <a:pt x="46459" y="10198"/>
                      </a:cubicBezTo>
                      <a:lnTo>
                        <a:pt x="46396" y="10198"/>
                      </a:lnTo>
                      <a:lnTo>
                        <a:pt x="46396" y="10293"/>
                      </a:lnTo>
                      <a:cubicBezTo>
                        <a:pt x="46396" y="10324"/>
                        <a:pt x="46364" y="10356"/>
                        <a:pt x="46364" y="10419"/>
                      </a:cubicBezTo>
                      <a:cubicBezTo>
                        <a:pt x="46364" y="10451"/>
                        <a:pt x="46396" y="10483"/>
                        <a:pt x="46396" y="10515"/>
                      </a:cubicBezTo>
                      <a:lnTo>
                        <a:pt x="46491" y="10578"/>
                      </a:lnTo>
                      <a:lnTo>
                        <a:pt x="46554" y="10515"/>
                      </a:lnTo>
                      <a:cubicBezTo>
                        <a:pt x="46554" y="10515"/>
                        <a:pt x="46554" y="10515"/>
                        <a:pt x="46554" y="10483"/>
                      </a:cubicBezTo>
                      <a:lnTo>
                        <a:pt x="46554" y="10419"/>
                      </a:lnTo>
                      <a:lnTo>
                        <a:pt x="46554" y="10388"/>
                      </a:lnTo>
                      <a:lnTo>
                        <a:pt x="46586" y="10356"/>
                      </a:lnTo>
                      <a:lnTo>
                        <a:pt x="46713" y="10356"/>
                      </a:lnTo>
                      <a:lnTo>
                        <a:pt x="46681" y="10324"/>
                      </a:lnTo>
                      <a:lnTo>
                        <a:pt x="46681" y="10261"/>
                      </a:lnTo>
                      <a:lnTo>
                        <a:pt x="46681" y="10198"/>
                      </a:lnTo>
                      <a:lnTo>
                        <a:pt x="46681" y="10166"/>
                      </a:lnTo>
                      <a:cubicBezTo>
                        <a:pt x="46681" y="10134"/>
                        <a:pt x="46649" y="10071"/>
                        <a:pt x="46649" y="10039"/>
                      </a:cubicBezTo>
                      <a:close/>
                      <a:moveTo>
                        <a:pt x="7221" y="10736"/>
                      </a:moveTo>
                      <a:lnTo>
                        <a:pt x="7190" y="10768"/>
                      </a:lnTo>
                      <a:lnTo>
                        <a:pt x="7221" y="10736"/>
                      </a:lnTo>
                      <a:lnTo>
                        <a:pt x="7221" y="10736"/>
                      </a:lnTo>
                      <a:lnTo>
                        <a:pt x="7221" y="10736"/>
                      </a:lnTo>
                      <a:close/>
                      <a:moveTo>
                        <a:pt x="7190" y="10768"/>
                      </a:moveTo>
                      <a:lnTo>
                        <a:pt x="7126" y="10831"/>
                      </a:lnTo>
                      <a:lnTo>
                        <a:pt x="7190" y="10768"/>
                      </a:lnTo>
                      <a:close/>
                      <a:moveTo>
                        <a:pt x="7126" y="10831"/>
                      </a:moveTo>
                      <a:lnTo>
                        <a:pt x="7126" y="10831"/>
                      </a:lnTo>
                      <a:lnTo>
                        <a:pt x="7126" y="10831"/>
                      </a:lnTo>
                      <a:close/>
                      <a:moveTo>
                        <a:pt x="51970" y="10134"/>
                      </a:moveTo>
                      <a:lnTo>
                        <a:pt x="51970" y="10134"/>
                      </a:lnTo>
                      <a:cubicBezTo>
                        <a:pt x="52065" y="10261"/>
                        <a:pt x="52223" y="10324"/>
                        <a:pt x="52318" y="10419"/>
                      </a:cubicBezTo>
                      <a:lnTo>
                        <a:pt x="52350" y="10483"/>
                      </a:lnTo>
                      <a:lnTo>
                        <a:pt x="52350" y="10546"/>
                      </a:lnTo>
                      <a:cubicBezTo>
                        <a:pt x="52381" y="10578"/>
                        <a:pt x="52508" y="10736"/>
                        <a:pt x="52603" y="10800"/>
                      </a:cubicBezTo>
                      <a:cubicBezTo>
                        <a:pt x="52825" y="10926"/>
                        <a:pt x="52825" y="10926"/>
                        <a:pt x="52888" y="10990"/>
                      </a:cubicBezTo>
                      <a:lnTo>
                        <a:pt x="52951" y="11085"/>
                      </a:lnTo>
                      <a:lnTo>
                        <a:pt x="53015" y="11148"/>
                      </a:lnTo>
                      <a:cubicBezTo>
                        <a:pt x="53173" y="11370"/>
                        <a:pt x="53300" y="11465"/>
                        <a:pt x="53426" y="11528"/>
                      </a:cubicBezTo>
                      <a:cubicBezTo>
                        <a:pt x="53426" y="11528"/>
                        <a:pt x="53490" y="11560"/>
                        <a:pt x="53553" y="11655"/>
                      </a:cubicBezTo>
                      <a:cubicBezTo>
                        <a:pt x="53585" y="11718"/>
                        <a:pt x="53585" y="11781"/>
                        <a:pt x="53648" y="11845"/>
                      </a:cubicBezTo>
                      <a:lnTo>
                        <a:pt x="53648" y="11908"/>
                      </a:lnTo>
                      <a:cubicBezTo>
                        <a:pt x="53711" y="11971"/>
                        <a:pt x="53743" y="12003"/>
                        <a:pt x="53806" y="12066"/>
                      </a:cubicBezTo>
                      <a:cubicBezTo>
                        <a:pt x="53933" y="12098"/>
                        <a:pt x="54091" y="12098"/>
                        <a:pt x="54218" y="12098"/>
                      </a:cubicBezTo>
                      <a:cubicBezTo>
                        <a:pt x="54060" y="11813"/>
                        <a:pt x="54060" y="11813"/>
                        <a:pt x="54091" y="11718"/>
                      </a:cubicBezTo>
                      <a:lnTo>
                        <a:pt x="54187" y="11718"/>
                      </a:lnTo>
                      <a:cubicBezTo>
                        <a:pt x="54250" y="11750"/>
                        <a:pt x="54313" y="11813"/>
                        <a:pt x="54377" y="11813"/>
                      </a:cubicBezTo>
                      <a:cubicBezTo>
                        <a:pt x="54408" y="11750"/>
                        <a:pt x="54345" y="11718"/>
                        <a:pt x="54377" y="11686"/>
                      </a:cubicBezTo>
                      <a:cubicBezTo>
                        <a:pt x="54408" y="11655"/>
                        <a:pt x="54408" y="11655"/>
                        <a:pt x="54472" y="11655"/>
                      </a:cubicBezTo>
                      <a:cubicBezTo>
                        <a:pt x="54440" y="11591"/>
                        <a:pt x="54377" y="11496"/>
                        <a:pt x="54313" y="11401"/>
                      </a:cubicBezTo>
                      <a:lnTo>
                        <a:pt x="54313" y="11401"/>
                      </a:lnTo>
                      <a:cubicBezTo>
                        <a:pt x="54377" y="11433"/>
                        <a:pt x="54440" y="11433"/>
                        <a:pt x="54535" y="11433"/>
                      </a:cubicBezTo>
                      <a:cubicBezTo>
                        <a:pt x="54440" y="11306"/>
                        <a:pt x="54440" y="11306"/>
                        <a:pt x="54377" y="11211"/>
                      </a:cubicBezTo>
                      <a:lnTo>
                        <a:pt x="54282" y="11211"/>
                      </a:lnTo>
                      <a:cubicBezTo>
                        <a:pt x="54264" y="11216"/>
                        <a:pt x="54248" y="11218"/>
                        <a:pt x="54234" y="11218"/>
                      </a:cubicBezTo>
                      <a:cubicBezTo>
                        <a:pt x="54145" y="11218"/>
                        <a:pt x="54110" y="11143"/>
                        <a:pt x="54028" y="11116"/>
                      </a:cubicBezTo>
                      <a:lnTo>
                        <a:pt x="53996" y="10990"/>
                      </a:lnTo>
                      <a:cubicBezTo>
                        <a:pt x="53901" y="10768"/>
                        <a:pt x="53711" y="10610"/>
                        <a:pt x="53648" y="10388"/>
                      </a:cubicBezTo>
                      <a:lnTo>
                        <a:pt x="53680" y="10356"/>
                      </a:lnTo>
                      <a:lnTo>
                        <a:pt x="53648" y="10261"/>
                      </a:lnTo>
                      <a:lnTo>
                        <a:pt x="53680" y="10261"/>
                      </a:lnTo>
                      <a:cubicBezTo>
                        <a:pt x="53141" y="10198"/>
                        <a:pt x="52571" y="10166"/>
                        <a:pt x="51970" y="10134"/>
                      </a:cubicBezTo>
                      <a:close/>
                      <a:moveTo>
                        <a:pt x="47283" y="11908"/>
                      </a:moveTo>
                      <a:cubicBezTo>
                        <a:pt x="47219" y="11908"/>
                        <a:pt x="47124" y="11971"/>
                        <a:pt x="47124" y="11971"/>
                      </a:cubicBezTo>
                      <a:lnTo>
                        <a:pt x="47124" y="12066"/>
                      </a:lnTo>
                      <a:lnTo>
                        <a:pt x="47061" y="12098"/>
                      </a:lnTo>
                      <a:cubicBezTo>
                        <a:pt x="46966" y="12066"/>
                        <a:pt x="46903" y="11971"/>
                        <a:pt x="46776" y="11940"/>
                      </a:cubicBezTo>
                      <a:cubicBezTo>
                        <a:pt x="46765" y="11929"/>
                        <a:pt x="46748" y="11926"/>
                        <a:pt x="46728" y="11926"/>
                      </a:cubicBezTo>
                      <a:cubicBezTo>
                        <a:pt x="46688" y="11926"/>
                        <a:pt x="46639" y="11940"/>
                        <a:pt x="46618" y="11940"/>
                      </a:cubicBezTo>
                      <a:cubicBezTo>
                        <a:pt x="46681" y="12098"/>
                        <a:pt x="46681" y="12225"/>
                        <a:pt x="46776" y="12383"/>
                      </a:cubicBezTo>
                      <a:lnTo>
                        <a:pt x="46713" y="12383"/>
                      </a:lnTo>
                      <a:lnTo>
                        <a:pt x="46649" y="12415"/>
                      </a:lnTo>
                      <a:cubicBezTo>
                        <a:pt x="46639" y="12425"/>
                        <a:pt x="46628" y="12429"/>
                        <a:pt x="46618" y="12429"/>
                      </a:cubicBezTo>
                      <a:cubicBezTo>
                        <a:pt x="46596" y="12429"/>
                        <a:pt x="46575" y="12415"/>
                        <a:pt x="46554" y="12415"/>
                      </a:cubicBezTo>
                      <a:lnTo>
                        <a:pt x="46523" y="12446"/>
                      </a:lnTo>
                      <a:cubicBezTo>
                        <a:pt x="46523" y="12469"/>
                        <a:pt x="46491" y="12491"/>
                        <a:pt x="46461" y="12491"/>
                      </a:cubicBezTo>
                      <a:cubicBezTo>
                        <a:pt x="46449" y="12491"/>
                        <a:pt x="46437" y="12487"/>
                        <a:pt x="46428" y="12478"/>
                      </a:cubicBezTo>
                      <a:cubicBezTo>
                        <a:pt x="46372" y="12441"/>
                        <a:pt x="46349" y="12426"/>
                        <a:pt x="46327" y="12426"/>
                      </a:cubicBezTo>
                      <a:cubicBezTo>
                        <a:pt x="46311" y="12426"/>
                        <a:pt x="46295" y="12433"/>
                        <a:pt x="46269" y="12446"/>
                      </a:cubicBezTo>
                      <a:cubicBezTo>
                        <a:pt x="46333" y="12636"/>
                        <a:pt x="46396" y="12858"/>
                        <a:pt x="46491" y="13080"/>
                      </a:cubicBezTo>
                      <a:lnTo>
                        <a:pt x="46776" y="13080"/>
                      </a:lnTo>
                      <a:cubicBezTo>
                        <a:pt x="46808" y="13175"/>
                        <a:pt x="46839" y="13270"/>
                        <a:pt x="46871" y="13365"/>
                      </a:cubicBezTo>
                      <a:lnTo>
                        <a:pt x="46649" y="13365"/>
                      </a:lnTo>
                      <a:cubicBezTo>
                        <a:pt x="46586" y="13491"/>
                        <a:pt x="46713" y="13618"/>
                        <a:pt x="46713" y="13745"/>
                      </a:cubicBezTo>
                      <a:cubicBezTo>
                        <a:pt x="46618" y="13776"/>
                        <a:pt x="46586" y="13808"/>
                        <a:pt x="46681" y="13935"/>
                      </a:cubicBezTo>
                      <a:cubicBezTo>
                        <a:pt x="46713" y="14030"/>
                        <a:pt x="46903" y="14061"/>
                        <a:pt x="46903" y="14061"/>
                      </a:cubicBezTo>
                      <a:cubicBezTo>
                        <a:pt x="46915" y="14068"/>
                        <a:pt x="46928" y="14070"/>
                        <a:pt x="46941" y="14070"/>
                      </a:cubicBezTo>
                      <a:cubicBezTo>
                        <a:pt x="46991" y="14070"/>
                        <a:pt x="47042" y="14030"/>
                        <a:pt x="47093" y="14030"/>
                      </a:cubicBezTo>
                      <a:cubicBezTo>
                        <a:pt x="47093" y="14030"/>
                        <a:pt x="47188" y="14030"/>
                        <a:pt x="47283" y="14093"/>
                      </a:cubicBezTo>
                      <a:cubicBezTo>
                        <a:pt x="47346" y="14061"/>
                        <a:pt x="47409" y="13966"/>
                        <a:pt x="47441" y="13966"/>
                      </a:cubicBezTo>
                      <a:cubicBezTo>
                        <a:pt x="47441" y="13966"/>
                        <a:pt x="47441" y="13966"/>
                        <a:pt x="47409" y="13840"/>
                      </a:cubicBezTo>
                      <a:cubicBezTo>
                        <a:pt x="47409" y="13808"/>
                        <a:pt x="47441" y="13808"/>
                        <a:pt x="47473" y="13776"/>
                      </a:cubicBezTo>
                      <a:cubicBezTo>
                        <a:pt x="47694" y="13776"/>
                        <a:pt x="47948" y="13808"/>
                        <a:pt x="48169" y="13808"/>
                      </a:cubicBezTo>
                      <a:lnTo>
                        <a:pt x="48106" y="13681"/>
                      </a:lnTo>
                      <a:cubicBezTo>
                        <a:pt x="48074" y="13586"/>
                        <a:pt x="48011" y="13555"/>
                        <a:pt x="47979" y="13460"/>
                      </a:cubicBezTo>
                      <a:cubicBezTo>
                        <a:pt x="48074" y="13396"/>
                        <a:pt x="48074" y="13396"/>
                        <a:pt x="48043" y="13365"/>
                      </a:cubicBezTo>
                      <a:cubicBezTo>
                        <a:pt x="48043" y="13270"/>
                        <a:pt x="47979" y="13111"/>
                        <a:pt x="47853" y="12795"/>
                      </a:cubicBezTo>
                      <a:lnTo>
                        <a:pt x="47758" y="12636"/>
                      </a:lnTo>
                      <a:cubicBezTo>
                        <a:pt x="47948" y="12636"/>
                        <a:pt x="47948" y="12573"/>
                        <a:pt x="47948" y="12478"/>
                      </a:cubicBezTo>
                      <a:cubicBezTo>
                        <a:pt x="47916" y="12351"/>
                        <a:pt x="47789" y="12320"/>
                        <a:pt x="47726" y="12225"/>
                      </a:cubicBezTo>
                      <a:cubicBezTo>
                        <a:pt x="47694" y="12193"/>
                        <a:pt x="47663" y="12098"/>
                        <a:pt x="47631" y="12066"/>
                      </a:cubicBezTo>
                      <a:cubicBezTo>
                        <a:pt x="47599" y="12035"/>
                        <a:pt x="47599" y="12035"/>
                        <a:pt x="47504" y="12003"/>
                      </a:cubicBezTo>
                      <a:cubicBezTo>
                        <a:pt x="47504" y="11987"/>
                        <a:pt x="47488" y="11987"/>
                        <a:pt x="47473" y="11987"/>
                      </a:cubicBezTo>
                      <a:cubicBezTo>
                        <a:pt x="47457" y="11987"/>
                        <a:pt x="47441" y="11987"/>
                        <a:pt x="47441" y="11971"/>
                      </a:cubicBezTo>
                      <a:cubicBezTo>
                        <a:pt x="47378" y="11971"/>
                        <a:pt x="47378" y="11940"/>
                        <a:pt x="47346" y="11908"/>
                      </a:cubicBezTo>
                      <a:close/>
                      <a:moveTo>
                        <a:pt x="47314" y="10039"/>
                      </a:moveTo>
                      <a:cubicBezTo>
                        <a:pt x="47293" y="10039"/>
                        <a:pt x="47272" y="10054"/>
                        <a:pt x="47185" y="10054"/>
                      </a:cubicBezTo>
                      <a:cubicBezTo>
                        <a:pt x="47142" y="10054"/>
                        <a:pt x="47082" y="10050"/>
                        <a:pt x="46998" y="10039"/>
                      </a:cubicBezTo>
                      <a:lnTo>
                        <a:pt x="46998" y="10039"/>
                      </a:lnTo>
                      <a:cubicBezTo>
                        <a:pt x="47029" y="10134"/>
                        <a:pt x="47061" y="10261"/>
                        <a:pt x="47061" y="10356"/>
                      </a:cubicBezTo>
                      <a:cubicBezTo>
                        <a:pt x="47093" y="10451"/>
                        <a:pt x="47188" y="10546"/>
                        <a:pt x="47219" y="10641"/>
                      </a:cubicBezTo>
                      <a:cubicBezTo>
                        <a:pt x="47197" y="10646"/>
                        <a:pt x="47176" y="10648"/>
                        <a:pt x="47156" y="10648"/>
                      </a:cubicBezTo>
                      <a:cubicBezTo>
                        <a:pt x="47034" y="10648"/>
                        <a:pt x="46948" y="10573"/>
                        <a:pt x="46839" y="10546"/>
                      </a:cubicBezTo>
                      <a:cubicBezTo>
                        <a:pt x="46829" y="10545"/>
                        <a:pt x="46819" y="10544"/>
                        <a:pt x="46811" y="10544"/>
                      </a:cubicBezTo>
                      <a:cubicBezTo>
                        <a:pt x="46641" y="10544"/>
                        <a:pt x="46871" y="10831"/>
                        <a:pt x="46871" y="10831"/>
                      </a:cubicBezTo>
                      <a:cubicBezTo>
                        <a:pt x="46934" y="10926"/>
                        <a:pt x="47061" y="10895"/>
                        <a:pt x="47156" y="10958"/>
                      </a:cubicBezTo>
                      <a:lnTo>
                        <a:pt x="47156" y="11021"/>
                      </a:lnTo>
                      <a:cubicBezTo>
                        <a:pt x="47156" y="11053"/>
                        <a:pt x="47188" y="11085"/>
                        <a:pt x="47188" y="11148"/>
                      </a:cubicBezTo>
                      <a:cubicBezTo>
                        <a:pt x="47219" y="11211"/>
                        <a:pt x="47314" y="11275"/>
                        <a:pt x="47283" y="11370"/>
                      </a:cubicBezTo>
                      <a:cubicBezTo>
                        <a:pt x="47093" y="11433"/>
                        <a:pt x="47093" y="11433"/>
                        <a:pt x="47188" y="11623"/>
                      </a:cubicBezTo>
                      <a:lnTo>
                        <a:pt x="47378" y="11623"/>
                      </a:lnTo>
                      <a:cubicBezTo>
                        <a:pt x="47378" y="11611"/>
                        <a:pt x="47378" y="11599"/>
                        <a:pt x="47391" y="11599"/>
                      </a:cubicBezTo>
                      <a:cubicBezTo>
                        <a:pt x="47414" y="11599"/>
                        <a:pt x="47473" y="11631"/>
                        <a:pt x="47631" y="11750"/>
                      </a:cubicBezTo>
                      <a:lnTo>
                        <a:pt x="47789" y="11750"/>
                      </a:lnTo>
                      <a:cubicBezTo>
                        <a:pt x="47758" y="11655"/>
                        <a:pt x="47758" y="11655"/>
                        <a:pt x="47758" y="11591"/>
                      </a:cubicBezTo>
                      <a:lnTo>
                        <a:pt x="47758" y="11591"/>
                      </a:lnTo>
                      <a:cubicBezTo>
                        <a:pt x="47758" y="11591"/>
                        <a:pt x="48074" y="11908"/>
                        <a:pt x="48043" y="12035"/>
                      </a:cubicBezTo>
                      <a:cubicBezTo>
                        <a:pt x="47853" y="12066"/>
                        <a:pt x="47948" y="12161"/>
                        <a:pt x="48074" y="12256"/>
                      </a:cubicBezTo>
                      <a:cubicBezTo>
                        <a:pt x="48201" y="12256"/>
                        <a:pt x="48328" y="12256"/>
                        <a:pt x="48454" y="12288"/>
                      </a:cubicBezTo>
                      <a:lnTo>
                        <a:pt x="48454" y="12193"/>
                      </a:lnTo>
                      <a:cubicBezTo>
                        <a:pt x="48708" y="12320"/>
                        <a:pt x="48771" y="12668"/>
                        <a:pt x="49024" y="12763"/>
                      </a:cubicBezTo>
                      <a:cubicBezTo>
                        <a:pt x="49088" y="12953"/>
                        <a:pt x="49088" y="12953"/>
                        <a:pt x="49119" y="13016"/>
                      </a:cubicBezTo>
                      <a:cubicBezTo>
                        <a:pt x="49214" y="13111"/>
                        <a:pt x="49246" y="13175"/>
                        <a:pt x="49183" y="13238"/>
                      </a:cubicBezTo>
                      <a:lnTo>
                        <a:pt x="48961" y="13206"/>
                      </a:lnTo>
                      <a:cubicBezTo>
                        <a:pt x="48866" y="13206"/>
                        <a:pt x="48803" y="13143"/>
                        <a:pt x="48739" y="13143"/>
                      </a:cubicBezTo>
                      <a:lnTo>
                        <a:pt x="48613" y="13143"/>
                      </a:lnTo>
                      <a:cubicBezTo>
                        <a:pt x="48613" y="13143"/>
                        <a:pt x="48613" y="13143"/>
                        <a:pt x="48581" y="13238"/>
                      </a:cubicBezTo>
                      <a:lnTo>
                        <a:pt x="48581" y="13333"/>
                      </a:lnTo>
                      <a:cubicBezTo>
                        <a:pt x="48549" y="13301"/>
                        <a:pt x="48486" y="13301"/>
                        <a:pt x="48454" y="13301"/>
                      </a:cubicBezTo>
                      <a:lnTo>
                        <a:pt x="48454" y="13396"/>
                      </a:lnTo>
                      <a:cubicBezTo>
                        <a:pt x="48613" y="13491"/>
                        <a:pt x="48929" y="13396"/>
                        <a:pt x="48929" y="13650"/>
                      </a:cubicBezTo>
                      <a:lnTo>
                        <a:pt x="48834" y="13650"/>
                      </a:lnTo>
                      <a:cubicBezTo>
                        <a:pt x="48803" y="13713"/>
                        <a:pt x="48803" y="13713"/>
                        <a:pt x="48803" y="13776"/>
                      </a:cubicBezTo>
                      <a:cubicBezTo>
                        <a:pt x="48771" y="13808"/>
                        <a:pt x="48771" y="13808"/>
                        <a:pt x="48708" y="13808"/>
                      </a:cubicBezTo>
                      <a:lnTo>
                        <a:pt x="48644" y="13808"/>
                      </a:lnTo>
                      <a:cubicBezTo>
                        <a:pt x="48699" y="14028"/>
                        <a:pt x="48776" y="14089"/>
                        <a:pt x="48842" y="14089"/>
                      </a:cubicBezTo>
                      <a:cubicBezTo>
                        <a:pt x="48891" y="14089"/>
                        <a:pt x="48934" y="14056"/>
                        <a:pt x="48961" y="14030"/>
                      </a:cubicBezTo>
                      <a:cubicBezTo>
                        <a:pt x="48965" y="14026"/>
                        <a:pt x="48975" y="14025"/>
                        <a:pt x="48991" y="14025"/>
                      </a:cubicBezTo>
                      <a:cubicBezTo>
                        <a:pt x="49119" y="14025"/>
                        <a:pt x="49594" y="14125"/>
                        <a:pt x="49594" y="14125"/>
                      </a:cubicBezTo>
                      <a:cubicBezTo>
                        <a:pt x="49626" y="14125"/>
                        <a:pt x="49721" y="14251"/>
                        <a:pt x="49658" y="14315"/>
                      </a:cubicBezTo>
                      <a:cubicBezTo>
                        <a:pt x="49609" y="14352"/>
                        <a:pt x="49560" y="14360"/>
                        <a:pt x="49510" y="14360"/>
                      </a:cubicBezTo>
                      <a:cubicBezTo>
                        <a:pt x="49470" y="14360"/>
                        <a:pt x="49431" y="14354"/>
                        <a:pt x="49391" y="14354"/>
                      </a:cubicBezTo>
                      <a:cubicBezTo>
                        <a:pt x="49353" y="14354"/>
                        <a:pt x="49315" y="14359"/>
                        <a:pt x="49278" y="14378"/>
                      </a:cubicBezTo>
                      <a:cubicBezTo>
                        <a:pt x="49278" y="14410"/>
                        <a:pt x="49278" y="14441"/>
                        <a:pt x="49246" y="14473"/>
                      </a:cubicBezTo>
                      <a:cubicBezTo>
                        <a:pt x="49183" y="14473"/>
                        <a:pt x="49183" y="14473"/>
                        <a:pt x="49024" y="14505"/>
                      </a:cubicBezTo>
                      <a:cubicBezTo>
                        <a:pt x="49119" y="14695"/>
                        <a:pt x="49119" y="14695"/>
                        <a:pt x="49119" y="14790"/>
                      </a:cubicBezTo>
                      <a:cubicBezTo>
                        <a:pt x="49056" y="14885"/>
                        <a:pt x="49024" y="14885"/>
                        <a:pt x="48929" y="14916"/>
                      </a:cubicBezTo>
                      <a:cubicBezTo>
                        <a:pt x="48999" y="14969"/>
                        <a:pt x="49031" y="14992"/>
                        <a:pt x="49076" y="14992"/>
                      </a:cubicBezTo>
                      <a:cubicBezTo>
                        <a:pt x="49114" y="14992"/>
                        <a:pt x="49161" y="14977"/>
                        <a:pt x="49246" y="14948"/>
                      </a:cubicBezTo>
                      <a:lnTo>
                        <a:pt x="49341" y="14885"/>
                      </a:lnTo>
                      <a:lnTo>
                        <a:pt x="49309" y="14821"/>
                      </a:lnTo>
                      <a:cubicBezTo>
                        <a:pt x="49404" y="14821"/>
                        <a:pt x="49436" y="14853"/>
                        <a:pt x="49531" y="14885"/>
                      </a:cubicBezTo>
                      <a:lnTo>
                        <a:pt x="49753" y="14885"/>
                      </a:lnTo>
                      <a:cubicBezTo>
                        <a:pt x="49689" y="14695"/>
                        <a:pt x="49689" y="14695"/>
                        <a:pt x="49721" y="14631"/>
                      </a:cubicBezTo>
                      <a:lnTo>
                        <a:pt x="49721" y="14631"/>
                      </a:lnTo>
                      <a:cubicBezTo>
                        <a:pt x="49922" y="14674"/>
                        <a:pt x="50055" y="14691"/>
                        <a:pt x="50145" y="14691"/>
                      </a:cubicBezTo>
                      <a:cubicBezTo>
                        <a:pt x="50323" y="14691"/>
                        <a:pt x="50323" y="14621"/>
                        <a:pt x="50323" y="14536"/>
                      </a:cubicBezTo>
                      <a:cubicBezTo>
                        <a:pt x="50481" y="14536"/>
                        <a:pt x="50576" y="14663"/>
                        <a:pt x="50703" y="14695"/>
                      </a:cubicBezTo>
                      <a:lnTo>
                        <a:pt x="50766" y="14695"/>
                      </a:lnTo>
                      <a:cubicBezTo>
                        <a:pt x="50786" y="14688"/>
                        <a:pt x="50806" y="14686"/>
                        <a:pt x="50827" y="14686"/>
                      </a:cubicBezTo>
                      <a:cubicBezTo>
                        <a:pt x="50882" y="14686"/>
                        <a:pt x="50940" y="14704"/>
                        <a:pt x="51007" y="14704"/>
                      </a:cubicBezTo>
                      <a:cubicBezTo>
                        <a:pt x="51031" y="14704"/>
                        <a:pt x="51056" y="14701"/>
                        <a:pt x="51083" y="14695"/>
                      </a:cubicBezTo>
                      <a:cubicBezTo>
                        <a:pt x="51115" y="14663"/>
                        <a:pt x="51115" y="14600"/>
                        <a:pt x="51115" y="14536"/>
                      </a:cubicBezTo>
                      <a:cubicBezTo>
                        <a:pt x="51129" y="14529"/>
                        <a:pt x="51143" y="14527"/>
                        <a:pt x="51158" y="14527"/>
                      </a:cubicBezTo>
                      <a:cubicBezTo>
                        <a:pt x="51183" y="14527"/>
                        <a:pt x="51209" y="14534"/>
                        <a:pt x="51234" y="14534"/>
                      </a:cubicBezTo>
                      <a:cubicBezTo>
                        <a:pt x="51258" y="14534"/>
                        <a:pt x="51281" y="14528"/>
                        <a:pt x="51305" y="14505"/>
                      </a:cubicBezTo>
                      <a:cubicBezTo>
                        <a:pt x="51305" y="14346"/>
                        <a:pt x="51146" y="14283"/>
                        <a:pt x="51083" y="14156"/>
                      </a:cubicBezTo>
                      <a:lnTo>
                        <a:pt x="51051" y="14093"/>
                      </a:lnTo>
                      <a:cubicBezTo>
                        <a:pt x="51051" y="14061"/>
                        <a:pt x="51051" y="14061"/>
                        <a:pt x="51051" y="14030"/>
                      </a:cubicBezTo>
                      <a:cubicBezTo>
                        <a:pt x="51067" y="14014"/>
                        <a:pt x="51091" y="14014"/>
                        <a:pt x="51115" y="14014"/>
                      </a:cubicBezTo>
                      <a:cubicBezTo>
                        <a:pt x="51138" y="14014"/>
                        <a:pt x="51162" y="14014"/>
                        <a:pt x="51178" y="13998"/>
                      </a:cubicBezTo>
                      <a:cubicBezTo>
                        <a:pt x="51178" y="13998"/>
                        <a:pt x="51178" y="13903"/>
                        <a:pt x="51146" y="13808"/>
                      </a:cubicBezTo>
                      <a:lnTo>
                        <a:pt x="51146" y="13808"/>
                      </a:lnTo>
                      <a:cubicBezTo>
                        <a:pt x="51178" y="13840"/>
                        <a:pt x="51241" y="13840"/>
                        <a:pt x="51273" y="13840"/>
                      </a:cubicBezTo>
                      <a:cubicBezTo>
                        <a:pt x="51241" y="13776"/>
                        <a:pt x="51241" y="13713"/>
                        <a:pt x="51178" y="13650"/>
                      </a:cubicBezTo>
                      <a:cubicBezTo>
                        <a:pt x="51020" y="13555"/>
                        <a:pt x="50893" y="13365"/>
                        <a:pt x="50735" y="13238"/>
                      </a:cubicBezTo>
                      <a:lnTo>
                        <a:pt x="50671" y="13270"/>
                      </a:lnTo>
                      <a:cubicBezTo>
                        <a:pt x="50703" y="13333"/>
                        <a:pt x="50703" y="13333"/>
                        <a:pt x="50671" y="13491"/>
                      </a:cubicBezTo>
                      <a:cubicBezTo>
                        <a:pt x="50659" y="13498"/>
                        <a:pt x="50649" y="13503"/>
                        <a:pt x="50639" y="13503"/>
                      </a:cubicBezTo>
                      <a:cubicBezTo>
                        <a:pt x="50596" y="13503"/>
                        <a:pt x="50546" y="13418"/>
                        <a:pt x="50291" y="12985"/>
                      </a:cubicBezTo>
                      <a:lnTo>
                        <a:pt x="50070" y="12985"/>
                      </a:lnTo>
                      <a:cubicBezTo>
                        <a:pt x="49975" y="12763"/>
                        <a:pt x="49911" y="12636"/>
                        <a:pt x="49911" y="12636"/>
                      </a:cubicBezTo>
                      <a:cubicBezTo>
                        <a:pt x="49816" y="12541"/>
                        <a:pt x="49658" y="12510"/>
                        <a:pt x="49563" y="12383"/>
                      </a:cubicBezTo>
                      <a:lnTo>
                        <a:pt x="49468" y="12383"/>
                      </a:lnTo>
                      <a:cubicBezTo>
                        <a:pt x="49404" y="12256"/>
                        <a:pt x="49246" y="12225"/>
                        <a:pt x="49183" y="12066"/>
                      </a:cubicBezTo>
                      <a:cubicBezTo>
                        <a:pt x="49151" y="12003"/>
                        <a:pt x="48898" y="11718"/>
                        <a:pt x="48739" y="11718"/>
                      </a:cubicBezTo>
                      <a:cubicBezTo>
                        <a:pt x="48518" y="11718"/>
                        <a:pt x="48296" y="11623"/>
                        <a:pt x="48423" y="11433"/>
                      </a:cubicBezTo>
                      <a:cubicBezTo>
                        <a:pt x="48391" y="11370"/>
                        <a:pt x="48391" y="11370"/>
                        <a:pt x="48391" y="11338"/>
                      </a:cubicBezTo>
                      <a:lnTo>
                        <a:pt x="48518" y="11338"/>
                      </a:lnTo>
                      <a:cubicBezTo>
                        <a:pt x="48518" y="11306"/>
                        <a:pt x="48486" y="11275"/>
                        <a:pt x="48454" y="11243"/>
                      </a:cubicBezTo>
                      <a:cubicBezTo>
                        <a:pt x="48423" y="11148"/>
                        <a:pt x="48549" y="11053"/>
                        <a:pt x="48486" y="10958"/>
                      </a:cubicBezTo>
                      <a:cubicBezTo>
                        <a:pt x="48423" y="10863"/>
                        <a:pt x="48391" y="10736"/>
                        <a:pt x="48328" y="10641"/>
                      </a:cubicBezTo>
                      <a:cubicBezTo>
                        <a:pt x="48074" y="10610"/>
                        <a:pt x="47853" y="10610"/>
                        <a:pt x="47599" y="10578"/>
                      </a:cubicBezTo>
                      <a:cubicBezTo>
                        <a:pt x="47599" y="10515"/>
                        <a:pt x="47599" y="10515"/>
                        <a:pt x="47631" y="10483"/>
                      </a:cubicBezTo>
                      <a:cubicBezTo>
                        <a:pt x="47663" y="10388"/>
                        <a:pt x="47568" y="10356"/>
                        <a:pt x="47568" y="10293"/>
                      </a:cubicBezTo>
                      <a:cubicBezTo>
                        <a:pt x="47568" y="10293"/>
                        <a:pt x="47631" y="10134"/>
                        <a:pt x="47663" y="10103"/>
                      </a:cubicBezTo>
                      <a:cubicBezTo>
                        <a:pt x="47568" y="10039"/>
                        <a:pt x="47568" y="10039"/>
                        <a:pt x="47504" y="10039"/>
                      </a:cubicBezTo>
                      <a:close/>
                      <a:moveTo>
                        <a:pt x="21947" y="14600"/>
                      </a:moveTo>
                      <a:cubicBezTo>
                        <a:pt x="21884" y="14631"/>
                        <a:pt x="21789" y="14663"/>
                        <a:pt x="21726" y="14695"/>
                      </a:cubicBezTo>
                      <a:cubicBezTo>
                        <a:pt x="21789" y="14726"/>
                        <a:pt x="21852" y="14758"/>
                        <a:pt x="21916" y="14790"/>
                      </a:cubicBezTo>
                      <a:cubicBezTo>
                        <a:pt x="21947" y="14853"/>
                        <a:pt x="21947" y="14916"/>
                        <a:pt x="21979" y="14948"/>
                      </a:cubicBezTo>
                      <a:lnTo>
                        <a:pt x="22011" y="15011"/>
                      </a:lnTo>
                      <a:cubicBezTo>
                        <a:pt x="22042" y="15043"/>
                        <a:pt x="22106" y="15075"/>
                        <a:pt x="22137" y="15106"/>
                      </a:cubicBezTo>
                      <a:cubicBezTo>
                        <a:pt x="22201" y="15170"/>
                        <a:pt x="22201" y="15201"/>
                        <a:pt x="22264" y="15233"/>
                      </a:cubicBezTo>
                      <a:cubicBezTo>
                        <a:pt x="22296" y="15265"/>
                        <a:pt x="22296" y="15297"/>
                        <a:pt x="22359" y="15297"/>
                      </a:cubicBezTo>
                      <a:cubicBezTo>
                        <a:pt x="22377" y="15305"/>
                        <a:pt x="22394" y="15314"/>
                        <a:pt x="22417" y="15314"/>
                      </a:cubicBezTo>
                      <a:cubicBezTo>
                        <a:pt x="22477" y="15314"/>
                        <a:pt x="22574" y="15254"/>
                        <a:pt x="22802" y="14980"/>
                      </a:cubicBezTo>
                      <a:cubicBezTo>
                        <a:pt x="22771" y="14948"/>
                        <a:pt x="22707" y="14916"/>
                        <a:pt x="22676" y="14885"/>
                      </a:cubicBezTo>
                      <a:lnTo>
                        <a:pt x="22422" y="14885"/>
                      </a:lnTo>
                      <a:cubicBezTo>
                        <a:pt x="22264" y="14790"/>
                        <a:pt x="22232" y="14726"/>
                        <a:pt x="22201" y="14695"/>
                      </a:cubicBezTo>
                      <a:cubicBezTo>
                        <a:pt x="22169" y="14600"/>
                        <a:pt x="22137" y="14600"/>
                        <a:pt x="22106" y="14600"/>
                      </a:cubicBezTo>
                      <a:close/>
                      <a:moveTo>
                        <a:pt x="25748" y="13935"/>
                      </a:moveTo>
                      <a:cubicBezTo>
                        <a:pt x="25716" y="13935"/>
                        <a:pt x="25526" y="13966"/>
                        <a:pt x="25463" y="14030"/>
                      </a:cubicBezTo>
                      <a:cubicBezTo>
                        <a:pt x="25399" y="14093"/>
                        <a:pt x="25431" y="14220"/>
                        <a:pt x="25399" y="14315"/>
                      </a:cubicBezTo>
                      <a:cubicBezTo>
                        <a:pt x="25304" y="14505"/>
                        <a:pt x="25304" y="14505"/>
                        <a:pt x="25209" y="14600"/>
                      </a:cubicBezTo>
                      <a:cubicBezTo>
                        <a:pt x="25209" y="14600"/>
                        <a:pt x="24164" y="15518"/>
                        <a:pt x="24133" y="15582"/>
                      </a:cubicBezTo>
                      <a:cubicBezTo>
                        <a:pt x="24101" y="15613"/>
                        <a:pt x="24038" y="15708"/>
                        <a:pt x="24006" y="15835"/>
                      </a:cubicBezTo>
                      <a:cubicBezTo>
                        <a:pt x="23974" y="15930"/>
                        <a:pt x="24038" y="15993"/>
                        <a:pt x="24006" y="16088"/>
                      </a:cubicBezTo>
                      <a:cubicBezTo>
                        <a:pt x="24513" y="16057"/>
                        <a:pt x="24988" y="16057"/>
                        <a:pt x="25494" y="16057"/>
                      </a:cubicBezTo>
                      <a:cubicBezTo>
                        <a:pt x="25621" y="16088"/>
                        <a:pt x="25684" y="16088"/>
                        <a:pt x="25779" y="16247"/>
                      </a:cubicBezTo>
                      <a:cubicBezTo>
                        <a:pt x="26001" y="16532"/>
                        <a:pt x="26128" y="16595"/>
                        <a:pt x="26254" y="16658"/>
                      </a:cubicBezTo>
                      <a:cubicBezTo>
                        <a:pt x="26286" y="16627"/>
                        <a:pt x="26318" y="16627"/>
                        <a:pt x="26381" y="16595"/>
                      </a:cubicBezTo>
                      <a:cubicBezTo>
                        <a:pt x="26444" y="16563"/>
                        <a:pt x="26539" y="16532"/>
                        <a:pt x="26539" y="16088"/>
                      </a:cubicBezTo>
                      <a:cubicBezTo>
                        <a:pt x="26539" y="15835"/>
                        <a:pt x="26539" y="15835"/>
                        <a:pt x="26729" y="15582"/>
                      </a:cubicBezTo>
                      <a:lnTo>
                        <a:pt x="26793" y="15518"/>
                      </a:lnTo>
                      <a:cubicBezTo>
                        <a:pt x="26761" y="15487"/>
                        <a:pt x="26761" y="15392"/>
                        <a:pt x="26761" y="15328"/>
                      </a:cubicBezTo>
                      <a:cubicBezTo>
                        <a:pt x="26508" y="15328"/>
                        <a:pt x="26508" y="15328"/>
                        <a:pt x="26444" y="15297"/>
                      </a:cubicBezTo>
                      <a:cubicBezTo>
                        <a:pt x="26444" y="15297"/>
                        <a:pt x="26191" y="15138"/>
                        <a:pt x="26128" y="15043"/>
                      </a:cubicBezTo>
                      <a:cubicBezTo>
                        <a:pt x="26064" y="14980"/>
                        <a:pt x="26064" y="14948"/>
                        <a:pt x="26001" y="14916"/>
                      </a:cubicBezTo>
                      <a:cubicBezTo>
                        <a:pt x="25938" y="14901"/>
                        <a:pt x="25874" y="14901"/>
                        <a:pt x="25811" y="14901"/>
                      </a:cubicBezTo>
                      <a:cubicBezTo>
                        <a:pt x="25748" y="14901"/>
                        <a:pt x="25684" y="14901"/>
                        <a:pt x="25621" y="14885"/>
                      </a:cubicBezTo>
                      <a:cubicBezTo>
                        <a:pt x="25526" y="14853"/>
                        <a:pt x="25494" y="14790"/>
                        <a:pt x="25431" y="14790"/>
                      </a:cubicBezTo>
                      <a:cubicBezTo>
                        <a:pt x="25621" y="14441"/>
                        <a:pt x="25621" y="14441"/>
                        <a:pt x="25811" y="14346"/>
                      </a:cubicBezTo>
                      <a:cubicBezTo>
                        <a:pt x="25843" y="14315"/>
                        <a:pt x="26001" y="14156"/>
                        <a:pt x="25938" y="14030"/>
                      </a:cubicBezTo>
                      <a:cubicBezTo>
                        <a:pt x="25906" y="13966"/>
                        <a:pt x="25906" y="13966"/>
                        <a:pt x="25874" y="13935"/>
                      </a:cubicBezTo>
                      <a:close/>
                      <a:moveTo>
                        <a:pt x="66886" y="22644"/>
                      </a:moveTo>
                      <a:lnTo>
                        <a:pt x="66886" y="22644"/>
                      </a:lnTo>
                      <a:cubicBezTo>
                        <a:pt x="66912" y="22702"/>
                        <a:pt x="66937" y="22759"/>
                        <a:pt x="66961" y="22813"/>
                      </a:cubicBezTo>
                      <a:lnTo>
                        <a:pt x="66961" y="22813"/>
                      </a:lnTo>
                      <a:cubicBezTo>
                        <a:pt x="66967" y="22830"/>
                        <a:pt x="66973" y="22846"/>
                        <a:pt x="66980" y="22863"/>
                      </a:cubicBezTo>
                      <a:lnTo>
                        <a:pt x="66980" y="22863"/>
                      </a:lnTo>
                      <a:lnTo>
                        <a:pt x="66886" y="22644"/>
                      </a:lnTo>
                      <a:close/>
                      <a:moveTo>
                        <a:pt x="67134" y="23223"/>
                      </a:moveTo>
                      <a:cubicBezTo>
                        <a:pt x="67190" y="23360"/>
                        <a:pt x="67240" y="23489"/>
                        <a:pt x="67288" y="23618"/>
                      </a:cubicBezTo>
                      <a:lnTo>
                        <a:pt x="67288" y="23618"/>
                      </a:lnTo>
                      <a:lnTo>
                        <a:pt x="67266" y="23530"/>
                      </a:lnTo>
                      <a:lnTo>
                        <a:pt x="67134" y="23223"/>
                      </a:lnTo>
                      <a:close/>
                      <a:moveTo>
                        <a:pt x="67340" y="23827"/>
                      </a:moveTo>
                      <a:lnTo>
                        <a:pt x="67340" y="23827"/>
                      </a:lnTo>
                      <a:cubicBezTo>
                        <a:pt x="67426" y="24058"/>
                        <a:pt x="67519" y="24311"/>
                        <a:pt x="67622" y="24589"/>
                      </a:cubicBezTo>
                      <a:lnTo>
                        <a:pt x="67622" y="24589"/>
                      </a:lnTo>
                      <a:cubicBezTo>
                        <a:pt x="67635" y="24629"/>
                        <a:pt x="67649" y="24669"/>
                        <a:pt x="67662" y="24709"/>
                      </a:cubicBezTo>
                      <a:lnTo>
                        <a:pt x="67662" y="24709"/>
                      </a:lnTo>
                      <a:cubicBezTo>
                        <a:pt x="67568" y="24449"/>
                        <a:pt x="67464" y="24180"/>
                        <a:pt x="67361" y="23910"/>
                      </a:cubicBezTo>
                      <a:lnTo>
                        <a:pt x="67340" y="23827"/>
                      </a:lnTo>
                      <a:close/>
                      <a:moveTo>
                        <a:pt x="67741" y="24929"/>
                      </a:moveTo>
                      <a:cubicBezTo>
                        <a:pt x="67763" y="24991"/>
                        <a:pt x="67784" y="25053"/>
                        <a:pt x="67804" y="25114"/>
                      </a:cubicBezTo>
                      <a:lnTo>
                        <a:pt x="67994" y="25747"/>
                      </a:lnTo>
                      <a:lnTo>
                        <a:pt x="67997" y="25759"/>
                      </a:lnTo>
                      <a:lnTo>
                        <a:pt x="67997" y="25759"/>
                      </a:lnTo>
                      <a:cubicBezTo>
                        <a:pt x="67958" y="25630"/>
                        <a:pt x="67918" y="25500"/>
                        <a:pt x="67878" y="25371"/>
                      </a:cubicBezTo>
                      <a:lnTo>
                        <a:pt x="67878" y="25371"/>
                      </a:lnTo>
                      <a:lnTo>
                        <a:pt x="67804" y="25114"/>
                      </a:lnTo>
                      <a:cubicBezTo>
                        <a:pt x="67782" y="25050"/>
                        <a:pt x="67761" y="24989"/>
                        <a:pt x="67741" y="24929"/>
                      </a:cubicBezTo>
                      <a:close/>
                      <a:moveTo>
                        <a:pt x="68312" y="26947"/>
                      </a:moveTo>
                      <a:lnTo>
                        <a:pt x="68312" y="26947"/>
                      </a:lnTo>
                      <a:cubicBezTo>
                        <a:pt x="68312" y="26947"/>
                        <a:pt x="68312" y="26947"/>
                        <a:pt x="68312" y="26947"/>
                      </a:cubicBezTo>
                      <a:lnTo>
                        <a:pt x="68312" y="26947"/>
                      </a:lnTo>
                      <a:cubicBezTo>
                        <a:pt x="68319" y="26954"/>
                        <a:pt x="68325" y="26960"/>
                        <a:pt x="68331" y="26967"/>
                      </a:cubicBezTo>
                      <a:lnTo>
                        <a:pt x="68331" y="26967"/>
                      </a:lnTo>
                      <a:lnTo>
                        <a:pt x="68331" y="26967"/>
                      </a:lnTo>
                      <a:lnTo>
                        <a:pt x="68331" y="26967"/>
                      </a:lnTo>
                      <a:cubicBezTo>
                        <a:pt x="68325" y="26960"/>
                        <a:pt x="68319" y="26953"/>
                        <a:pt x="68312" y="26947"/>
                      </a:cubicBezTo>
                      <a:close/>
                      <a:moveTo>
                        <a:pt x="69165" y="31058"/>
                      </a:moveTo>
                      <a:lnTo>
                        <a:pt x="69166" y="31068"/>
                      </a:lnTo>
                      <a:cubicBezTo>
                        <a:pt x="69198" y="31226"/>
                        <a:pt x="69198" y="31384"/>
                        <a:pt x="69229" y="31543"/>
                      </a:cubicBezTo>
                      <a:lnTo>
                        <a:pt x="69229" y="31511"/>
                      </a:lnTo>
                      <a:cubicBezTo>
                        <a:pt x="69229" y="31416"/>
                        <a:pt x="69229" y="31321"/>
                        <a:pt x="69198" y="31194"/>
                      </a:cubicBezTo>
                      <a:cubicBezTo>
                        <a:pt x="69184" y="31148"/>
                        <a:pt x="69174" y="31102"/>
                        <a:pt x="69165" y="31058"/>
                      </a:cubicBezTo>
                      <a:close/>
                      <a:moveTo>
                        <a:pt x="11148" y="31004"/>
                      </a:moveTo>
                      <a:cubicBezTo>
                        <a:pt x="11022" y="31004"/>
                        <a:pt x="10863" y="31004"/>
                        <a:pt x="10737" y="31036"/>
                      </a:cubicBezTo>
                      <a:cubicBezTo>
                        <a:pt x="10642" y="31036"/>
                        <a:pt x="10642" y="31036"/>
                        <a:pt x="10547" y="31131"/>
                      </a:cubicBezTo>
                      <a:cubicBezTo>
                        <a:pt x="10523" y="31147"/>
                        <a:pt x="10499" y="31153"/>
                        <a:pt x="10476" y="31153"/>
                      </a:cubicBezTo>
                      <a:cubicBezTo>
                        <a:pt x="10406" y="31153"/>
                        <a:pt x="10341" y="31099"/>
                        <a:pt x="10293" y="31099"/>
                      </a:cubicBezTo>
                      <a:cubicBezTo>
                        <a:pt x="10166" y="31099"/>
                        <a:pt x="10040" y="31099"/>
                        <a:pt x="9881" y="31131"/>
                      </a:cubicBezTo>
                      <a:cubicBezTo>
                        <a:pt x="9737" y="31118"/>
                        <a:pt x="9653" y="31110"/>
                        <a:pt x="9601" y="31110"/>
                      </a:cubicBezTo>
                      <a:cubicBezTo>
                        <a:pt x="9528" y="31110"/>
                        <a:pt x="9520" y="31126"/>
                        <a:pt x="9501" y="31163"/>
                      </a:cubicBezTo>
                      <a:cubicBezTo>
                        <a:pt x="9168" y="31496"/>
                        <a:pt x="9479" y="32017"/>
                        <a:pt x="9862" y="32017"/>
                      </a:cubicBezTo>
                      <a:cubicBezTo>
                        <a:pt x="9951" y="32017"/>
                        <a:pt x="10045" y="31989"/>
                        <a:pt x="10135" y="31923"/>
                      </a:cubicBezTo>
                      <a:cubicBezTo>
                        <a:pt x="10262" y="31859"/>
                        <a:pt x="10325" y="31701"/>
                        <a:pt x="10483" y="31638"/>
                      </a:cubicBezTo>
                      <a:cubicBezTo>
                        <a:pt x="10515" y="31638"/>
                        <a:pt x="10705" y="31638"/>
                        <a:pt x="10832" y="31669"/>
                      </a:cubicBezTo>
                      <a:cubicBezTo>
                        <a:pt x="10832" y="31669"/>
                        <a:pt x="11212" y="31828"/>
                        <a:pt x="11243" y="32049"/>
                      </a:cubicBezTo>
                      <a:cubicBezTo>
                        <a:pt x="11243" y="32113"/>
                        <a:pt x="11275" y="32176"/>
                        <a:pt x="11307" y="32208"/>
                      </a:cubicBezTo>
                      <a:cubicBezTo>
                        <a:pt x="11525" y="32317"/>
                        <a:pt x="11623" y="32351"/>
                        <a:pt x="11694" y="32351"/>
                      </a:cubicBezTo>
                      <a:cubicBezTo>
                        <a:pt x="11726" y="32351"/>
                        <a:pt x="11752" y="32344"/>
                        <a:pt x="11782" y="32334"/>
                      </a:cubicBezTo>
                      <a:cubicBezTo>
                        <a:pt x="11940" y="32334"/>
                        <a:pt x="11972" y="32366"/>
                        <a:pt x="12035" y="32493"/>
                      </a:cubicBezTo>
                      <a:cubicBezTo>
                        <a:pt x="12035" y="32556"/>
                        <a:pt x="12193" y="32841"/>
                        <a:pt x="12510" y="32873"/>
                      </a:cubicBezTo>
                      <a:cubicBezTo>
                        <a:pt x="13017" y="32841"/>
                        <a:pt x="13523" y="32841"/>
                        <a:pt x="14062" y="32841"/>
                      </a:cubicBezTo>
                      <a:cubicBezTo>
                        <a:pt x="13967" y="32651"/>
                        <a:pt x="13587" y="32113"/>
                        <a:pt x="13270" y="32081"/>
                      </a:cubicBezTo>
                      <a:lnTo>
                        <a:pt x="13048" y="32081"/>
                      </a:lnTo>
                      <a:cubicBezTo>
                        <a:pt x="12922" y="32081"/>
                        <a:pt x="12781" y="32123"/>
                        <a:pt x="12636" y="32123"/>
                      </a:cubicBezTo>
                      <a:cubicBezTo>
                        <a:pt x="12563" y="32123"/>
                        <a:pt x="12489" y="32113"/>
                        <a:pt x="12415" y="32081"/>
                      </a:cubicBezTo>
                      <a:cubicBezTo>
                        <a:pt x="12257" y="32018"/>
                        <a:pt x="12225" y="31828"/>
                        <a:pt x="12130" y="31733"/>
                      </a:cubicBezTo>
                      <a:cubicBezTo>
                        <a:pt x="11940" y="31574"/>
                        <a:pt x="11750" y="31511"/>
                        <a:pt x="11560" y="31384"/>
                      </a:cubicBezTo>
                      <a:cubicBezTo>
                        <a:pt x="11370" y="31226"/>
                        <a:pt x="11370" y="31226"/>
                        <a:pt x="11338" y="31131"/>
                      </a:cubicBezTo>
                      <a:cubicBezTo>
                        <a:pt x="11307" y="31068"/>
                        <a:pt x="11275" y="31004"/>
                        <a:pt x="11148" y="31004"/>
                      </a:cubicBezTo>
                      <a:close/>
                      <a:moveTo>
                        <a:pt x="69419" y="33285"/>
                      </a:moveTo>
                      <a:cubicBezTo>
                        <a:pt x="69419" y="33342"/>
                        <a:pt x="69431" y="33399"/>
                        <a:pt x="69440" y="33449"/>
                      </a:cubicBezTo>
                      <a:lnTo>
                        <a:pt x="69440" y="33449"/>
                      </a:lnTo>
                      <a:cubicBezTo>
                        <a:pt x="69419" y="33394"/>
                        <a:pt x="69419" y="33339"/>
                        <a:pt x="69419" y="33285"/>
                      </a:cubicBezTo>
                      <a:close/>
                      <a:moveTo>
                        <a:pt x="69477" y="33847"/>
                      </a:moveTo>
                      <a:lnTo>
                        <a:pt x="69477" y="33848"/>
                      </a:lnTo>
                      <a:lnTo>
                        <a:pt x="69477" y="33848"/>
                      </a:lnTo>
                      <a:lnTo>
                        <a:pt x="69483" y="33854"/>
                      </a:lnTo>
                      <a:cubicBezTo>
                        <a:pt x="69480" y="33852"/>
                        <a:pt x="69478" y="33850"/>
                        <a:pt x="69477" y="33847"/>
                      </a:cubicBezTo>
                      <a:close/>
                      <a:moveTo>
                        <a:pt x="15107" y="33158"/>
                      </a:moveTo>
                      <a:cubicBezTo>
                        <a:pt x="14980" y="33158"/>
                        <a:pt x="14980" y="33158"/>
                        <a:pt x="14695" y="33221"/>
                      </a:cubicBezTo>
                      <a:cubicBezTo>
                        <a:pt x="14695" y="33474"/>
                        <a:pt x="14695" y="33696"/>
                        <a:pt x="14695" y="33949"/>
                      </a:cubicBezTo>
                      <a:cubicBezTo>
                        <a:pt x="14885" y="34234"/>
                        <a:pt x="15012" y="34361"/>
                        <a:pt x="15107" y="34393"/>
                      </a:cubicBezTo>
                      <a:lnTo>
                        <a:pt x="15329" y="34393"/>
                      </a:lnTo>
                      <a:cubicBezTo>
                        <a:pt x="15519" y="34393"/>
                        <a:pt x="15519" y="34393"/>
                        <a:pt x="15677" y="34171"/>
                      </a:cubicBezTo>
                      <a:cubicBezTo>
                        <a:pt x="15740" y="34076"/>
                        <a:pt x="15994" y="34044"/>
                        <a:pt x="15994" y="34044"/>
                      </a:cubicBezTo>
                      <a:cubicBezTo>
                        <a:pt x="16120" y="34044"/>
                        <a:pt x="16247" y="34108"/>
                        <a:pt x="16374" y="34108"/>
                      </a:cubicBezTo>
                      <a:cubicBezTo>
                        <a:pt x="16500" y="34108"/>
                        <a:pt x="16595" y="34044"/>
                        <a:pt x="16722" y="34044"/>
                      </a:cubicBezTo>
                      <a:cubicBezTo>
                        <a:pt x="17102" y="34044"/>
                        <a:pt x="17514" y="33949"/>
                        <a:pt x="17545" y="33949"/>
                      </a:cubicBezTo>
                      <a:cubicBezTo>
                        <a:pt x="17593" y="33918"/>
                        <a:pt x="17632" y="33902"/>
                        <a:pt x="17668" y="33902"/>
                      </a:cubicBezTo>
                      <a:cubicBezTo>
                        <a:pt x="17704" y="33902"/>
                        <a:pt x="17735" y="33918"/>
                        <a:pt x="17767" y="33949"/>
                      </a:cubicBezTo>
                      <a:cubicBezTo>
                        <a:pt x="17862" y="33981"/>
                        <a:pt x="18242" y="34013"/>
                        <a:pt x="18337" y="34013"/>
                      </a:cubicBezTo>
                      <a:lnTo>
                        <a:pt x="18559" y="34013"/>
                      </a:lnTo>
                      <a:cubicBezTo>
                        <a:pt x="18654" y="34013"/>
                        <a:pt x="18685" y="33949"/>
                        <a:pt x="18749" y="33918"/>
                      </a:cubicBezTo>
                      <a:lnTo>
                        <a:pt x="18780" y="33918"/>
                      </a:lnTo>
                      <a:cubicBezTo>
                        <a:pt x="18717" y="33854"/>
                        <a:pt x="18590" y="33886"/>
                        <a:pt x="18559" y="33791"/>
                      </a:cubicBezTo>
                      <a:cubicBezTo>
                        <a:pt x="18495" y="33664"/>
                        <a:pt x="18590" y="33538"/>
                        <a:pt x="18559" y="33411"/>
                      </a:cubicBezTo>
                      <a:lnTo>
                        <a:pt x="18559" y="33411"/>
                      </a:lnTo>
                      <a:cubicBezTo>
                        <a:pt x="18147" y="33538"/>
                        <a:pt x="18115" y="33538"/>
                        <a:pt x="17894" y="33538"/>
                      </a:cubicBezTo>
                      <a:lnTo>
                        <a:pt x="17672" y="33538"/>
                      </a:lnTo>
                      <a:cubicBezTo>
                        <a:pt x="17545" y="33538"/>
                        <a:pt x="17482" y="33443"/>
                        <a:pt x="17355" y="33443"/>
                      </a:cubicBezTo>
                      <a:lnTo>
                        <a:pt x="17229" y="33443"/>
                      </a:lnTo>
                      <a:cubicBezTo>
                        <a:pt x="17134" y="33474"/>
                        <a:pt x="17102" y="33569"/>
                        <a:pt x="17007" y="33601"/>
                      </a:cubicBezTo>
                      <a:lnTo>
                        <a:pt x="16627" y="33633"/>
                      </a:lnTo>
                      <a:cubicBezTo>
                        <a:pt x="16469" y="33633"/>
                        <a:pt x="16437" y="33443"/>
                        <a:pt x="16310" y="33411"/>
                      </a:cubicBezTo>
                      <a:cubicBezTo>
                        <a:pt x="16120" y="33379"/>
                        <a:pt x="16025" y="33189"/>
                        <a:pt x="15867" y="33189"/>
                      </a:cubicBezTo>
                      <a:lnTo>
                        <a:pt x="15107" y="33158"/>
                      </a:lnTo>
                      <a:close/>
                      <a:moveTo>
                        <a:pt x="12098" y="33823"/>
                      </a:moveTo>
                      <a:cubicBezTo>
                        <a:pt x="12130" y="33918"/>
                        <a:pt x="12162" y="33981"/>
                        <a:pt x="12193" y="34044"/>
                      </a:cubicBezTo>
                      <a:lnTo>
                        <a:pt x="12257" y="34108"/>
                      </a:lnTo>
                      <a:cubicBezTo>
                        <a:pt x="12275" y="34145"/>
                        <a:pt x="12283" y="34160"/>
                        <a:pt x="12305" y="34160"/>
                      </a:cubicBezTo>
                      <a:cubicBezTo>
                        <a:pt x="12321" y="34160"/>
                        <a:pt x="12344" y="34153"/>
                        <a:pt x="12383" y="34139"/>
                      </a:cubicBezTo>
                      <a:cubicBezTo>
                        <a:pt x="12392" y="34137"/>
                        <a:pt x="12401" y="34135"/>
                        <a:pt x="12411" y="34135"/>
                      </a:cubicBezTo>
                      <a:cubicBezTo>
                        <a:pt x="12511" y="34135"/>
                        <a:pt x="12668" y="34266"/>
                        <a:pt x="12668" y="34266"/>
                      </a:cubicBezTo>
                      <a:cubicBezTo>
                        <a:pt x="12700" y="34298"/>
                        <a:pt x="12700" y="34330"/>
                        <a:pt x="12700" y="34393"/>
                      </a:cubicBezTo>
                      <a:cubicBezTo>
                        <a:pt x="12700" y="34456"/>
                        <a:pt x="12700" y="34456"/>
                        <a:pt x="12732" y="34520"/>
                      </a:cubicBezTo>
                      <a:cubicBezTo>
                        <a:pt x="12745" y="34513"/>
                        <a:pt x="12758" y="34510"/>
                        <a:pt x="12772" y="34510"/>
                      </a:cubicBezTo>
                      <a:cubicBezTo>
                        <a:pt x="12808" y="34510"/>
                        <a:pt x="12845" y="34529"/>
                        <a:pt x="12882" y="34529"/>
                      </a:cubicBezTo>
                      <a:cubicBezTo>
                        <a:pt x="12895" y="34529"/>
                        <a:pt x="12908" y="34526"/>
                        <a:pt x="12922" y="34520"/>
                      </a:cubicBezTo>
                      <a:cubicBezTo>
                        <a:pt x="12953" y="34488"/>
                        <a:pt x="12953" y="34488"/>
                        <a:pt x="13080" y="34298"/>
                      </a:cubicBezTo>
                      <a:lnTo>
                        <a:pt x="13112" y="34234"/>
                      </a:lnTo>
                      <a:cubicBezTo>
                        <a:pt x="13080" y="34171"/>
                        <a:pt x="13143" y="34076"/>
                        <a:pt x="13080" y="34013"/>
                      </a:cubicBezTo>
                      <a:cubicBezTo>
                        <a:pt x="13017" y="33949"/>
                        <a:pt x="12953" y="33981"/>
                        <a:pt x="12890" y="33949"/>
                      </a:cubicBezTo>
                      <a:cubicBezTo>
                        <a:pt x="12827" y="33918"/>
                        <a:pt x="12795" y="33854"/>
                        <a:pt x="12732" y="33823"/>
                      </a:cubicBezTo>
                      <a:close/>
                      <a:moveTo>
                        <a:pt x="47884" y="3832"/>
                      </a:moveTo>
                      <a:lnTo>
                        <a:pt x="47948" y="3896"/>
                      </a:lnTo>
                      <a:lnTo>
                        <a:pt x="47884" y="3927"/>
                      </a:lnTo>
                      <a:cubicBezTo>
                        <a:pt x="47948" y="3991"/>
                        <a:pt x="48011" y="4022"/>
                        <a:pt x="48106" y="4086"/>
                      </a:cubicBezTo>
                      <a:lnTo>
                        <a:pt x="48074" y="4117"/>
                      </a:lnTo>
                      <a:cubicBezTo>
                        <a:pt x="48043" y="4086"/>
                        <a:pt x="47979" y="4086"/>
                        <a:pt x="47853" y="3991"/>
                      </a:cubicBezTo>
                      <a:cubicBezTo>
                        <a:pt x="47789" y="3959"/>
                        <a:pt x="47758" y="3959"/>
                        <a:pt x="47726" y="3927"/>
                      </a:cubicBezTo>
                      <a:lnTo>
                        <a:pt x="47694" y="3991"/>
                      </a:lnTo>
                      <a:cubicBezTo>
                        <a:pt x="47758" y="4086"/>
                        <a:pt x="47916" y="4181"/>
                        <a:pt x="48169" y="4244"/>
                      </a:cubicBezTo>
                      <a:cubicBezTo>
                        <a:pt x="48233" y="4276"/>
                        <a:pt x="48296" y="4339"/>
                        <a:pt x="48359" y="4371"/>
                      </a:cubicBezTo>
                      <a:lnTo>
                        <a:pt x="48296" y="4371"/>
                      </a:lnTo>
                      <a:cubicBezTo>
                        <a:pt x="48201" y="4307"/>
                        <a:pt x="48074" y="4307"/>
                        <a:pt x="47979" y="4276"/>
                      </a:cubicBezTo>
                      <a:lnTo>
                        <a:pt x="47916" y="4276"/>
                      </a:lnTo>
                      <a:cubicBezTo>
                        <a:pt x="48201" y="4466"/>
                        <a:pt x="48201" y="4466"/>
                        <a:pt x="48296" y="4529"/>
                      </a:cubicBezTo>
                      <a:cubicBezTo>
                        <a:pt x="48011" y="4434"/>
                        <a:pt x="47758" y="4276"/>
                        <a:pt x="47504" y="4181"/>
                      </a:cubicBezTo>
                      <a:lnTo>
                        <a:pt x="47504" y="4181"/>
                      </a:lnTo>
                      <a:cubicBezTo>
                        <a:pt x="47504" y="4212"/>
                        <a:pt x="47568" y="4244"/>
                        <a:pt x="47599" y="4276"/>
                      </a:cubicBezTo>
                      <a:cubicBezTo>
                        <a:pt x="47663" y="4307"/>
                        <a:pt x="48011" y="4529"/>
                        <a:pt x="48074" y="4624"/>
                      </a:cubicBezTo>
                      <a:cubicBezTo>
                        <a:pt x="48056" y="4633"/>
                        <a:pt x="48043" y="4640"/>
                        <a:pt x="48028" y="4640"/>
                      </a:cubicBezTo>
                      <a:cubicBezTo>
                        <a:pt x="47990" y="4640"/>
                        <a:pt x="47938" y="4601"/>
                        <a:pt x="47758" y="4466"/>
                      </a:cubicBezTo>
                      <a:lnTo>
                        <a:pt x="47758" y="4466"/>
                      </a:lnTo>
                      <a:lnTo>
                        <a:pt x="47789" y="4529"/>
                      </a:lnTo>
                      <a:lnTo>
                        <a:pt x="47758" y="4561"/>
                      </a:lnTo>
                      <a:cubicBezTo>
                        <a:pt x="47789" y="4592"/>
                        <a:pt x="47821" y="4656"/>
                        <a:pt x="47853" y="4687"/>
                      </a:cubicBezTo>
                      <a:cubicBezTo>
                        <a:pt x="47948" y="4719"/>
                        <a:pt x="48043" y="4751"/>
                        <a:pt x="48138" y="4814"/>
                      </a:cubicBezTo>
                      <a:cubicBezTo>
                        <a:pt x="48169" y="4846"/>
                        <a:pt x="48201" y="4877"/>
                        <a:pt x="48233" y="4877"/>
                      </a:cubicBezTo>
                      <a:lnTo>
                        <a:pt x="48264" y="4941"/>
                      </a:lnTo>
                      <a:cubicBezTo>
                        <a:pt x="48106" y="4877"/>
                        <a:pt x="47694" y="4624"/>
                        <a:pt x="47663" y="4624"/>
                      </a:cubicBezTo>
                      <a:lnTo>
                        <a:pt x="47663" y="4624"/>
                      </a:lnTo>
                      <a:cubicBezTo>
                        <a:pt x="47694" y="4687"/>
                        <a:pt x="47758" y="4719"/>
                        <a:pt x="47853" y="4782"/>
                      </a:cubicBezTo>
                      <a:lnTo>
                        <a:pt x="47726" y="4782"/>
                      </a:lnTo>
                      <a:cubicBezTo>
                        <a:pt x="47726" y="4814"/>
                        <a:pt x="47726" y="4814"/>
                        <a:pt x="47916" y="4941"/>
                      </a:cubicBezTo>
                      <a:cubicBezTo>
                        <a:pt x="47884" y="4972"/>
                        <a:pt x="47821" y="4972"/>
                        <a:pt x="47789" y="4972"/>
                      </a:cubicBezTo>
                      <a:cubicBezTo>
                        <a:pt x="47821" y="5004"/>
                        <a:pt x="47821" y="5067"/>
                        <a:pt x="47853" y="5099"/>
                      </a:cubicBezTo>
                      <a:lnTo>
                        <a:pt x="47821" y="5099"/>
                      </a:lnTo>
                      <a:cubicBezTo>
                        <a:pt x="47853" y="5131"/>
                        <a:pt x="47884" y="5194"/>
                        <a:pt x="47916" y="5226"/>
                      </a:cubicBezTo>
                      <a:lnTo>
                        <a:pt x="47884" y="5226"/>
                      </a:lnTo>
                      <a:lnTo>
                        <a:pt x="47916" y="5257"/>
                      </a:lnTo>
                      <a:cubicBezTo>
                        <a:pt x="47948" y="5289"/>
                        <a:pt x="47979" y="5289"/>
                        <a:pt x="48011" y="5289"/>
                      </a:cubicBezTo>
                      <a:cubicBezTo>
                        <a:pt x="47979" y="5257"/>
                        <a:pt x="48011" y="5226"/>
                        <a:pt x="48011" y="5194"/>
                      </a:cubicBezTo>
                      <a:lnTo>
                        <a:pt x="48074" y="5194"/>
                      </a:lnTo>
                      <a:lnTo>
                        <a:pt x="48074" y="5131"/>
                      </a:lnTo>
                      <a:cubicBezTo>
                        <a:pt x="48106" y="5099"/>
                        <a:pt x="48138" y="5067"/>
                        <a:pt x="48138" y="5036"/>
                      </a:cubicBezTo>
                      <a:cubicBezTo>
                        <a:pt x="48328" y="5036"/>
                        <a:pt x="48359" y="5067"/>
                        <a:pt x="48486" y="5162"/>
                      </a:cubicBezTo>
                      <a:lnTo>
                        <a:pt x="48359" y="5162"/>
                      </a:lnTo>
                      <a:lnTo>
                        <a:pt x="48391" y="5194"/>
                      </a:lnTo>
                      <a:lnTo>
                        <a:pt x="48328" y="5226"/>
                      </a:lnTo>
                      <a:cubicBezTo>
                        <a:pt x="48391" y="5321"/>
                        <a:pt x="48676" y="5606"/>
                        <a:pt x="48708" y="5637"/>
                      </a:cubicBezTo>
                      <a:lnTo>
                        <a:pt x="48644" y="5637"/>
                      </a:lnTo>
                      <a:cubicBezTo>
                        <a:pt x="48644" y="5637"/>
                        <a:pt x="49119" y="6429"/>
                        <a:pt x="49214" y="6524"/>
                      </a:cubicBezTo>
                      <a:lnTo>
                        <a:pt x="49151" y="6461"/>
                      </a:lnTo>
                      <a:cubicBezTo>
                        <a:pt x="49119" y="6588"/>
                        <a:pt x="49119" y="6588"/>
                        <a:pt x="49151" y="6651"/>
                      </a:cubicBezTo>
                      <a:cubicBezTo>
                        <a:pt x="49119" y="6651"/>
                        <a:pt x="49088" y="6683"/>
                        <a:pt x="49056" y="6714"/>
                      </a:cubicBezTo>
                      <a:cubicBezTo>
                        <a:pt x="49088" y="6746"/>
                        <a:pt x="49119" y="6809"/>
                        <a:pt x="49151" y="6841"/>
                      </a:cubicBezTo>
                      <a:lnTo>
                        <a:pt x="49341" y="6841"/>
                      </a:lnTo>
                      <a:cubicBezTo>
                        <a:pt x="49436" y="6968"/>
                        <a:pt x="49436" y="6968"/>
                        <a:pt x="49468" y="6999"/>
                      </a:cubicBezTo>
                      <a:cubicBezTo>
                        <a:pt x="49468" y="7031"/>
                        <a:pt x="49436" y="7063"/>
                        <a:pt x="49436" y="7094"/>
                      </a:cubicBezTo>
                      <a:lnTo>
                        <a:pt x="49373" y="7126"/>
                      </a:lnTo>
                      <a:cubicBezTo>
                        <a:pt x="49404" y="7221"/>
                        <a:pt x="49404" y="7221"/>
                        <a:pt x="49341" y="7284"/>
                      </a:cubicBezTo>
                      <a:cubicBezTo>
                        <a:pt x="49373" y="7348"/>
                        <a:pt x="49373" y="7348"/>
                        <a:pt x="49436" y="7443"/>
                      </a:cubicBezTo>
                      <a:lnTo>
                        <a:pt x="49404" y="7506"/>
                      </a:lnTo>
                      <a:cubicBezTo>
                        <a:pt x="49341" y="7474"/>
                        <a:pt x="49278" y="7443"/>
                        <a:pt x="49246" y="7443"/>
                      </a:cubicBezTo>
                      <a:cubicBezTo>
                        <a:pt x="49183" y="7443"/>
                        <a:pt x="49151" y="7411"/>
                        <a:pt x="49119" y="7411"/>
                      </a:cubicBezTo>
                      <a:lnTo>
                        <a:pt x="49214" y="7538"/>
                      </a:lnTo>
                      <a:cubicBezTo>
                        <a:pt x="49246" y="7569"/>
                        <a:pt x="49309" y="7633"/>
                        <a:pt x="49341" y="7664"/>
                      </a:cubicBezTo>
                      <a:lnTo>
                        <a:pt x="49309" y="7728"/>
                      </a:lnTo>
                      <a:lnTo>
                        <a:pt x="49214" y="7728"/>
                      </a:lnTo>
                      <a:cubicBezTo>
                        <a:pt x="49151" y="7791"/>
                        <a:pt x="49151" y="7791"/>
                        <a:pt x="49119" y="7886"/>
                      </a:cubicBezTo>
                      <a:lnTo>
                        <a:pt x="49088" y="7886"/>
                      </a:lnTo>
                      <a:lnTo>
                        <a:pt x="49056" y="7949"/>
                      </a:lnTo>
                      <a:cubicBezTo>
                        <a:pt x="49119" y="8044"/>
                        <a:pt x="49278" y="8203"/>
                        <a:pt x="49056" y="8203"/>
                      </a:cubicBezTo>
                      <a:cubicBezTo>
                        <a:pt x="49024" y="8234"/>
                        <a:pt x="49024" y="8266"/>
                        <a:pt x="48993" y="8329"/>
                      </a:cubicBezTo>
                      <a:cubicBezTo>
                        <a:pt x="49151" y="8456"/>
                        <a:pt x="49151" y="8456"/>
                        <a:pt x="49183" y="8519"/>
                      </a:cubicBezTo>
                      <a:lnTo>
                        <a:pt x="49151" y="8551"/>
                      </a:lnTo>
                      <a:cubicBezTo>
                        <a:pt x="49183" y="8709"/>
                        <a:pt x="49341" y="8773"/>
                        <a:pt x="49436" y="8899"/>
                      </a:cubicBezTo>
                      <a:cubicBezTo>
                        <a:pt x="49436" y="8931"/>
                        <a:pt x="49428" y="8939"/>
                        <a:pt x="49416" y="8939"/>
                      </a:cubicBezTo>
                      <a:cubicBezTo>
                        <a:pt x="49404" y="8939"/>
                        <a:pt x="49389" y="8931"/>
                        <a:pt x="49373" y="8931"/>
                      </a:cubicBezTo>
                      <a:lnTo>
                        <a:pt x="49404" y="8994"/>
                      </a:lnTo>
                      <a:cubicBezTo>
                        <a:pt x="49436" y="9058"/>
                        <a:pt x="49468" y="9121"/>
                        <a:pt x="49499" y="9184"/>
                      </a:cubicBezTo>
                      <a:lnTo>
                        <a:pt x="49689" y="9184"/>
                      </a:lnTo>
                      <a:cubicBezTo>
                        <a:pt x="49702" y="9182"/>
                        <a:pt x="49713" y="9181"/>
                        <a:pt x="49724" y="9181"/>
                      </a:cubicBezTo>
                      <a:cubicBezTo>
                        <a:pt x="49857" y="9181"/>
                        <a:pt x="49911" y="9343"/>
                        <a:pt x="49911" y="9343"/>
                      </a:cubicBezTo>
                      <a:lnTo>
                        <a:pt x="49880" y="9406"/>
                      </a:lnTo>
                      <a:cubicBezTo>
                        <a:pt x="49911" y="9438"/>
                        <a:pt x="49943" y="9501"/>
                        <a:pt x="49975" y="9564"/>
                      </a:cubicBezTo>
                      <a:lnTo>
                        <a:pt x="49943" y="9596"/>
                      </a:lnTo>
                      <a:cubicBezTo>
                        <a:pt x="50006" y="9754"/>
                        <a:pt x="50006" y="9754"/>
                        <a:pt x="50323" y="9786"/>
                      </a:cubicBezTo>
                      <a:cubicBezTo>
                        <a:pt x="50386" y="9913"/>
                        <a:pt x="50386" y="9913"/>
                        <a:pt x="50418" y="9976"/>
                      </a:cubicBezTo>
                      <a:lnTo>
                        <a:pt x="50386" y="10039"/>
                      </a:lnTo>
                      <a:lnTo>
                        <a:pt x="50386" y="10071"/>
                      </a:lnTo>
                      <a:cubicBezTo>
                        <a:pt x="50418" y="10134"/>
                        <a:pt x="50418" y="10134"/>
                        <a:pt x="50418" y="10134"/>
                      </a:cubicBezTo>
                      <a:cubicBezTo>
                        <a:pt x="50450" y="10166"/>
                        <a:pt x="50481" y="10198"/>
                        <a:pt x="50513" y="10229"/>
                      </a:cubicBezTo>
                      <a:lnTo>
                        <a:pt x="50545" y="10293"/>
                      </a:lnTo>
                      <a:lnTo>
                        <a:pt x="50735" y="10293"/>
                      </a:lnTo>
                      <a:lnTo>
                        <a:pt x="50798" y="10324"/>
                      </a:lnTo>
                      <a:cubicBezTo>
                        <a:pt x="50830" y="10356"/>
                        <a:pt x="50830" y="10356"/>
                        <a:pt x="50956" y="10451"/>
                      </a:cubicBezTo>
                      <a:lnTo>
                        <a:pt x="51051" y="10419"/>
                      </a:lnTo>
                      <a:cubicBezTo>
                        <a:pt x="51128" y="10445"/>
                        <a:pt x="51184" y="10491"/>
                        <a:pt x="51253" y="10491"/>
                      </a:cubicBezTo>
                      <a:cubicBezTo>
                        <a:pt x="51269" y="10491"/>
                        <a:pt x="51286" y="10489"/>
                        <a:pt x="51305" y="10483"/>
                      </a:cubicBezTo>
                      <a:cubicBezTo>
                        <a:pt x="51305" y="10483"/>
                        <a:pt x="51400" y="10483"/>
                        <a:pt x="51368" y="10388"/>
                      </a:cubicBezTo>
                      <a:lnTo>
                        <a:pt x="51368" y="10356"/>
                      </a:lnTo>
                      <a:lnTo>
                        <a:pt x="51463" y="10356"/>
                      </a:lnTo>
                      <a:lnTo>
                        <a:pt x="51495" y="10293"/>
                      </a:lnTo>
                      <a:cubicBezTo>
                        <a:pt x="51495" y="10261"/>
                        <a:pt x="51463" y="10229"/>
                        <a:pt x="51463" y="10198"/>
                      </a:cubicBezTo>
                      <a:lnTo>
                        <a:pt x="51463" y="10103"/>
                      </a:lnTo>
                      <a:cubicBezTo>
                        <a:pt x="51115" y="10103"/>
                        <a:pt x="50766" y="10071"/>
                        <a:pt x="50386" y="10039"/>
                      </a:cubicBezTo>
                      <a:lnTo>
                        <a:pt x="50386" y="10039"/>
                      </a:lnTo>
                      <a:cubicBezTo>
                        <a:pt x="50766" y="10071"/>
                        <a:pt x="51115" y="10071"/>
                        <a:pt x="51495" y="10103"/>
                      </a:cubicBezTo>
                      <a:cubicBezTo>
                        <a:pt x="51463" y="10039"/>
                        <a:pt x="51463" y="9944"/>
                        <a:pt x="51431" y="9881"/>
                      </a:cubicBezTo>
                      <a:lnTo>
                        <a:pt x="51495" y="9849"/>
                      </a:lnTo>
                      <a:lnTo>
                        <a:pt x="51558" y="9881"/>
                      </a:lnTo>
                      <a:cubicBezTo>
                        <a:pt x="51558" y="9786"/>
                        <a:pt x="51526" y="9754"/>
                        <a:pt x="51495" y="9691"/>
                      </a:cubicBezTo>
                      <a:lnTo>
                        <a:pt x="51495" y="9691"/>
                      </a:lnTo>
                      <a:cubicBezTo>
                        <a:pt x="51716" y="9723"/>
                        <a:pt x="51970" y="10103"/>
                        <a:pt x="51970" y="10103"/>
                      </a:cubicBezTo>
                      <a:cubicBezTo>
                        <a:pt x="52603" y="10166"/>
                        <a:pt x="53173" y="10198"/>
                        <a:pt x="53711" y="10229"/>
                      </a:cubicBezTo>
                      <a:lnTo>
                        <a:pt x="53711" y="10166"/>
                      </a:lnTo>
                      <a:lnTo>
                        <a:pt x="53775" y="10166"/>
                      </a:lnTo>
                      <a:cubicBezTo>
                        <a:pt x="53743" y="10008"/>
                        <a:pt x="53616" y="9754"/>
                        <a:pt x="53616" y="9754"/>
                      </a:cubicBezTo>
                      <a:cubicBezTo>
                        <a:pt x="53585" y="9691"/>
                        <a:pt x="53553" y="9659"/>
                        <a:pt x="53553" y="9659"/>
                      </a:cubicBezTo>
                      <a:cubicBezTo>
                        <a:pt x="53456" y="9563"/>
                        <a:pt x="53415" y="9521"/>
                        <a:pt x="53316" y="9521"/>
                      </a:cubicBezTo>
                      <a:cubicBezTo>
                        <a:pt x="53286" y="9521"/>
                        <a:pt x="53250" y="9525"/>
                        <a:pt x="53205" y="9533"/>
                      </a:cubicBezTo>
                      <a:cubicBezTo>
                        <a:pt x="53046" y="9343"/>
                        <a:pt x="52793" y="9248"/>
                        <a:pt x="52666" y="9058"/>
                      </a:cubicBezTo>
                      <a:cubicBezTo>
                        <a:pt x="52476" y="8836"/>
                        <a:pt x="52286" y="8646"/>
                        <a:pt x="52128" y="8456"/>
                      </a:cubicBezTo>
                      <a:cubicBezTo>
                        <a:pt x="52128" y="8234"/>
                        <a:pt x="51906" y="8139"/>
                        <a:pt x="51843" y="7918"/>
                      </a:cubicBezTo>
                      <a:lnTo>
                        <a:pt x="51906" y="7918"/>
                      </a:lnTo>
                      <a:cubicBezTo>
                        <a:pt x="51938" y="7854"/>
                        <a:pt x="51938" y="7823"/>
                        <a:pt x="51843" y="7696"/>
                      </a:cubicBezTo>
                      <a:cubicBezTo>
                        <a:pt x="51875" y="7664"/>
                        <a:pt x="51906" y="7664"/>
                        <a:pt x="51970" y="7664"/>
                      </a:cubicBezTo>
                      <a:cubicBezTo>
                        <a:pt x="51906" y="7538"/>
                        <a:pt x="51906" y="7538"/>
                        <a:pt x="51811" y="7443"/>
                      </a:cubicBezTo>
                      <a:lnTo>
                        <a:pt x="51811" y="7379"/>
                      </a:lnTo>
                      <a:lnTo>
                        <a:pt x="51875" y="7379"/>
                      </a:lnTo>
                      <a:cubicBezTo>
                        <a:pt x="51843" y="6999"/>
                        <a:pt x="51431" y="6999"/>
                        <a:pt x="51273" y="6778"/>
                      </a:cubicBezTo>
                      <a:lnTo>
                        <a:pt x="51305" y="6714"/>
                      </a:lnTo>
                      <a:cubicBezTo>
                        <a:pt x="51210" y="6588"/>
                        <a:pt x="51083" y="6493"/>
                        <a:pt x="51051" y="6461"/>
                      </a:cubicBezTo>
                      <a:cubicBezTo>
                        <a:pt x="51083" y="6429"/>
                        <a:pt x="51146" y="6429"/>
                        <a:pt x="51178" y="6429"/>
                      </a:cubicBezTo>
                      <a:lnTo>
                        <a:pt x="51210" y="6429"/>
                      </a:lnTo>
                      <a:cubicBezTo>
                        <a:pt x="51305" y="6493"/>
                        <a:pt x="51400" y="6556"/>
                        <a:pt x="51558" y="6651"/>
                      </a:cubicBezTo>
                      <a:lnTo>
                        <a:pt x="51526" y="6588"/>
                      </a:lnTo>
                      <a:cubicBezTo>
                        <a:pt x="51621" y="6588"/>
                        <a:pt x="51621" y="6588"/>
                        <a:pt x="51906" y="6778"/>
                      </a:cubicBezTo>
                      <a:cubicBezTo>
                        <a:pt x="52001" y="6873"/>
                        <a:pt x="52096" y="6968"/>
                        <a:pt x="52191" y="7031"/>
                      </a:cubicBezTo>
                      <a:lnTo>
                        <a:pt x="52065" y="7031"/>
                      </a:lnTo>
                      <a:cubicBezTo>
                        <a:pt x="52445" y="7379"/>
                        <a:pt x="52508" y="7411"/>
                        <a:pt x="52508" y="7538"/>
                      </a:cubicBezTo>
                      <a:cubicBezTo>
                        <a:pt x="52476" y="7538"/>
                        <a:pt x="52413" y="7506"/>
                        <a:pt x="52381" y="7506"/>
                      </a:cubicBezTo>
                      <a:lnTo>
                        <a:pt x="52350" y="7538"/>
                      </a:lnTo>
                      <a:cubicBezTo>
                        <a:pt x="52825" y="8329"/>
                        <a:pt x="52825" y="8329"/>
                        <a:pt x="53300" y="8804"/>
                      </a:cubicBezTo>
                      <a:cubicBezTo>
                        <a:pt x="53363" y="8868"/>
                        <a:pt x="53363" y="8899"/>
                        <a:pt x="53395" y="8931"/>
                      </a:cubicBezTo>
                      <a:cubicBezTo>
                        <a:pt x="53395" y="8931"/>
                        <a:pt x="54187" y="9533"/>
                        <a:pt x="54567" y="9659"/>
                      </a:cubicBezTo>
                      <a:lnTo>
                        <a:pt x="54598" y="9659"/>
                      </a:lnTo>
                      <a:cubicBezTo>
                        <a:pt x="54598" y="9628"/>
                        <a:pt x="54598" y="9564"/>
                        <a:pt x="54598" y="9533"/>
                      </a:cubicBezTo>
                      <a:cubicBezTo>
                        <a:pt x="54612" y="9528"/>
                        <a:pt x="54625" y="9526"/>
                        <a:pt x="54638" y="9526"/>
                      </a:cubicBezTo>
                      <a:cubicBezTo>
                        <a:pt x="54700" y="9526"/>
                        <a:pt x="54750" y="9571"/>
                        <a:pt x="54812" y="9571"/>
                      </a:cubicBezTo>
                      <a:cubicBezTo>
                        <a:pt x="54824" y="9571"/>
                        <a:pt x="54838" y="9569"/>
                        <a:pt x="54852" y="9564"/>
                      </a:cubicBezTo>
                      <a:cubicBezTo>
                        <a:pt x="54852" y="9533"/>
                        <a:pt x="54820" y="9469"/>
                        <a:pt x="54820" y="9438"/>
                      </a:cubicBezTo>
                      <a:lnTo>
                        <a:pt x="55168" y="9438"/>
                      </a:lnTo>
                      <a:lnTo>
                        <a:pt x="55137" y="9374"/>
                      </a:lnTo>
                      <a:lnTo>
                        <a:pt x="55200" y="9374"/>
                      </a:lnTo>
                      <a:cubicBezTo>
                        <a:pt x="55295" y="9438"/>
                        <a:pt x="55358" y="9533"/>
                        <a:pt x="55453" y="9564"/>
                      </a:cubicBezTo>
                      <a:cubicBezTo>
                        <a:pt x="55548" y="9596"/>
                        <a:pt x="55580" y="9596"/>
                        <a:pt x="55675" y="9596"/>
                      </a:cubicBezTo>
                      <a:lnTo>
                        <a:pt x="55738" y="9691"/>
                      </a:lnTo>
                      <a:lnTo>
                        <a:pt x="55770" y="9723"/>
                      </a:lnTo>
                      <a:cubicBezTo>
                        <a:pt x="55770" y="9754"/>
                        <a:pt x="55770" y="9754"/>
                        <a:pt x="55612" y="9754"/>
                      </a:cubicBezTo>
                      <a:cubicBezTo>
                        <a:pt x="55612" y="9849"/>
                        <a:pt x="55612" y="9849"/>
                        <a:pt x="55770" y="10166"/>
                      </a:cubicBezTo>
                      <a:cubicBezTo>
                        <a:pt x="55612" y="10134"/>
                        <a:pt x="55517" y="10008"/>
                        <a:pt x="55358" y="9944"/>
                      </a:cubicBezTo>
                      <a:lnTo>
                        <a:pt x="55327" y="10008"/>
                      </a:lnTo>
                      <a:cubicBezTo>
                        <a:pt x="55263" y="10008"/>
                        <a:pt x="55263" y="10008"/>
                        <a:pt x="55137" y="9976"/>
                      </a:cubicBezTo>
                      <a:lnTo>
                        <a:pt x="55105" y="10008"/>
                      </a:lnTo>
                      <a:lnTo>
                        <a:pt x="55105" y="10071"/>
                      </a:lnTo>
                      <a:cubicBezTo>
                        <a:pt x="55073" y="10071"/>
                        <a:pt x="55010" y="10039"/>
                        <a:pt x="54978" y="10039"/>
                      </a:cubicBezTo>
                      <a:lnTo>
                        <a:pt x="54947" y="10071"/>
                      </a:lnTo>
                      <a:cubicBezTo>
                        <a:pt x="55010" y="10198"/>
                        <a:pt x="55073" y="10293"/>
                        <a:pt x="55073" y="10293"/>
                      </a:cubicBezTo>
                      <a:lnTo>
                        <a:pt x="55073" y="10356"/>
                      </a:lnTo>
                      <a:lnTo>
                        <a:pt x="55010" y="10324"/>
                      </a:lnTo>
                      <a:lnTo>
                        <a:pt x="54978" y="10324"/>
                      </a:lnTo>
                      <a:cubicBezTo>
                        <a:pt x="54947" y="10293"/>
                        <a:pt x="54947" y="10293"/>
                        <a:pt x="54883" y="10261"/>
                      </a:cubicBezTo>
                      <a:lnTo>
                        <a:pt x="54820" y="10166"/>
                      </a:lnTo>
                      <a:lnTo>
                        <a:pt x="54725" y="10166"/>
                      </a:lnTo>
                      <a:lnTo>
                        <a:pt x="54693" y="10198"/>
                      </a:lnTo>
                      <a:lnTo>
                        <a:pt x="54757" y="10293"/>
                      </a:lnTo>
                      <a:lnTo>
                        <a:pt x="54820" y="10324"/>
                      </a:lnTo>
                      <a:cubicBezTo>
                        <a:pt x="54883" y="10356"/>
                        <a:pt x="54883" y="10356"/>
                        <a:pt x="54883" y="10356"/>
                      </a:cubicBezTo>
                      <a:lnTo>
                        <a:pt x="54915" y="10356"/>
                      </a:lnTo>
                      <a:lnTo>
                        <a:pt x="54978" y="10419"/>
                      </a:lnTo>
                      <a:cubicBezTo>
                        <a:pt x="54947" y="10419"/>
                        <a:pt x="54852" y="10451"/>
                        <a:pt x="54820" y="10483"/>
                      </a:cubicBezTo>
                      <a:cubicBezTo>
                        <a:pt x="54947" y="10705"/>
                        <a:pt x="55073" y="10736"/>
                        <a:pt x="55263" y="10768"/>
                      </a:cubicBezTo>
                      <a:cubicBezTo>
                        <a:pt x="55263" y="10705"/>
                        <a:pt x="55263" y="10610"/>
                        <a:pt x="55232" y="10546"/>
                      </a:cubicBezTo>
                      <a:lnTo>
                        <a:pt x="55232" y="10546"/>
                      </a:lnTo>
                      <a:cubicBezTo>
                        <a:pt x="55548" y="10610"/>
                        <a:pt x="55992" y="11085"/>
                        <a:pt x="55992" y="11085"/>
                      </a:cubicBezTo>
                      <a:cubicBezTo>
                        <a:pt x="55928" y="11211"/>
                        <a:pt x="55928" y="11211"/>
                        <a:pt x="56055" y="11370"/>
                      </a:cubicBezTo>
                      <a:cubicBezTo>
                        <a:pt x="56055" y="11430"/>
                        <a:pt x="56042" y="11452"/>
                        <a:pt x="56025" y="11452"/>
                      </a:cubicBezTo>
                      <a:cubicBezTo>
                        <a:pt x="56015" y="11452"/>
                        <a:pt x="56003" y="11444"/>
                        <a:pt x="55992" y="11433"/>
                      </a:cubicBezTo>
                      <a:cubicBezTo>
                        <a:pt x="55960" y="11433"/>
                        <a:pt x="55960" y="11433"/>
                        <a:pt x="55612" y="11148"/>
                      </a:cubicBezTo>
                      <a:lnTo>
                        <a:pt x="55548" y="11148"/>
                      </a:lnTo>
                      <a:cubicBezTo>
                        <a:pt x="55517" y="11085"/>
                        <a:pt x="55453" y="11021"/>
                        <a:pt x="55422" y="10958"/>
                      </a:cubicBezTo>
                      <a:lnTo>
                        <a:pt x="55327" y="10958"/>
                      </a:lnTo>
                      <a:cubicBezTo>
                        <a:pt x="55643" y="11750"/>
                        <a:pt x="55770" y="12066"/>
                        <a:pt x="56150" y="12446"/>
                      </a:cubicBezTo>
                      <a:lnTo>
                        <a:pt x="56182" y="12510"/>
                      </a:lnTo>
                      <a:cubicBezTo>
                        <a:pt x="55738" y="12415"/>
                        <a:pt x="55738" y="12415"/>
                        <a:pt x="55675" y="12415"/>
                      </a:cubicBezTo>
                      <a:cubicBezTo>
                        <a:pt x="55738" y="12636"/>
                        <a:pt x="55928" y="12700"/>
                        <a:pt x="56055" y="12858"/>
                      </a:cubicBezTo>
                      <a:lnTo>
                        <a:pt x="55992" y="12890"/>
                      </a:lnTo>
                      <a:cubicBezTo>
                        <a:pt x="55802" y="12763"/>
                        <a:pt x="55612" y="12605"/>
                        <a:pt x="55422" y="12478"/>
                      </a:cubicBezTo>
                      <a:cubicBezTo>
                        <a:pt x="55358" y="12510"/>
                        <a:pt x="55358" y="12510"/>
                        <a:pt x="55168" y="12890"/>
                      </a:cubicBezTo>
                      <a:lnTo>
                        <a:pt x="54947" y="12890"/>
                      </a:lnTo>
                      <a:cubicBezTo>
                        <a:pt x="54887" y="12956"/>
                        <a:pt x="54828" y="12983"/>
                        <a:pt x="54771" y="12983"/>
                      </a:cubicBezTo>
                      <a:cubicBezTo>
                        <a:pt x="54585" y="12983"/>
                        <a:pt x="54425" y="12694"/>
                        <a:pt x="54377" y="12573"/>
                      </a:cubicBezTo>
                      <a:lnTo>
                        <a:pt x="54250" y="12573"/>
                      </a:lnTo>
                      <a:cubicBezTo>
                        <a:pt x="54250" y="12605"/>
                        <a:pt x="54218" y="12636"/>
                        <a:pt x="54218" y="12668"/>
                      </a:cubicBezTo>
                      <a:lnTo>
                        <a:pt x="54123" y="12668"/>
                      </a:lnTo>
                      <a:cubicBezTo>
                        <a:pt x="54028" y="12636"/>
                        <a:pt x="53965" y="12636"/>
                        <a:pt x="53933" y="12636"/>
                      </a:cubicBezTo>
                      <a:lnTo>
                        <a:pt x="53838" y="12636"/>
                      </a:lnTo>
                      <a:cubicBezTo>
                        <a:pt x="53870" y="12700"/>
                        <a:pt x="53901" y="12795"/>
                        <a:pt x="53933" y="12858"/>
                      </a:cubicBezTo>
                      <a:cubicBezTo>
                        <a:pt x="53933" y="12921"/>
                        <a:pt x="53901" y="12921"/>
                        <a:pt x="53838" y="12921"/>
                      </a:cubicBezTo>
                      <a:cubicBezTo>
                        <a:pt x="53680" y="12858"/>
                        <a:pt x="53648" y="12858"/>
                        <a:pt x="53521" y="12668"/>
                      </a:cubicBezTo>
                      <a:lnTo>
                        <a:pt x="53458" y="12636"/>
                      </a:lnTo>
                      <a:lnTo>
                        <a:pt x="53300" y="12636"/>
                      </a:lnTo>
                      <a:cubicBezTo>
                        <a:pt x="53268" y="12605"/>
                        <a:pt x="53236" y="12541"/>
                        <a:pt x="53236" y="12478"/>
                      </a:cubicBezTo>
                      <a:lnTo>
                        <a:pt x="53141" y="12383"/>
                      </a:lnTo>
                      <a:cubicBezTo>
                        <a:pt x="53205" y="12320"/>
                        <a:pt x="53300" y="12320"/>
                        <a:pt x="53395" y="12320"/>
                      </a:cubicBezTo>
                      <a:cubicBezTo>
                        <a:pt x="53521" y="12351"/>
                        <a:pt x="53648" y="12446"/>
                        <a:pt x="53775" y="12510"/>
                      </a:cubicBezTo>
                      <a:lnTo>
                        <a:pt x="53838" y="12415"/>
                      </a:lnTo>
                      <a:cubicBezTo>
                        <a:pt x="53743" y="12161"/>
                        <a:pt x="53490" y="11718"/>
                        <a:pt x="53490" y="11718"/>
                      </a:cubicBezTo>
                      <a:cubicBezTo>
                        <a:pt x="53395" y="11655"/>
                        <a:pt x="53363" y="11655"/>
                        <a:pt x="53300" y="11655"/>
                      </a:cubicBezTo>
                      <a:cubicBezTo>
                        <a:pt x="53268" y="11686"/>
                        <a:pt x="53173" y="11686"/>
                        <a:pt x="53110" y="11718"/>
                      </a:cubicBezTo>
                      <a:cubicBezTo>
                        <a:pt x="53141" y="11750"/>
                        <a:pt x="53141" y="11781"/>
                        <a:pt x="53141" y="11813"/>
                      </a:cubicBezTo>
                      <a:cubicBezTo>
                        <a:pt x="53141" y="11876"/>
                        <a:pt x="53110" y="11876"/>
                        <a:pt x="53110" y="11876"/>
                      </a:cubicBezTo>
                      <a:cubicBezTo>
                        <a:pt x="53046" y="11845"/>
                        <a:pt x="52920" y="11781"/>
                        <a:pt x="52920" y="11560"/>
                      </a:cubicBezTo>
                      <a:cubicBezTo>
                        <a:pt x="52888" y="11496"/>
                        <a:pt x="52856" y="11433"/>
                        <a:pt x="52825" y="11401"/>
                      </a:cubicBezTo>
                      <a:cubicBezTo>
                        <a:pt x="52802" y="11404"/>
                        <a:pt x="52781" y="11406"/>
                        <a:pt x="52761" y="11406"/>
                      </a:cubicBezTo>
                      <a:cubicBezTo>
                        <a:pt x="52361" y="11406"/>
                        <a:pt x="52458" y="10825"/>
                        <a:pt x="52096" y="10705"/>
                      </a:cubicBezTo>
                      <a:lnTo>
                        <a:pt x="52096" y="10705"/>
                      </a:lnTo>
                      <a:cubicBezTo>
                        <a:pt x="52096" y="10736"/>
                        <a:pt x="52096" y="10736"/>
                        <a:pt x="52160" y="11021"/>
                      </a:cubicBezTo>
                      <a:cubicBezTo>
                        <a:pt x="52096" y="11053"/>
                        <a:pt x="52033" y="11085"/>
                        <a:pt x="51970" y="11116"/>
                      </a:cubicBezTo>
                      <a:cubicBezTo>
                        <a:pt x="52001" y="11180"/>
                        <a:pt x="52065" y="11243"/>
                        <a:pt x="52096" y="11275"/>
                      </a:cubicBezTo>
                      <a:cubicBezTo>
                        <a:pt x="52128" y="11306"/>
                        <a:pt x="52128" y="11338"/>
                        <a:pt x="52128" y="11338"/>
                      </a:cubicBezTo>
                      <a:cubicBezTo>
                        <a:pt x="52128" y="11370"/>
                        <a:pt x="52128" y="11401"/>
                        <a:pt x="52128" y="11433"/>
                      </a:cubicBezTo>
                      <a:lnTo>
                        <a:pt x="52033" y="11496"/>
                      </a:lnTo>
                      <a:cubicBezTo>
                        <a:pt x="52065" y="11623"/>
                        <a:pt x="52065" y="11623"/>
                        <a:pt x="52666" y="12320"/>
                      </a:cubicBezTo>
                      <a:cubicBezTo>
                        <a:pt x="52698" y="12351"/>
                        <a:pt x="52698" y="12383"/>
                        <a:pt x="52730" y="12383"/>
                      </a:cubicBezTo>
                      <a:cubicBezTo>
                        <a:pt x="52730" y="12446"/>
                        <a:pt x="52761" y="12541"/>
                        <a:pt x="52793" y="12605"/>
                      </a:cubicBezTo>
                      <a:cubicBezTo>
                        <a:pt x="52888" y="12731"/>
                        <a:pt x="53015" y="12826"/>
                        <a:pt x="53110" y="12921"/>
                      </a:cubicBezTo>
                      <a:cubicBezTo>
                        <a:pt x="53141" y="13016"/>
                        <a:pt x="53173" y="13080"/>
                        <a:pt x="53205" y="13143"/>
                      </a:cubicBezTo>
                      <a:lnTo>
                        <a:pt x="53110" y="13143"/>
                      </a:lnTo>
                      <a:cubicBezTo>
                        <a:pt x="53046" y="13143"/>
                        <a:pt x="52951" y="13143"/>
                        <a:pt x="52888" y="13175"/>
                      </a:cubicBezTo>
                      <a:lnTo>
                        <a:pt x="52793" y="13143"/>
                      </a:lnTo>
                      <a:cubicBezTo>
                        <a:pt x="52666" y="13143"/>
                        <a:pt x="52635" y="13111"/>
                        <a:pt x="52381" y="13111"/>
                      </a:cubicBezTo>
                      <a:cubicBezTo>
                        <a:pt x="52381" y="13143"/>
                        <a:pt x="52381" y="13206"/>
                        <a:pt x="52381" y="13238"/>
                      </a:cubicBezTo>
                      <a:cubicBezTo>
                        <a:pt x="52318" y="13238"/>
                        <a:pt x="52255" y="13301"/>
                        <a:pt x="52223" y="13365"/>
                      </a:cubicBezTo>
                      <a:cubicBezTo>
                        <a:pt x="52255" y="13555"/>
                        <a:pt x="52255" y="13555"/>
                        <a:pt x="52160" y="13618"/>
                      </a:cubicBezTo>
                      <a:lnTo>
                        <a:pt x="52065" y="13555"/>
                      </a:lnTo>
                      <a:lnTo>
                        <a:pt x="51811" y="13555"/>
                      </a:lnTo>
                      <a:cubicBezTo>
                        <a:pt x="51811" y="13618"/>
                        <a:pt x="51811" y="13681"/>
                        <a:pt x="51843" y="13745"/>
                      </a:cubicBezTo>
                      <a:lnTo>
                        <a:pt x="52033" y="13840"/>
                      </a:lnTo>
                      <a:cubicBezTo>
                        <a:pt x="52096" y="13935"/>
                        <a:pt x="52128" y="14030"/>
                        <a:pt x="52191" y="14125"/>
                      </a:cubicBezTo>
                      <a:cubicBezTo>
                        <a:pt x="52001" y="14125"/>
                        <a:pt x="51970" y="14188"/>
                        <a:pt x="51748" y="14536"/>
                      </a:cubicBezTo>
                      <a:lnTo>
                        <a:pt x="51463" y="14536"/>
                      </a:lnTo>
                      <a:cubicBezTo>
                        <a:pt x="51495" y="14726"/>
                        <a:pt x="51590" y="14916"/>
                        <a:pt x="51653" y="15106"/>
                      </a:cubicBezTo>
                      <a:cubicBezTo>
                        <a:pt x="51574" y="15093"/>
                        <a:pt x="51523" y="15086"/>
                        <a:pt x="51476" y="15086"/>
                      </a:cubicBezTo>
                      <a:cubicBezTo>
                        <a:pt x="51410" y="15086"/>
                        <a:pt x="51353" y="15101"/>
                        <a:pt x="51241" y="15138"/>
                      </a:cubicBezTo>
                      <a:cubicBezTo>
                        <a:pt x="51273" y="15233"/>
                        <a:pt x="51305" y="15328"/>
                        <a:pt x="51368" y="15423"/>
                      </a:cubicBezTo>
                      <a:lnTo>
                        <a:pt x="51051" y="15423"/>
                      </a:lnTo>
                      <a:cubicBezTo>
                        <a:pt x="50988" y="15392"/>
                        <a:pt x="50988" y="15392"/>
                        <a:pt x="50766" y="15360"/>
                      </a:cubicBezTo>
                      <a:cubicBezTo>
                        <a:pt x="50671" y="15297"/>
                        <a:pt x="50671" y="15265"/>
                        <a:pt x="50640" y="15233"/>
                      </a:cubicBezTo>
                      <a:cubicBezTo>
                        <a:pt x="50608" y="15201"/>
                        <a:pt x="50513" y="15138"/>
                        <a:pt x="50450" y="15138"/>
                      </a:cubicBezTo>
                      <a:cubicBezTo>
                        <a:pt x="50450" y="15265"/>
                        <a:pt x="50481" y="15360"/>
                        <a:pt x="50513" y="15455"/>
                      </a:cubicBezTo>
                      <a:lnTo>
                        <a:pt x="50608" y="15487"/>
                      </a:lnTo>
                      <a:cubicBezTo>
                        <a:pt x="50640" y="15550"/>
                        <a:pt x="50671" y="15645"/>
                        <a:pt x="50671" y="15708"/>
                      </a:cubicBezTo>
                      <a:lnTo>
                        <a:pt x="50766" y="15803"/>
                      </a:lnTo>
                      <a:cubicBezTo>
                        <a:pt x="50766" y="15835"/>
                        <a:pt x="50798" y="15898"/>
                        <a:pt x="50798" y="15930"/>
                      </a:cubicBezTo>
                      <a:cubicBezTo>
                        <a:pt x="50766" y="15932"/>
                        <a:pt x="50736" y="15933"/>
                        <a:pt x="50706" y="15933"/>
                      </a:cubicBezTo>
                      <a:cubicBezTo>
                        <a:pt x="50231" y="15933"/>
                        <a:pt x="50006" y="15708"/>
                        <a:pt x="50006" y="15708"/>
                      </a:cubicBezTo>
                      <a:cubicBezTo>
                        <a:pt x="49594" y="15867"/>
                        <a:pt x="49594" y="15867"/>
                        <a:pt x="49563" y="15930"/>
                      </a:cubicBezTo>
                      <a:cubicBezTo>
                        <a:pt x="49563" y="15962"/>
                        <a:pt x="49594" y="15993"/>
                        <a:pt x="49594" y="16025"/>
                      </a:cubicBezTo>
                      <a:cubicBezTo>
                        <a:pt x="49689" y="16088"/>
                        <a:pt x="49689" y="16120"/>
                        <a:pt x="49721" y="16120"/>
                      </a:cubicBezTo>
                      <a:cubicBezTo>
                        <a:pt x="49911" y="16310"/>
                        <a:pt x="50101" y="16310"/>
                        <a:pt x="50196" y="16310"/>
                      </a:cubicBezTo>
                      <a:lnTo>
                        <a:pt x="50291" y="16310"/>
                      </a:lnTo>
                      <a:cubicBezTo>
                        <a:pt x="50513" y="16468"/>
                        <a:pt x="50703" y="16627"/>
                        <a:pt x="50925" y="16785"/>
                      </a:cubicBezTo>
                      <a:cubicBezTo>
                        <a:pt x="50988" y="16975"/>
                        <a:pt x="51051" y="17165"/>
                        <a:pt x="51115" y="17323"/>
                      </a:cubicBezTo>
                      <a:cubicBezTo>
                        <a:pt x="51495" y="17767"/>
                        <a:pt x="52160" y="18527"/>
                        <a:pt x="51748" y="18970"/>
                      </a:cubicBezTo>
                      <a:cubicBezTo>
                        <a:pt x="51748" y="19002"/>
                        <a:pt x="51748" y="19033"/>
                        <a:pt x="51748" y="19065"/>
                      </a:cubicBezTo>
                      <a:cubicBezTo>
                        <a:pt x="51558" y="19223"/>
                        <a:pt x="51558" y="19223"/>
                        <a:pt x="51463" y="19223"/>
                      </a:cubicBezTo>
                      <a:lnTo>
                        <a:pt x="51368" y="19223"/>
                      </a:lnTo>
                      <a:cubicBezTo>
                        <a:pt x="51083" y="19097"/>
                        <a:pt x="50766" y="19097"/>
                        <a:pt x="50513" y="18875"/>
                      </a:cubicBezTo>
                      <a:cubicBezTo>
                        <a:pt x="50165" y="18843"/>
                        <a:pt x="49911" y="18843"/>
                        <a:pt x="49626" y="18843"/>
                      </a:cubicBezTo>
                      <a:cubicBezTo>
                        <a:pt x="49246" y="18780"/>
                        <a:pt x="49246" y="18780"/>
                        <a:pt x="49183" y="18748"/>
                      </a:cubicBezTo>
                      <a:cubicBezTo>
                        <a:pt x="49088" y="18685"/>
                        <a:pt x="49088" y="18685"/>
                        <a:pt x="49056" y="18685"/>
                      </a:cubicBezTo>
                      <a:lnTo>
                        <a:pt x="48993" y="18748"/>
                      </a:lnTo>
                      <a:cubicBezTo>
                        <a:pt x="48993" y="18780"/>
                        <a:pt x="49024" y="18812"/>
                        <a:pt x="49024" y="18843"/>
                      </a:cubicBezTo>
                      <a:cubicBezTo>
                        <a:pt x="48834" y="18938"/>
                        <a:pt x="48676" y="18938"/>
                        <a:pt x="48518" y="18938"/>
                      </a:cubicBezTo>
                      <a:lnTo>
                        <a:pt x="48518" y="19033"/>
                      </a:lnTo>
                      <a:cubicBezTo>
                        <a:pt x="48771" y="19350"/>
                        <a:pt x="48676" y="19857"/>
                        <a:pt x="48993" y="20174"/>
                      </a:cubicBezTo>
                      <a:cubicBezTo>
                        <a:pt x="49024" y="20395"/>
                        <a:pt x="49088" y="20617"/>
                        <a:pt x="49119" y="20807"/>
                      </a:cubicBezTo>
                      <a:cubicBezTo>
                        <a:pt x="49119" y="20839"/>
                        <a:pt x="49119" y="20902"/>
                        <a:pt x="49119" y="20934"/>
                      </a:cubicBezTo>
                      <a:cubicBezTo>
                        <a:pt x="48803" y="21250"/>
                        <a:pt x="48961" y="21504"/>
                        <a:pt x="49119" y="21757"/>
                      </a:cubicBezTo>
                      <a:lnTo>
                        <a:pt x="49183" y="21852"/>
                      </a:lnTo>
                      <a:cubicBezTo>
                        <a:pt x="49214" y="21947"/>
                        <a:pt x="49246" y="21979"/>
                        <a:pt x="49246" y="22010"/>
                      </a:cubicBezTo>
                      <a:cubicBezTo>
                        <a:pt x="49246" y="22042"/>
                        <a:pt x="49246" y="22074"/>
                        <a:pt x="49278" y="22137"/>
                      </a:cubicBezTo>
                      <a:cubicBezTo>
                        <a:pt x="49183" y="22264"/>
                        <a:pt x="49183" y="22295"/>
                        <a:pt x="49278" y="22644"/>
                      </a:cubicBezTo>
                      <a:cubicBezTo>
                        <a:pt x="49373" y="22675"/>
                        <a:pt x="49468" y="22675"/>
                        <a:pt x="49563" y="22675"/>
                      </a:cubicBezTo>
                      <a:cubicBezTo>
                        <a:pt x="49599" y="22667"/>
                        <a:pt x="49635" y="22664"/>
                        <a:pt x="49670" y="22664"/>
                      </a:cubicBezTo>
                      <a:cubicBezTo>
                        <a:pt x="49877" y="22664"/>
                        <a:pt x="50072" y="22782"/>
                        <a:pt x="50279" y="22782"/>
                      </a:cubicBezTo>
                      <a:cubicBezTo>
                        <a:pt x="50314" y="22782"/>
                        <a:pt x="50350" y="22778"/>
                        <a:pt x="50386" y="22770"/>
                      </a:cubicBezTo>
                      <a:cubicBezTo>
                        <a:pt x="50418" y="22802"/>
                        <a:pt x="50418" y="22802"/>
                        <a:pt x="50766" y="22992"/>
                      </a:cubicBezTo>
                      <a:cubicBezTo>
                        <a:pt x="50893" y="23150"/>
                        <a:pt x="50956" y="23309"/>
                        <a:pt x="51083" y="23404"/>
                      </a:cubicBezTo>
                      <a:cubicBezTo>
                        <a:pt x="51115" y="23372"/>
                        <a:pt x="51115" y="23309"/>
                        <a:pt x="51146" y="23277"/>
                      </a:cubicBezTo>
                      <a:lnTo>
                        <a:pt x="51020" y="23245"/>
                      </a:lnTo>
                      <a:cubicBezTo>
                        <a:pt x="52286" y="22485"/>
                        <a:pt x="53268" y="22137"/>
                        <a:pt x="53268" y="22137"/>
                      </a:cubicBezTo>
                      <a:cubicBezTo>
                        <a:pt x="53268" y="22010"/>
                        <a:pt x="53236" y="21915"/>
                        <a:pt x="53205" y="21789"/>
                      </a:cubicBezTo>
                      <a:cubicBezTo>
                        <a:pt x="52920" y="21345"/>
                        <a:pt x="52920" y="21345"/>
                        <a:pt x="53015" y="20839"/>
                      </a:cubicBezTo>
                      <a:cubicBezTo>
                        <a:pt x="53015" y="20775"/>
                        <a:pt x="53015" y="20712"/>
                        <a:pt x="53046" y="20649"/>
                      </a:cubicBezTo>
                      <a:lnTo>
                        <a:pt x="53236" y="20649"/>
                      </a:lnTo>
                      <a:cubicBezTo>
                        <a:pt x="53300" y="20585"/>
                        <a:pt x="53331" y="20522"/>
                        <a:pt x="53331" y="20459"/>
                      </a:cubicBezTo>
                      <a:cubicBezTo>
                        <a:pt x="53395" y="20427"/>
                        <a:pt x="53490" y="20395"/>
                        <a:pt x="53521" y="20395"/>
                      </a:cubicBezTo>
                      <a:lnTo>
                        <a:pt x="53553" y="20300"/>
                      </a:lnTo>
                      <a:cubicBezTo>
                        <a:pt x="53775" y="20269"/>
                        <a:pt x="54060" y="20237"/>
                        <a:pt x="54060" y="20237"/>
                      </a:cubicBezTo>
                      <a:cubicBezTo>
                        <a:pt x="54091" y="20142"/>
                        <a:pt x="54060" y="20015"/>
                        <a:pt x="54028" y="19920"/>
                      </a:cubicBezTo>
                      <a:lnTo>
                        <a:pt x="53996" y="19825"/>
                      </a:lnTo>
                      <a:cubicBezTo>
                        <a:pt x="53838" y="19413"/>
                        <a:pt x="53838" y="19192"/>
                        <a:pt x="53838" y="19192"/>
                      </a:cubicBezTo>
                      <a:cubicBezTo>
                        <a:pt x="53925" y="19139"/>
                        <a:pt x="53964" y="19116"/>
                        <a:pt x="54040" y="19116"/>
                      </a:cubicBezTo>
                      <a:cubicBezTo>
                        <a:pt x="54102" y="19116"/>
                        <a:pt x="54188" y="19132"/>
                        <a:pt x="54345" y="19160"/>
                      </a:cubicBezTo>
                      <a:lnTo>
                        <a:pt x="54377" y="19160"/>
                      </a:lnTo>
                      <a:cubicBezTo>
                        <a:pt x="54757" y="19350"/>
                        <a:pt x="54757" y="19350"/>
                        <a:pt x="54820" y="19350"/>
                      </a:cubicBezTo>
                      <a:cubicBezTo>
                        <a:pt x="54947" y="19382"/>
                        <a:pt x="54978" y="19382"/>
                        <a:pt x="55010" y="19382"/>
                      </a:cubicBezTo>
                      <a:cubicBezTo>
                        <a:pt x="55042" y="19382"/>
                        <a:pt x="55073" y="19350"/>
                        <a:pt x="55105" y="19350"/>
                      </a:cubicBezTo>
                      <a:cubicBezTo>
                        <a:pt x="55137" y="19033"/>
                        <a:pt x="55137" y="19033"/>
                        <a:pt x="55168" y="18938"/>
                      </a:cubicBezTo>
                      <a:lnTo>
                        <a:pt x="55327" y="18938"/>
                      </a:lnTo>
                      <a:cubicBezTo>
                        <a:pt x="55390" y="18938"/>
                        <a:pt x="55580" y="18938"/>
                        <a:pt x="55643" y="18622"/>
                      </a:cubicBezTo>
                      <a:cubicBezTo>
                        <a:pt x="56213" y="18780"/>
                        <a:pt x="56340" y="19413"/>
                        <a:pt x="56783" y="19698"/>
                      </a:cubicBezTo>
                      <a:cubicBezTo>
                        <a:pt x="56942" y="19793"/>
                        <a:pt x="56942" y="19793"/>
                        <a:pt x="57068" y="19952"/>
                      </a:cubicBezTo>
                      <a:cubicBezTo>
                        <a:pt x="57797" y="20490"/>
                        <a:pt x="59159" y="21472"/>
                        <a:pt x="59317" y="22295"/>
                      </a:cubicBezTo>
                      <a:cubicBezTo>
                        <a:pt x="59000" y="22359"/>
                        <a:pt x="59000" y="22359"/>
                        <a:pt x="58969" y="22517"/>
                      </a:cubicBezTo>
                      <a:cubicBezTo>
                        <a:pt x="58900" y="22532"/>
                        <a:pt x="58833" y="22538"/>
                        <a:pt x="58768" y="22538"/>
                      </a:cubicBezTo>
                      <a:cubicBezTo>
                        <a:pt x="58560" y="22538"/>
                        <a:pt x="58362" y="22478"/>
                        <a:pt x="58145" y="22454"/>
                      </a:cubicBezTo>
                      <a:lnTo>
                        <a:pt x="58145" y="22454"/>
                      </a:lnTo>
                      <a:cubicBezTo>
                        <a:pt x="58177" y="22517"/>
                        <a:pt x="58177" y="22549"/>
                        <a:pt x="58208" y="22612"/>
                      </a:cubicBezTo>
                      <a:cubicBezTo>
                        <a:pt x="58462" y="22770"/>
                        <a:pt x="58620" y="23087"/>
                        <a:pt x="58937" y="23182"/>
                      </a:cubicBezTo>
                      <a:cubicBezTo>
                        <a:pt x="59095" y="23182"/>
                        <a:pt x="59254" y="23214"/>
                        <a:pt x="59380" y="23214"/>
                      </a:cubicBezTo>
                      <a:cubicBezTo>
                        <a:pt x="59349" y="23087"/>
                        <a:pt x="59317" y="22929"/>
                        <a:pt x="59285" y="22802"/>
                      </a:cubicBezTo>
                      <a:cubicBezTo>
                        <a:pt x="59380" y="22739"/>
                        <a:pt x="59444" y="22580"/>
                        <a:pt x="59570" y="22517"/>
                      </a:cubicBezTo>
                      <a:cubicBezTo>
                        <a:pt x="59539" y="22390"/>
                        <a:pt x="59507" y="22232"/>
                        <a:pt x="59507" y="22074"/>
                      </a:cubicBezTo>
                      <a:cubicBezTo>
                        <a:pt x="59539" y="22042"/>
                        <a:pt x="59602" y="22010"/>
                        <a:pt x="59665" y="21979"/>
                      </a:cubicBezTo>
                      <a:cubicBezTo>
                        <a:pt x="59697" y="21947"/>
                        <a:pt x="59697" y="21852"/>
                        <a:pt x="59665" y="21789"/>
                      </a:cubicBezTo>
                      <a:cubicBezTo>
                        <a:pt x="59634" y="21694"/>
                        <a:pt x="59602" y="21662"/>
                        <a:pt x="59602" y="21599"/>
                      </a:cubicBezTo>
                      <a:lnTo>
                        <a:pt x="59380" y="21599"/>
                      </a:lnTo>
                      <a:cubicBezTo>
                        <a:pt x="59285" y="21567"/>
                        <a:pt x="59285" y="21504"/>
                        <a:pt x="59285" y="21472"/>
                      </a:cubicBezTo>
                      <a:cubicBezTo>
                        <a:pt x="59254" y="21440"/>
                        <a:pt x="59254" y="21409"/>
                        <a:pt x="59254" y="21377"/>
                      </a:cubicBezTo>
                      <a:cubicBezTo>
                        <a:pt x="59317" y="21314"/>
                        <a:pt x="59412" y="21314"/>
                        <a:pt x="59507" y="21314"/>
                      </a:cubicBezTo>
                      <a:cubicBezTo>
                        <a:pt x="59729" y="21409"/>
                        <a:pt x="59760" y="21472"/>
                        <a:pt x="59855" y="21567"/>
                      </a:cubicBezTo>
                      <a:cubicBezTo>
                        <a:pt x="59855" y="21345"/>
                        <a:pt x="59729" y="21187"/>
                        <a:pt x="59634" y="20997"/>
                      </a:cubicBezTo>
                      <a:cubicBezTo>
                        <a:pt x="59159" y="20839"/>
                        <a:pt x="58779" y="20300"/>
                        <a:pt x="58779" y="20300"/>
                      </a:cubicBezTo>
                      <a:cubicBezTo>
                        <a:pt x="58493" y="20300"/>
                        <a:pt x="58335" y="20015"/>
                        <a:pt x="58082" y="19952"/>
                      </a:cubicBezTo>
                      <a:cubicBezTo>
                        <a:pt x="57987" y="19635"/>
                        <a:pt x="57670" y="19477"/>
                        <a:pt x="57480" y="19223"/>
                      </a:cubicBezTo>
                      <a:cubicBezTo>
                        <a:pt x="57448" y="19192"/>
                        <a:pt x="57417" y="19192"/>
                        <a:pt x="57417" y="19192"/>
                      </a:cubicBezTo>
                      <a:cubicBezTo>
                        <a:pt x="57195" y="18812"/>
                        <a:pt x="57195" y="18812"/>
                        <a:pt x="56973" y="18812"/>
                      </a:cubicBezTo>
                      <a:cubicBezTo>
                        <a:pt x="56910" y="18717"/>
                        <a:pt x="56878" y="18653"/>
                        <a:pt x="56847" y="18558"/>
                      </a:cubicBezTo>
                      <a:lnTo>
                        <a:pt x="56878" y="18463"/>
                      </a:lnTo>
                      <a:cubicBezTo>
                        <a:pt x="56910" y="18368"/>
                        <a:pt x="56910" y="18337"/>
                        <a:pt x="56910" y="18337"/>
                      </a:cubicBezTo>
                      <a:cubicBezTo>
                        <a:pt x="56720" y="18020"/>
                        <a:pt x="56720" y="18020"/>
                        <a:pt x="56720" y="17957"/>
                      </a:cubicBezTo>
                      <a:cubicBezTo>
                        <a:pt x="56724" y="17956"/>
                        <a:pt x="56728" y="17956"/>
                        <a:pt x="56732" y="17956"/>
                      </a:cubicBezTo>
                      <a:cubicBezTo>
                        <a:pt x="57099" y="17956"/>
                        <a:pt x="58398" y="19287"/>
                        <a:pt x="58398" y="19287"/>
                      </a:cubicBezTo>
                      <a:cubicBezTo>
                        <a:pt x="58557" y="19445"/>
                        <a:pt x="58557" y="19477"/>
                        <a:pt x="58779" y="19508"/>
                      </a:cubicBezTo>
                      <a:cubicBezTo>
                        <a:pt x="58810" y="19540"/>
                        <a:pt x="58842" y="19572"/>
                        <a:pt x="58842" y="19635"/>
                      </a:cubicBezTo>
                      <a:cubicBezTo>
                        <a:pt x="59095" y="19920"/>
                        <a:pt x="59475" y="19983"/>
                        <a:pt x="59697" y="20300"/>
                      </a:cubicBezTo>
                      <a:cubicBezTo>
                        <a:pt x="60045" y="20775"/>
                        <a:pt x="60140" y="21409"/>
                        <a:pt x="60457" y="21884"/>
                      </a:cubicBezTo>
                      <a:cubicBezTo>
                        <a:pt x="60520" y="21884"/>
                        <a:pt x="60584" y="21915"/>
                        <a:pt x="60647" y="21947"/>
                      </a:cubicBezTo>
                      <a:cubicBezTo>
                        <a:pt x="60774" y="22105"/>
                        <a:pt x="60805" y="22264"/>
                        <a:pt x="60869" y="22390"/>
                      </a:cubicBezTo>
                      <a:lnTo>
                        <a:pt x="60710" y="22390"/>
                      </a:lnTo>
                      <a:cubicBezTo>
                        <a:pt x="60679" y="22359"/>
                        <a:pt x="60679" y="22327"/>
                        <a:pt x="60679" y="22295"/>
                      </a:cubicBezTo>
                      <a:cubicBezTo>
                        <a:pt x="60647" y="22264"/>
                        <a:pt x="60615" y="22264"/>
                        <a:pt x="60584" y="22264"/>
                      </a:cubicBezTo>
                      <a:cubicBezTo>
                        <a:pt x="60552" y="22422"/>
                        <a:pt x="60710" y="22612"/>
                        <a:pt x="60964" y="22865"/>
                      </a:cubicBezTo>
                      <a:cubicBezTo>
                        <a:pt x="60995" y="22834"/>
                        <a:pt x="61027" y="22770"/>
                        <a:pt x="61059" y="22739"/>
                      </a:cubicBezTo>
                      <a:cubicBezTo>
                        <a:pt x="61344" y="22897"/>
                        <a:pt x="61344" y="23245"/>
                        <a:pt x="61502" y="23467"/>
                      </a:cubicBezTo>
                      <a:cubicBezTo>
                        <a:pt x="61597" y="23499"/>
                        <a:pt x="61660" y="23530"/>
                        <a:pt x="61692" y="23530"/>
                      </a:cubicBezTo>
                      <a:lnTo>
                        <a:pt x="61787" y="23530"/>
                      </a:lnTo>
                      <a:cubicBezTo>
                        <a:pt x="61850" y="23245"/>
                        <a:pt x="61850" y="23245"/>
                        <a:pt x="61819" y="23214"/>
                      </a:cubicBezTo>
                      <a:cubicBezTo>
                        <a:pt x="61819" y="23150"/>
                        <a:pt x="61787" y="23119"/>
                        <a:pt x="61787" y="23087"/>
                      </a:cubicBezTo>
                      <a:cubicBezTo>
                        <a:pt x="61755" y="23024"/>
                        <a:pt x="61724" y="22960"/>
                        <a:pt x="61724" y="22897"/>
                      </a:cubicBezTo>
                      <a:lnTo>
                        <a:pt x="61819" y="22834"/>
                      </a:lnTo>
                      <a:cubicBezTo>
                        <a:pt x="61850" y="22865"/>
                        <a:pt x="61914" y="22929"/>
                        <a:pt x="61945" y="22960"/>
                      </a:cubicBezTo>
                      <a:cubicBezTo>
                        <a:pt x="62040" y="22960"/>
                        <a:pt x="62040" y="22992"/>
                        <a:pt x="62072" y="22992"/>
                      </a:cubicBezTo>
                      <a:cubicBezTo>
                        <a:pt x="62104" y="22834"/>
                        <a:pt x="62104" y="22834"/>
                        <a:pt x="62009" y="22549"/>
                      </a:cubicBezTo>
                      <a:lnTo>
                        <a:pt x="62104" y="22549"/>
                      </a:lnTo>
                      <a:lnTo>
                        <a:pt x="62135" y="22454"/>
                      </a:lnTo>
                      <a:cubicBezTo>
                        <a:pt x="61977" y="22232"/>
                        <a:pt x="61977" y="22232"/>
                        <a:pt x="61850" y="22200"/>
                      </a:cubicBezTo>
                      <a:lnTo>
                        <a:pt x="61850" y="22200"/>
                      </a:lnTo>
                      <a:cubicBezTo>
                        <a:pt x="61914" y="22390"/>
                        <a:pt x="61914" y="22390"/>
                        <a:pt x="61945" y="22517"/>
                      </a:cubicBezTo>
                      <a:cubicBezTo>
                        <a:pt x="61882" y="22485"/>
                        <a:pt x="61692" y="22485"/>
                        <a:pt x="61090" y="21535"/>
                      </a:cubicBezTo>
                      <a:cubicBezTo>
                        <a:pt x="61059" y="21440"/>
                        <a:pt x="61059" y="21377"/>
                        <a:pt x="61027" y="21345"/>
                      </a:cubicBezTo>
                      <a:cubicBezTo>
                        <a:pt x="61027" y="21314"/>
                        <a:pt x="61027" y="21282"/>
                        <a:pt x="61059" y="21250"/>
                      </a:cubicBezTo>
                      <a:lnTo>
                        <a:pt x="61122" y="21314"/>
                      </a:lnTo>
                      <a:cubicBezTo>
                        <a:pt x="61280" y="21472"/>
                        <a:pt x="61280" y="21472"/>
                        <a:pt x="61375" y="21504"/>
                      </a:cubicBezTo>
                      <a:lnTo>
                        <a:pt x="61534" y="21504"/>
                      </a:lnTo>
                      <a:cubicBezTo>
                        <a:pt x="61565" y="21377"/>
                        <a:pt x="61565" y="21377"/>
                        <a:pt x="61407" y="21250"/>
                      </a:cubicBezTo>
                      <a:cubicBezTo>
                        <a:pt x="61439" y="21219"/>
                        <a:pt x="61439" y="21155"/>
                        <a:pt x="61439" y="21124"/>
                      </a:cubicBezTo>
                      <a:cubicBezTo>
                        <a:pt x="61489" y="21092"/>
                        <a:pt x="61535" y="21079"/>
                        <a:pt x="61579" y="21079"/>
                      </a:cubicBezTo>
                      <a:cubicBezTo>
                        <a:pt x="61756" y="21079"/>
                        <a:pt x="61888" y="21288"/>
                        <a:pt x="62040" y="21314"/>
                      </a:cubicBezTo>
                      <a:cubicBezTo>
                        <a:pt x="62199" y="21535"/>
                        <a:pt x="62199" y="21535"/>
                        <a:pt x="62230" y="21567"/>
                      </a:cubicBezTo>
                      <a:cubicBezTo>
                        <a:pt x="62262" y="21630"/>
                        <a:pt x="62325" y="21725"/>
                        <a:pt x="62325" y="21789"/>
                      </a:cubicBezTo>
                      <a:lnTo>
                        <a:pt x="62262" y="21852"/>
                      </a:lnTo>
                      <a:cubicBezTo>
                        <a:pt x="62357" y="22137"/>
                        <a:pt x="62674" y="22327"/>
                        <a:pt x="62737" y="22644"/>
                      </a:cubicBezTo>
                      <a:cubicBezTo>
                        <a:pt x="62737" y="22707"/>
                        <a:pt x="62769" y="22802"/>
                        <a:pt x="62800" y="22865"/>
                      </a:cubicBezTo>
                      <a:cubicBezTo>
                        <a:pt x="62800" y="22897"/>
                        <a:pt x="62800" y="22929"/>
                        <a:pt x="62832" y="22960"/>
                      </a:cubicBezTo>
                      <a:cubicBezTo>
                        <a:pt x="62864" y="23055"/>
                        <a:pt x="62864" y="23055"/>
                        <a:pt x="62991" y="23277"/>
                      </a:cubicBezTo>
                      <a:lnTo>
                        <a:pt x="63022" y="23340"/>
                      </a:lnTo>
                      <a:lnTo>
                        <a:pt x="63086" y="23340"/>
                      </a:lnTo>
                      <a:lnTo>
                        <a:pt x="63117" y="23404"/>
                      </a:lnTo>
                      <a:lnTo>
                        <a:pt x="63181" y="23467"/>
                      </a:lnTo>
                      <a:lnTo>
                        <a:pt x="63212" y="23530"/>
                      </a:lnTo>
                      <a:cubicBezTo>
                        <a:pt x="63244" y="23594"/>
                        <a:pt x="63276" y="23689"/>
                        <a:pt x="63276" y="23752"/>
                      </a:cubicBezTo>
                      <a:lnTo>
                        <a:pt x="63276" y="23815"/>
                      </a:lnTo>
                      <a:lnTo>
                        <a:pt x="63276" y="23879"/>
                      </a:lnTo>
                      <a:cubicBezTo>
                        <a:pt x="63339" y="24069"/>
                        <a:pt x="63339" y="24069"/>
                        <a:pt x="63402" y="24195"/>
                      </a:cubicBezTo>
                      <a:lnTo>
                        <a:pt x="63434" y="24259"/>
                      </a:lnTo>
                      <a:lnTo>
                        <a:pt x="63466" y="24322"/>
                      </a:lnTo>
                      <a:cubicBezTo>
                        <a:pt x="63497" y="24259"/>
                        <a:pt x="63497" y="24195"/>
                        <a:pt x="63497" y="24132"/>
                      </a:cubicBezTo>
                      <a:lnTo>
                        <a:pt x="63466" y="24005"/>
                      </a:lnTo>
                      <a:cubicBezTo>
                        <a:pt x="63434" y="23942"/>
                        <a:pt x="63434" y="23847"/>
                        <a:pt x="63402" y="23784"/>
                      </a:cubicBezTo>
                      <a:cubicBezTo>
                        <a:pt x="63371" y="23752"/>
                        <a:pt x="63371" y="23689"/>
                        <a:pt x="63371" y="23657"/>
                      </a:cubicBezTo>
                      <a:cubicBezTo>
                        <a:pt x="63371" y="23594"/>
                        <a:pt x="63371" y="23594"/>
                        <a:pt x="63402" y="23594"/>
                      </a:cubicBezTo>
                      <a:lnTo>
                        <a:pt x="63434" y="23625"/>
                      </a:lnTo>
                      <a:lnTo>
                        <a:pt x="63466" y="23657"/>
                      </a:lnTo>
                      <a:lnTo>
                        <a:pt x="63497" y="23720"/>
                      </a:lnTo>
                      <a:lnTo>
                        <a:pt x="63561" y="23784"/>
                      </a:lnTo>
                      <a:cubicBezTo>
                        <a:pt x="63592" y="23815"/>
                        <a:pt x="63656" y="23879"/>
                        <a:pt x="63687" y="23942"/>
                      </a:cubicBezTo>
                      <a:lnTo>
                        <a:pt x="63719" y="24005"/>
                      </a:lnTo>
                      <a:lnTo>
                        <a:pt x="63782" y="24069"/>
                      </a:lnTo>
                      <a:lnTo>
                        <a:pt x="63814" y="24100"/>
                      </a:lnTo>
                      <a:cubicBezTo>
                        <a:pt x="63877" y="24132"/>
                        <a:pt x="63941" y="24132"/>
                        <a:pt x="63972" y="24164"/>
                      </a:cubicBezTo>
                      <a:cubicBezTo>
                        <a:pt x="64036" y="24195"/>
                        <a:pt x="64067" y="24195"/>
                        <a:pt x="64067" y="24195"/>
                      </a:cubicBezTo>
                      <a:lnTo>
                        <a:pt x="64099" y="24164"/>
                      </a:lnTo>
                      <a:lnTo>
                        <a:pt x="64099" y="24132"/>
                      </a:lnTo>
                      <a:lnTo>
                        <a:pt x="64067" y="24069"/>
                      </a:lnTo>
                      <a:lnTo>
                        <a:pt x="64067" y="24037"/>
                      </a:lnTo>
                      <a:cubicBezTo>
                        <a:pt x="64004" y="23847"/>
                        <a:pt x="64004" y="23847"/>
                        <a:pt x="64004" y="23720"/>
                      </a:cubicBezTo>
                      <a:lnTo>
                        <a:pt x="64004" y="23689"/>
                      </a:lnTo>
                      <a:lnTo>
                        <a:pt x="64004" y="23625"/>
                      </a:lnTo>
                      <a:cubicBezTo>
                        <a:pt x="64067" y="23625"/>
                        <a:pt x="64162" y="23657"/>
                        <a:pt x="64194" y="23689"/>
                      </a:cubicBezTo>
                      <a:cubicBezTo>
                        <a:pt x="64226" y="23752"/>
                        <a:pt x="64257" y="23815"/>
                        <a:pt x="64321" y="23847"/>
                      </a:cubicBezTo>
                      <a:cubicBezTo>
                        <a:pt x="64352" y="23910"/>
                        <a:pt x="64384" y="23974"/>
                        <a:pt x="64447" y="24037"/>
                      </a:cubicBezTo>
                      <a:lnTo>
                        <a:pt x="64479" y="24069"/>
                      </a:lnTo>
                      <a:lnTo>
                        <a:pt x="64511" y="24132"/>
                      </a:lnTo>
                      <a:lnTo>
                        <a:pt x="64542" y="24132"/>
                      </a:lnTo>
                      <a:lnTo>
                        <a:pt x="64574" y="24164"/>
                      </a:lnTo>
                      <a:cubicBezTo>
                        <a:pt x="64701" y="24195"/>
                        <a:pt x="64796" y="24195"/>
                        <a:pt x="64891" y="24195"/>
                      </a:cubicBezTo>
                      <a:cubicBezTo>
                        <a:pt x="64891" y="24164"/>
                        <a:pt x="64859" y="24069"/>
                        <a:pt x="64827" y="24005"/>
                      </a:cubicBezTo>
                      <a:lnTo>
                        <a:pt x="64827" y="23942"/>
                      </a:lnTo>
                      <a:cubicBezTo>
                        <a:pt x="64796" y="23879"/>
                        <a:pt x="64764" y="23784"/>
                        <a:pt x="64764" y="23720"/>
                      </a:cubicBezTo>
                      <a:lnTo>
                        <a:pt x="64859" y="23720"/>
                      </a:lnTo>
                      <a:cubicBezTo>
                        <a:pt x="64891" y="23752"/>
                        <a:pt x="64891" y="23752"/>
                        <a:pt x="65049" y="23910"/>
                      </a:cubicBezTo>
                      <a:cubicBezTo>
                        <a:pt x="65112" y="23942"/>
                        <a:pt x="65112" y="23942"/>
                        <a:pt x="65144" y="23942"/>
                      </a:cubicBezTo>
                      <a:lnTo>
                        <a:pt x="65144" y="23910"/>
                      </a:lnTo>
                      <a:lnTo>
                        <a:pt x="65144" y="23879"/>
                      </a:lnTo>
                      <a:lnTo>
                        <a:pt x="65144" y="23815"/>
                      </a:lnTo>
                      <a:lnTo>
                        <a:pt x="65176" y="23847"/>
                      </a:lnTo>
                      <a:cubicBezTo>
                        <a:pt x="65207" y="23879"/>
                        <a:pt x="65207" y="23942"/>
                        <a:pt x="65239" y="23974"/>
                      </a:cubicBezTo>
                      <a:lnTo>
                        <a:pt x="65271" y="24037"/>
                      </a:lnTo>
                      <a:cubicBezTo>
                        <a:pt x="65334" y="24259"/>
                        <a:pt x="65334" y="24259"/>
                        <a:pt x="65366" y="24417"/>
                      </a:cubicBezTo>
                      <a:cubicBezTo>
                        <a:pt x="65397" y="24766"/>
                        <a:pt x="65492" y="24956"/>
                        <a:pt x="65524" y="25019"/>
                      </a:cubicBezTo>
                      <a:lnTo>
                        <a:pt x="65556" y="25082"/>
                      </a:lnTo>
                      <a:cubicBezTo>
                        <a:pt x="65619" y="25241"/>
                        <a:pt x="65619" y="25241"/>
                        <a:pt x="65651" y="25399"/>
                      </a:cubicBezTo>
                      <a:lnTo>
                        <a:pt x="65651" y="25462"/>
                      </a:lnTo>
                      <a:lnTo>
                        <a:pt x="65651" y="25494"/>
                      </a:lnTo>
                      <a:cubicBezTo>
                        <a:pt x="65651" y="25557"/>
                        <a:pt x="65682" y="25652"/>
                        <a:pt x="65682" y="25716"/>
                      </a:cubicBezTo>
                      <a:lnTo>
                        <a:pt x="65682" y="25747"/>
                      </a:lnTo>
                      <a:cubicBezTo>
                        <a:pt x="65682" y="26096"/>
                        <a:pt x="65682" y="26096"/>
                        <a:pt x="65651" y="26127"/>
                      </a:cubicBezTo>
                      <a:lnTo>
                        <a:pt x="65651" y="26159"/>
                      </a:lnTo>
                      <a:lnTo>
                        <a:pt x="65619" y="26222"/>
                      </a:lnTo>
                      <a:lnTo>
                        <a:pt x="65651" y="26286"/>
                      </a:lnTo>
                      <a:cubicBezTo>
                        <a:pt x="66569" y="26444"/>
                        <a:pt x="67266" y="26571"/>
                        <a:pt x="67741" y="26666"/>
                      </a:cubicBezTo>
                      <a:cubicBezTo>
                        <a:pt x="68018" y="26776"/>
                        <a:pt x="68222" y="26863"/>
                        <a:pt x="68312" y="26947"/>
                      </a:cubicBezTo>
                      <a:lnTo>
                        <a:pt x="68312" y="26947"/>
                      </a:lnTo>
                      <a:cubicBezTo>
                        <a:pt x="68270" y="26804"/>
                        <a:pt x="68244" y="26673"/>
                        <a:pt x="68219" y="26524"/>
                      </a:cubicBezTo>
                      <a:lnTo>
                        <a:pt x="68219" y="26524"/>
                      </a:lnTo>
                      <a:cubicBezTo>
                        <a:pt x="68224" y="26541"/>
                        <a:pt x="68228" y="26559"/>
                        <a:pt x="68233" y="26576"/>
                      </a:cubicBezTo>
                      <a:lnTo>
                        <a:pt x="68233" y="26576"/>
                      </a:lnTo>
                      <a:lnTo>
                        <a:pt x="68331" y="26967"/>
                      </a:lnTo>
                      <a:lnTo>
                        <a:pt x="68331" y="26967"/>
                      </a:lnTo>
                      <a:cubicBezTo>
                        <a:pt x="68335" y="26972"/>
                        <a:pt x="68339" y="26977"/>
                        <a:pt x="68343" y="26982"/>
                      </a:cubicBezTo>
                      <a:cubicBezTo>
                        <a:pt x="68339" y="26977"/>
                        <a:pt x="68335" y="26972"/>
                        <a:pt x="68331" y="26967"/>
                      </a:cubicBezTo>
                      <a:lnTo>
                        <a:pt x="68331" y="26967"/>
                      </a:lnTo>
                      <a:lnTo>
                        <a:pt x="68343" y="27014"/>
                      </a:lnTo>
                      <a:lnTo>
                        <a:pt x="68343" y="27046"/>
                      </a:lnTo>
                      <a:cubicBezTo>
                        <a:pt x="68331" y="27012"/>
                        <a:pt x="68321" y="26979"/>
                        <a:pt x="68312" y="26947"/>
                      </a:cubicBezTo>
                      <a:lnTo>
                        <a:pt x="68312" y="26947"/>
                      </a:lnTo>
                      <a:cubicBezTo>
                        <a:pt x="68222" y="26864"/>
                        <a:pt x="68010" y="26784"/>
                        <a:pt x="67678" y="26729"/>
                      </a:cubicBezTo>
                      <a:cubicBezTo>
                        <a:pt x="67202" y="26602"/>
                        <a:pt x="66506" y="26476"/>
                        <a:pt x="65619" y="26381"/>
                      </a:cubicBezTo>
                      <a:lnTo>
                        <a:pt x="65619" y="26381"/>
                      </a:lnTo>
                      <a:cubicBezTo>
                        <a:pt x="65619" y="26381"/>
                        <a:pt x="65682" y="26919"/>
                        <a:pt x="65651" y="27046"/>
                      </a:cubicBezTo>
                      <a:lnTo>
                        <a:pt x="65619" y="27109"/>
                      </a:lnTo>
                      <a:lnTo>
                        <a:pt x="65619" y="27141"/>
                      </a:lnTo>
                      <a:lnTo>
                        <a:pt x="65587" y="27141"/>
                      </a:lnTo>
                      <a:cubicBezTo>
                        <a:pt x="65556" y="27141"/>
                        <a:pt x="65492" y="27141"/>
                        <a:pt x="65461" y="27172"/>
                      </a:cubicBezTo>
                      <a:lnTo>
                        <a:pt x="65429" y="27172"/>
                      </a:lnTo>
                      <a:lnTo>
                        <a:pt x="65397" y="27204"/>
                      </a:lnTo>
                      <a:lnTo>
                        <a:pt x="65366" y="27267"/>
                      </a:lnTo>
                      <a:lnTo>
                        <a:pt x="65302" y="27204"/>
                      </a:lnTo>
                      <a:lnTo>
                        <a:pt x="65271" y="27141"/>
                      </a:lnTo>
                      <a:cubicBezTo>
                        <a:pt x="65207" y="27077"/>
                        <a:pt x="65207" y="27077"/>
                        <a:pt x="65207" y="27077"/>
                      </a:cubicBezTo>
                      <a:cubicBezTo>
                        <a:pt x="65207" y="27077"/>
                        <a:pt x="65017" y="27046"/>
                        <a:pt x="64954" y="26982"/>
                      </a:cubicBezTo>
                      <a:lnTo>
                        <a:pt x="64922" y="26982"/>
                      </a:lnTo>
                      <a:lnTo>
                        <a:pt x="64922" y="27046"/>
                      </a:lnTo>
                      <a:cubicBezTo>
                        <a:pt x="65049" y="27172"/>
                        <a:pt x="65049" y="27172"/>
                        <a:pt x="65144" y="27204"/>
                      </a:cubicBezTo>
                      <a:cubicBezTo>
                        <a:pt x="65207" y="27267"/>
                        <a:pt x="65207" y="27299"/>
                        <a:pt x="65207" y="27331"/>
                      </a:cubicBezTo>
                      <a:lnTo>
                        <a:pt x="65239" y="27426"/>
                      </a:lnTo>
                      <a:cubicBezTo>
                        <a:pt x="65271" y="27457"/>
                        <a:pt x="65302" y="27521"/>
                        <a:pt x="65334" y="27584"/>
                      </a:cubicBezTo>
                      <a:cubicBezTo>
                        <a:pt x="65334" y="27616"/>
                        <a:pt x="65366" y="27679"/>
                        <a:pt x="65366" y="27742"/>
                      </a:cubicBezTo>
                      <a:lnTo>
                        <a:pt x="65366" y="27806"/>
                      </a:lnTo>
                      <a:lnTo>
                        <a:pt x="65366" y="27869"/>
                      </a:lnTo>
                      <a:cubicBezTo>
                        <a:pt x="65429" y="28154"/>
                        <a:pt x="65587" y="28407"/>
                        <a:pt x="65714" y="28692"/>
                      </a:cubicBezTo>
                      <a:cubicBezTo>
                        <a:pt x="65841" y="28977"/>
                        <a:pt x="65841" y="29009"/>
                        <a:pt x="65936" y="29104"/>
                      </a:cubicBezTo>
                      <a:cubicBezTo>
                        <a:pt x="65967" y="29136"/>
                        <a:pt x="65967" y="29136"/>
                        <a:pt x="65999" y="29136"/>
                      </a:cubicBezTo>
                      <a:lnTo>
                        <a:pt x="66062" y="29104"/>
                      </a:lnTo>
                      <a:cubicBezTo>
                        <a:pt x="66094" y="29041"/>
                        <a:pt x="66062" y="28946"/>
                        <a:pt x="66094" y="28851"/>
                      </a:cubicBezTo>
                      <a:lnTo>
                        <a:pt x="66126" y="28946"/>
                      </a:lnTo>
                      <a:cubicBezTo>
                        <a:pt x="66791" y="30593"/>
                        <a:pt x="66791" y="30593"/>
                        <a:pt x="66822" y="30814"/>
                      </a:cubicBezTo>
                      <a:cubicBezTo>
                        <a:pt x="66854" y="30878"/>
                        <a:pt x="66854" y="30909"/>
                        <a:pt x="66854" y="30909"/>
                      </a:cubicBezTo>
                      <a:cubicBezTo>
                        <a:pt x="66854" y="31606"/>
                        <a:pt x="67266" y="32144"/>
                        <a:pt x="67424" y="32778"/>
                      </a:cubicBezTo>
                      <a:cubicBezTo>
                        <a:pt x="67519" y="33126"/>
                        <a:pt x="67393" y="33474"/>
                        <a:pt x="67551" y="33823"/>
                      </a:cubicBezTo>
                      <a:cubicBezTo>
                        <a:pt x="67678" y="34139"/>
                        <a:pt x="67804" y="34425"/>
                        <a:pt x="67836" y="34646"/>
                      </a:cubicBezTo>
                      <a:lnTo>
                        <a:pt x="67868" y="34741"/>
                      </a:lnTo>
                      <a:lnTo>
                        <a:pt x="68248" y="37180"/>
                      </a:lnTo>
                      <a:cubicBezTo>
                        <a:pt x="68216" y="37591"/>
                        <a:pt x="68216" y="37940"/>
                        <a:pt x="68184" y="38288"/>
                      </a:cubicBezTo>
                      <a:cubicBezTo>
                        <a:pt x="68184" y="38478"/>
                        <a:pt x="68248" y="38763"/>
                        <a:pt x="68279" y="38826"/>
                      </a:cubicBezTo>
                      <a:cubicBezTo>
                        <a:pt x="68311" y="38842"/>
                        <a:pt x="68335" y="38850"/>
                        <a:pt x="68358" y="38850"/>
                      </a:cubicBezTo>
                      <a:cubicBezTo>
                        <a:pt x="68382" y="38850"/>
                        <a:pt x="68406" y="38842"/>
                        <a:pt x="68438" y="38826"/>
                      </a:cubicBezTo>
                      <a:cubicBezTo>
                        <a:pt x="68501" y="38700"/>
                        <a:pt x="68501" y="38510"/>
                        <a:pt x="68596" y="38351"/>
                      </a:cubicBezTo>
                      <a:cubicBezTo>
                        <a:pt x="68628" y="38336"/>
                        <a:pt x="68659" y="38328"/>
                        <a:pt x="68687" y="38328"/>
                      </a:cubicBezTo>
                      <a:cubicBezTo>
                        <a:pt x="68715" y="38328"/>
                        <a:pt x="68738" y="38336"/>
                        <a:pt x="68754" y="38351"/>
                      </a:cubicBezTo>
                      <a:lnTo>
                        <a:pt x="68786" y="38351"/>
                      </a:lnTo>
                      <a:lnTo>
                        <a:pt x="68786" y="38415"/>
                      </a:lnTo>
                      <a:cubicBezTo>
                        <a:pt x="68818" y="38351"/>
                        <a:pt x="68849" y="38256"/>
                        <a:pt x="68849" y="38225"/>
                      </a:cubicBezTo>
                      <a:cubicBezTo>
                        <a:pt x="68913" y="38003"/>
                        <a:pt x="68944" y="37750"/>
                        <a:pt x="69166" y="37655"/>
                      </a:cubicBezTo>
                      <a:cubicBezTo>
                        <a:pt x="69166" y="37591"/>
                        <a:pt x="69198" y="37496"/>
                        <a:pt x="69198" y="37433"/>
                      </a:cubicBezTo>
                      <a:cubicBezTo>
                        <a:pt x="69229" y="37275"/>
                        <a:pt x="69388" y="36705"/>
                        <a:pt x="69388" y="36673"/>
                      </a:cubicBezTo>
                      <a:lnTo>
                        <a:pt x="69451" y="36736"/>
                      </a:lnTo>
                      <a:cubicBezTo>
                        <a:pt x="69451" y="36325"/>
                        <a:pt x="69451" y="36071"/>
                        <a:pt x="69451" y="36071"/>
                      </a:cubicBezTo>
                      <a:lnTo>
                        <a:pt x="69483" y="36103"/>
                      </a:lnTo>
                      <a:cubicBezTo>
                        <a:pt x="69483" y="35913"/>
                        <a:pt x="69483" y="35755"/>
                        <a:pt x="69514" y="35565"/>
                      </a:cubicBezTo>
                      <a:cubicBezTo>
                        <a:pt x="69502" y="35096"/>
                        <a:pt x="69484" y="34642"/>
                        <a:pt x="69459" y="34198"/>
                      </a:cubicBezTo>
                      <a:lnTo>
                        <a:pt x="69459" y="34198"/>
                      </a:lnTo>
                      <a:cubicBezTo>
                        <a:pt x="69484" y="34635"/>
                        <a:pt x="69502" y="35071"/>
                        <a:pt x="69514" y="35501"/>
                      </a:cubicBezTo>
                      <a:lnTo>
                        <a:pt x="69514" y="35311"/>
                      </a:lnTo>
                      <a:cubicBezTo>
                        <a:pt x="69514" y="35172"/>
                        <a:pt x="69514" y="35016"/>
                        <a:pt x="69514" y="34868"/>
                      </a:cubicBezTo>
                      <a:cubicBezTo>
                        <a:pt x="69514" y="34868"/>
                        <a:pt x="69514" y="34456"/>
                        <a:pt x="69483" y="33918"/>
                      </a:cubicBezTo>
                      <a:lnTo>
                        <a:pt x="69477" y="33848"/>
                      </a:lnTo>
                      <a:lnTo>
                        <a:pt x="69477" y="33848"/>
                      </a:lnTo>
                      <a:lnTo>
                        <a:pt x="69451" y="33823"/>
                      </a:lnTo>
                      <a:cubicBezTo>
                        <a:pt x="69451" y="33791"/>
                        <a:pt x="69451" y="33728"/>
                        <a:pt x="69451" y="33696"/>
                      </a:cubicBezTo>
                      <a:lnTo>
                        <a:pt x="69451" y="33664"/>
                      </a:lnTo>
                      <a:cubicBezTo>
                        <a:pt x="69451" y="33753"/>
                        <a:pt x="69451" y="33814"/>
                        <a:pt x="69477" y="33847"/>
                      </a:cubicBezTo>
                      <a:lnTo>
                        <a:pt x="69477" y="33847"/>
                      </a:lnTo>
                      <a:lnTo>
                        <a:pt x="69444" y="33471"/>
                      </a:lnTo>
                      <a:lnTo>
                        <a:pt x="69444" y="33471"/>
                      </a:lnTo>
                      <a:cubicBezTo>
                        <a:pt x="69448" y="33496"/>
                        <a:pt x="69451" y="33518"/>
                        <a:pt x="69451" y="33538"/>
                      </a:cubicBezTo>
                      <a:lnTo>
                        <a:pt x="69451" y="33506"/>
                      </a:lnTo>
                      <a:cubicBezTo>
                        <a:pt x="69451" y="33506"/>
                        <a:pt x="69451" y="33474"/>
                        <a:pt x="69451" y="33474"/>
                      </a:cubicBezTo>
                      <a:cubicBezTo>
                        <a:pt x="69448" y="33468"/>
                        <a:pt x="69445" y="33462"/>
                        <a:pt x="69442" y="33456"/>
                      </a:cubicBezTo>
                      <a:lnTo>
                        <a:pt x="69442" y="33456"/>
                      </a:lnTo>
                      <a:lnTo>
                        <a:pt x="69419" y="33189"/>
                      </a:lnTo>
                      <a:cubicBezTo>
                        <a:pt x="69419" y="33158"/>
                        <a:pt x="69419" y="33094"/>
                        <a:pt x="69419" y="33063"/>
                      </a:cubicBezTo>
                      <a:cubicBezTo>
                        <a:pt x="69356" y="32398"/>
                        <a:pt x="69261" y="31860"/>
                        <a:pt x="69261" y="31859"/>
                      </a:cubicBezTo>
                      <a:lnTo>
                        <a:pt x="69261" y="31859"/>
                      </a:lnTo>
                      <a:cubicBezTo>
                        <a:pt x="69293" y="32081"/>
                        <a:pt x="69293" y="32144"/>
                        <a:pt x="69293" y="32239"/>
                      </a:cubicBezTo>
                      <a:lnTo>
                        <a:pt x="69293" y="32303"/>
                      </a:lnTo>
                      <a:cubicBezTo>
                        <a:pt x="69261" y="32113"/>
                        <a:pt x="69261" y="31954"/>
                        <a:pt x="69229" y="31764"/>
                      </a:cubicBezTo>
                      <a:cubicBezTo>
                        <a:pt x="69198" y="31543"/>
                        <a:pt x="69166" y="31321"/>
                        <a:pt x="69134" y="31131"/>
                      </a:cubicBezTo>
                      <a:lnTo>
                        <a:pt x="69103" y="30941"/>
                      </a:lnTo>
                      <a:lnTo>
                        <a:pt x="69103" y="30941"/>
                      </a:lnTo>
                      <a:cubicBezTo>
                        <a:pt x="69134" y="31194"/>
                        <a:pt x="69134" y="31194"/>
                        <a:pt x="69229" y="31986"/>
                      </a:cubicBezTo>
                      <a:lnTo>
                        <a:pt x="69166" y="31923"/>
                      </a:lnTo>
                      <a:cubicBezTo>
                        <a:pt x="69134" y="31859"/>
                        <a:pt x="69134" y="31828"/>
                        <a:pt x="69134" y="31796"/>
                      </a:cubicBezTo>
                      <a:lnTo>
                        <a:pt x="69103" y="31764"/>
                      </a:lnTo>
                      <a:cubicBezTo>
                        <a:pt x="69103" y="31891"/>
                        <a:pt x="69103" y="31986"/>
                        <a:pt x="69103" y="32113"/>
                      </a:cubicBezTo>
                      <a:cubicBezTo>
                        <a:pt x="69008" y="31986"/>
                        <a:pt x="68976" y="31606"/>
                        <a:pt x="68976" y="31511"/>
                      </a:cubicBezTo>
                      <a:lnTo>
                        <a:pt x="68976" y="31448"/>
                      </a:lnTo>
                      <a:cubicBezTo>
                        <a:pt x="69008" y="31416"/>
                        <a:pt x="69008" y="31416"/>
                        <a:pt x="69008" y="31416"/>
                      </a:cubicBezTo>
                      <a:cubicBezTo>
                        <a:pt x="69039" y="31448"/>
                        <a:pt x="69039" y="31511"/>
                        <a:pt x="69071" y="31543"/>
                      </a:cubicBezTo>
                      <a:cubicBezTo>
                        <a:pt x="69103" y="31448"/>
                        <a:pt x="69103" y="31448"/>
                        <a:pt x="69039" y="31258"/>
                      </a:cubicBezTo>
                      <a:lnTo>
                        <a:pt x="69008" y="31258"/>
                      </a:lnTo>
                      <a:cubicBezTo>
                        <a:pt x="68944" y="31194"/>
                        <a:pt x="68944" y="31099"/>
                        <a:pt x="68849" y="31068"/>
                      </a:cubicBezTo>
                      <a:cubicBezTo>
                        <a:pt x="68849" y="31036"/>
                        <a:pt x="68818" y="31036"/>
                        <a:pt x="68818" y="31036"/>
                      </a:cubicBezTo>
                      <a:cubicBezTo>
                        <a:pt x="68786" y="30814"/>
                        <a:pt x="68754" y="30624"/>
                        <a:pt x="68723" y="30434"/>
                      </a:cubicBezTo>
                      <a:cubicBezTo>
                        <a:pt x="68564" y="29674"/>
                        <a:pt x="68184" y="28977"/>
                        <a:pt x="68184" y="28217"/>
                      </a:cubicBezTo>
                      <a:cubicBezTo>
                        <a:pt x="68216" y="28217"/>
                        <a:pt x="68343" y="28281"/>
                        <a:pt x="68596" y="29294"/>
                      </a:cubicBezTo>
                      <a:cubicBezTo>
                        <a:pt x="68754" y="29991"/>
                        <a:pt x="68913" y="30276"/>
                        <a:pt x="68976" y="30403"/>
                      </a:cubicBezTo>
                      <a:lnTo>
                        <a:pt x="69008" y="30434"/>
                      </a:lnTo>
                      <a:lnTo>
                        <a:pt x="69008" y="30371"/>
                      </a:lnTo>
                      <a:cubicBezTo>
                        <a:pt x="69008" y="30339"/>
                        <a:pt x="69008" y="30339"/>
                        <a:pt x="69008" y="30339"/>
                      </a:cubicBezTo>
                      <a:cubicBezTo>
                        <a:pt x="69039" y="30403"/>
                        <a:pt x="69039" y="30403"/>
                        <a:pt x="69071" y="30561"/>
                      </a:cubicBezTo>
                      <a:lnTo>
                        <a:pt x="69103" y="30593"/>
                      </a:lnTo>
                      <a:cubicBezTo>
                        <a:pt x="69128" y="30743"/>
                        <a:pt x="69133" y="30893"/>
                        <a:pt x="69165" y="31058"/>
                      </a:cubicBezTo>
                      <a:lnTo>
                        <a:pt x="69165" y="31058"/>
                      </a:lnTo>
                      <a:lnTo>
                        <a:pt x="69134" y="30688"/>
                      </a:lnTo>
                      <a:cubicBezTo>
                        <a:pt x="68913" y="29611"/>
                        <a:pt x="68628" y="28122"/>
                        <a:pt x="68374" y="27014"/>
                      </a:cubicBezTo>
                      <a:lnTo>
                        <a:pt x="68374" y="27014"/>
                      </a:lnTo>
                      <a:cubicBezTo>
                        <a:pt x="68374" y="27172"/>
                        <a:pt x="68438" y="27299"/>
                        <a:pt x="68469" y="27457"/>
                      </a:cubicBezTo>
                      <a:lnTo>
                        <a:pt x="68343" y="27077"/>
                      </a:lnTo>
                      <a:cubicBezTo>
                        <a:pt x="68374" y="27077"/>
                        <a:pt x="68374" y="27046"/>
                        <a:pt x="68374" y="27014"/>
                      </a:cubicBezTo>
                      <a:lnTo>
                        <a:pt x="67804" y="25082"/>
                      </a:lnTo>
                      <a:cubicBezTo>
                        <a:pt x="67757" y="24953"/>
                        <a:pt x="67711" y="24829"/>
                        <a:pt x="67667" y="24710"/>
                      </a:cubicBezTo>
                      <a:lnTo>
                        <a:pt x="67667" y="24710"/>
                      </a:lnTo>
                      <a:cubicBezTo>
                        <a:pt x="67519" y="24275"/>
                        <a:pt x="67410" y="23947"/>
                        <a:pt x="67288" y="23618"/>
                      </a:cubicBezTo>
                      <a:lnTo>
                        <a:pt x="67288" y="23618"/>
                      </a:lnTo>
                      <a:lnTo>
                        <a:pt x="67311" y="23712"/>
                      </a:lnTo>
                      <a:lnTo>
                        <a:pt x="67311" y="23712"/>
                      </a:lnTo>
                      <a:cubicBezTo>
                        <a:pt x="67228" y="23486"/>
                        <a:pt x="67143" y="23262"/>
                        <a:pt x="67055" y="23038"/>
                      </a:cubicBezTo>
                      <a:lnTo>
                        <a:pt x="67055" y="23038"/>
                      </a:lnTo>
                      <a:lnTo>
                        <a:pt x="67134" y="23223"/>
                      </a:lnTo>
                      <a:lnTo>
                        <a:pt x="67134" y="23223"/>
                      </a:lnTo>
                      <a:cubicBezTo>
                        <a:pt x="67099" y="23136"/>
                        <a:pt x="67061" y="23045"/>
                        <a:pt x="67020" y="22950"/>
                      </a:cubicBezTo>
                      <a:lnTo>
                        <a:pt x="67020" y="22950"/>
                      </a:lnTo>
                      <a:cubicBezTo>
                        <a:pt x="66974" y="22834"/>
                        <a:pt x="66928" y="22718"/>
                        <a:pt x="66881" y="22603"/>
                      </a:cubicBezTo>
                      <a:lnTo>
                        <a:pt x="66881" y="22603"/>
                      </a:lnTo>
                      <a:cubicBezTo>
                        <a:pt x="66417" y="21389"/>
                        <a:pt x="66230" y="21015"/>
                        <a:pt x="65651" y="19857"/>
                      </a:cubicBezTo>
                      <a:cubicBezTo>
                        <a:pt x="65537" y="19655"/>
                        <a:pt x="65430" y="19465"/>
                        <a:pt x="65330" y="19287"/>
                      </a:cubicBezTo>
                      <a:lnTo>
                        <a:pt x="65330" y="19287"/>
                      </a:lnTo>
                      <a:cubicBezTo>
                        <a:pt x="65005" y="18676"/>
                        <a:pt x="64663" y="18074"/>
                        <a:pt x="64305" y="17485"/>
                      </a:cubicBezTo>
                      <a:lnTo>
                        <a:pt x="64305" y="17485"/>
                      </a:lnTo>
                      <a:cubicBezTo>
                        <a:pt x="63729" y="16493"/>
                        <a:pt x="63475" y="16131"/>
                        <a:pt x="62848" y="15270"/>
                      </a:cubicBezTo>
                      <a:lnTo>
                        <a:pt x="62848" y="15270"/>
                      </a:lnTo>
                      <a:cubicBezTo>
                        <a:pt x="62525" y="14817"/>
                        <a:pt x="62193" y="14372"/>
                        <a:pt x="61850" y="13935"/>
                      </a:cubicBezTo>
                      <a:cubicBezTo>
                        <a:pt x="61090" y="13048"/>
                        <a:pt x="60077" y="11845"/>
                        <a:pt x="59285" y="10990"/>
                      </a:cubicBezTo>
                      <a:lnTo>
                        <a:pt x="59095" y="10831"/>
                      </a:lnTo>
                      <a:cubicBezTo>
                        <a:pt x="56403" y="8266"/>
                        <a:pt x="56403" y="8266"/>
                        <a:pt x="54883" y="7158"/>
                      </a:cubicBezTo>
                      <a:lnTo>
                        <a:pt x="53046" y="5895"/>
                      </a:lnTo>
                      <a:lnTo>
                        <a:pt x="53046" y="5895"/>
                      </a:lnTo>
                      <a:cubicBezTo>
                        <a:pt x="53493" y="6197"/>
                        <a:pt x="53999" y="6529"/>
                        <a:pt x="54440" y="6841"/>
                      </a:cubicBezTo>
                      <a:cubicBezTo>
                        <a:pt x="54035" y="6544"/>
                        <a:pt x="53631" y="6271"/>
                        <a:pt x="53227" y="6000"/>
                      </a:cubicBezTo>
                      <a:lnTo>
                        <a:pt x="53227" y="6000"/>
                      </a:lnTo>
                      <a:cubicBezTo>
                        <a:pt x="53349" y="6076"/>
                        <a:pt x="53471" y="6154"/>
                        <a:pt x="53592" y="6234"/>
                      </a:cubicBezTo>
                      <a:lnTo>
                        <a:pt x="53592" y="6234"/>
                      </a:lnTo>
                      <a:cubicBezTo>
                        <a:pt x="53353" y="6072"/>
                        <a:pt x="53112" y="5917"/>
                        <a:pt x="52870" y="5767"/>
                      </a:cubicBezTo>
                      <a:lnTo>
                        <a:pt x="52870" y="5767"/>
                      </a:lnTo>
                      <a:cubicBezTo>
                        <a:pt x="52882" y="5777"/>
                        <a:pt x="52896" y="5786"/>
                        <a:pt x="52909" y="5796"/>
                      </a:cubicBezTo>
                      <a:lnTo>
                        <a:pt x="52909" y="5796"/>
                      </a:lnTo>
                      <a:lnTo>
                        <a:pt x="52856" y="5764"/>
                      </a:lnTo>
                      <a:lnTo>
                        <a:pt x="53046" y="5895"/>
                      </a:lnTo>
                      <a:lnTo>
                        <a:pt x="53046" y="5895"/>
                      </a:lnTo>
                      <a:cubicBezTo>
                        <a:pt x="52948" y="5828"/>
                        <a:pt x="52853" y="5764"/>
                        <a:pt x="52761" y="5701"/>
                      </a:cubicBezTo>
                      <a:lnTo>
                        <a:pt x="52761" y="5701"/>
                      </a:lnTo>
                      <a:cubicBezTo>
                        <a:pt x="52775" y="5709"/>
                        <a:pt x="52789" y="5718"/>
                        <a:pt x="52802" y="5726"/>
                      </a:cubicBezTo>
                      <a:lnTo>
                        <a:pt x="52802" y="5726"/>
                      </a:lnTo>
                      <a:cubicBezTo>
                        <a:pt x="52819" y="5739"/>
                        <a:pt x="52837" y="5751"/>
                        <a:pt x="52856" y="5764"/>
                      </a:cubicBezTo>
                      <a:lnTo>
                        <a:pt x="52856" y="5759"/>
                      </a:lnTo>
                      <a:lnTo>
                        <a:pt x="52856" y="5759"/>
                      </a:lnTo>
                      <a:cubicBezTo>
                        <a:pt x="52861" y="5762"/>
                        <a:pt x="52865" y="5765"/>
                        <a:pt x="52870" y="5767"/>
                      </a:cubicBezTo>
                      <a:lnTo>
                        <a:pt x="52870" y="5767"/>
                      </a:lnTo>
                      <a:cubicBezTo>
                        <a:pt x="52865" y="5764"/>
                        <a:pt x="52861" y="5761"/>
                        <a:pt x="52856" y="5757"/>
                      </a:cubicBezTo>
                      <a:lnTo>
                        <a:pt x="52856" y="5757"/>
                      </a:lnTo>
                      <a:lnTo>
                        <a:pt x="52856" y="5732"/>
                      </a:lnTo>
                      <a:cubicBezTo>
                        <a:pt x="52820" y="5708"/>
                        <a:pt x="52740" y="5660"/>
                        <a:pt x="52643" y="5602"/>
                      </a:cubicBezTo>
                      <a:lnTo>
                        <a:pt x="52643" y="5602"/>
                      </a:lnTo>
                      <a:cubicBezTo>
                        <a:pt x="52659" y="5614"/>
                        <a:pt x="52675" y="5626"/>
                        <a:pt x="52690" y="5637"/>
                      </a:cubicBezTo>
                      <a:lnTo>
                        <a:pt x="52690" y="5637"/>
                      </a:lnTo>
                      <a:cubicBezTo>
                        <a:pt x="52666" y="5637"/>
                        <a:pt x="52663" y="5634"/>
                        <a:pt x="52635" y="5606"/>
                      </a:cubicBezTo>
                      <a:lnTo>
                        <a:pt x="52635" y="5637"/>
                      </a:lnTo>
                      <a:cubicBezTo>
                        <a:pt x="52920" y="5891"/>
                        <a:pt x="53300" y="5986"/>
                        <a:pt x="53521" y="6303"/>
                      </a:cubicBezTo>
                      <a:lnTo>
                        <a:pt x="53521" y="6334"/>
                      </a:lnTo>
                      <a:cubicBezTo>
                        <a:pt x="53300" y="6176"/>
                        <a:pt x="53046" y="6018"/>
                        <a:pt x="52793" y="5859"/>
                      </a:cubicBezTo>
                      <a:lnTo>
                        <a:pt x="52856" y="5859"/>
                      </a:lnTo>
                      <a:cubicBezTo>
                        <a:pt x="52761" y="5796"/>
                        <a:pt x="52666" y="5732"/>
                        <a:pt x="52540" y="5637"/>
                      </a:cubicBezTo>
                      <a:cubicBezTo>
                        <a:pt x="52445" y="5574"/>
                        <a:pt x="52445" y="5574"/>
                        <a:pt x="52413" y="5574"/>
                      </a:cubicBezTo>
                      <a:cubicBezTo>
                        <a:pt x="52318" y="5511"/>
                        <a:pt x="52223" y="5447"/>
                        <a:pt x="52128" y="5384"/>
                      </a:cubicBezTo>
                      <a:lnTo>
                        <a:pt x="52096" y="5384"/>
                      </a:lnTo>
                      <a:cubicBezTo>
                        <a:pt x="51970" y="5321"/>
                        <a:pt x="51970" y="5321"/>
                        <a:pt x="51938" y="5321"/>
                      </a:cubicBezTo>
                      <a:cubicBezTo>
                        <a:pt x="51906" y="5321"/>
                        <a:pt x="51875" y="5289"/>
                        <a:pt x="51875" y="5289"/>
                      </a:cubicBezTo>
                      <a:lnTo>
                        <a:pt x="51875" y="5289"/>
                      </a:lnTo>
                      <a:cubicBezTo>
                        <a:pt x="51906" y="5352"/>
                        <a:pt x="52001" y="5384"/>
                        <a:pt x="52065" y="5447"/>
                      </a:cubicBezTo>
                      <a:cubicBezTo>
                        <a:pt x="52096" y="5447"/>
                        <a:pt x="52128" y="5479"/>
                        <a:pt x="52160" y="5479"/>
                      </a:cubicBezTo>
                      <a:cubicBezTo>
                        <a:pt x="52381" y="5606"/>
                        <a:pt x="52540" y="5732"/>
                        <a:pt x="52730" y="5859"/>
                      </a:cubicBezTo>
                      <a:cubicBezTo>
                        <a:pt x="53078" y="6113"/>
                        <a:pt x="53078" y="6113"/>
                        <a:pt x="53110" y="6113"/>
                      </a:cubicBezTo>
                      <a:cubicBezTo>
                        <a:pt x="53173" y="6144"/>
                        <a:pt x="53205" y="6176"/>
                        <a:pt x="53395" y="6303"/>
                      </a:cubicBezTo>
                      <a:cubicBezTo>
                        <a:pt x="53426" y="6334"/>
                        <a:pt x="53458" y="6334"/>
                        <a:pt x="53458" y="6334"/>
                      </a:cubicBezTo>
                      <a:cubicBezTo>
                        <a:pt x="53616" y="6461"/>
                        <a:pt x="53775" y="6556"/>
                        <a:pt x="53933" y="6683"/>
                      </a:cubicBezTo>
                      <a:cubicBezTo>
                        <a:pt x="53870" y="6651"/>
                        <a:pt x="53838" y="6651"/>
                        <a:pt x="53806" y="6619"/>
                      </a:cubicBezTo>
                      <a:cubicBezTo>
                        <a:pt x="53711" y="6588"/>
                        <a:pt x="53680" y="6556"/>
                        <a:pt x="53648" y="6524"/>
                      </a:cubicBezTo>
                      <a:cubicBezTo>
                        <a:pt x="53616" y="6524"/>
                        <a:pt x="53585" y="6493"/>
                        <a:pt x="53553" y="6461"/>
                      </a:cubicBezTo>
                      <a:lnTo>
                        <a:pt x="53490" y="6493"/>
                      </a:lnTo>
                      <a:cubicBezTo>
                        <a:pt x="53616" y="6619"/>
                        <a:pt x="53743" y="6746"/>
                        <a:pt x="53870" y="6873"/>
                      </a:cubicBezTo>
                      <a:lnTo>
                        <a:pt x="53870" y="6904"/>
                      </a:lnTo>
                      <a:cubicBezTo>
                        <a:pt x="54091" y="7063"/>
                        <a:pt x="54345" y="7221"/>
                        <a:pt x="54598" y="7411"/>
                      </a:cubicBezTo>
                      <a:lnTo>
                        <a:pt x="54567" y="7411"/>
                      </a:lnTo>
                      <a:cubicBezTo>
                        <a:pt x="54503" y="7379"/>
                        <a:pt x="54472" y="7379"/>
                        <a:pt x="54408" y="7348"/>
                      </a:cubicBezTo>
                      <a:lnTo>
                        <a:pt x="54377" y="7348"/>
                      </a:lnTo>
                      <a:cubicBezTo>
                        <a:pt x="54250" y="7316"/>
                        <a:pt x="54060" y="7221"/>
                        <a:pt x="53775" y="6999"/>
                      </a:cubicBezTo>
                      <a:lnTo>
                        <a:pt x="53775" y="6999"/>
                      </a:lnTo>
                      <a:cubicBezTo>
                        <a:pt x="53933" y="7253"/>
                        <a:pt x="53996" y="7253"/>
                        <a:pt x="54187" y="7379"/>
                      </a:cubicBezTo>
                      <a:cubicBezTo>
                        <a:pt x="54282" y="7443"/>
                        <a:pt x="54282" y="7443"/>
                        <a:pt x="54345" y="7474"/>
                      </a:cubicBezTo>
                      <a:cubicBezTo>
                        <a:pt x="54377" y="7506"/>
                        <a:pt x="54377" y="7506"/>
                        <a:pt x="54408" y="7506"/>
                      </a:cubicBezTo>
                      <a:cubicBezTo>
                        <a:pt x="54503" y="7538"/>
                        <a:pt x="54598" y="7601"/>
                        <a:pt x="54757" y="7728"/>
                      </a:cubicBezTo>
                      <a:cubicBezTo>
                        <a:pt x="54757" y="7743"/>
                        <a:pt x="54741" y="7751"/>
                        <a:pt x="54721" y="7751"/>
                      </a:cubicBezTo>
                      <a:cubicBezTo>
                        <a:pt x="54701" y="7751"/>
                        <a:pt x="54677" y="7743"/>
                        <a:pt x="54662" y="7728"/>
                      </a:cubicBezTo>
                      <a:lnTo>
                        <a:pt x="54662" y="7728"/>
                      </a:lnTo>
                      <a:lnTo>
                        <a:pt x="54693" y="7791"/>
                      </a:lnTo>
                      <a:cubicBezTo>
                        <a:pt x="54440" y="7759"/>
                        <a:pt x="53901" y="7316"/>
                        <a:pt x="53680" y="7126"/>
                      </a:cubicBezTo>
                      <a:cubicBezTo>
                        <a:pt x="53616" y="7094"/>
                        <a:pt x="53585" y="7094"/>
                        <a:pt x="53553" y="7094"/>
                      </a:cubicBezTo>
                      <a:lnTo>
                        <a:pt x="53268" y="6873"/>
                      </a:lnTo>
                      <a:cubicBezTo>
                        <a:pt x="52793" y="6493"/>
                        <a:pt x="52255" y="6271"/>
                        <a:pt x="51748" y="5923"/>
                      </a:cubicBezTo>
                      <a:lnTo>
                        <a:pt x="51748" y="5923"/>
                      </a:lnTo>
                      <a:cubicBezTo>
                        <a:pt x="51970" y="5986"/>
                        <a:pt x="52666" y="6334"/>
                        <a:pt x="52666" y="6334"/>
                      </a:cubicBezTo>
                      <a:cubicBezTo>
                        <a:pt x="52761" y="6366"/>
                        <a:pt x="52825" y="6366"/>
                        <a:pt x="52888" y="6366"/>
                      </a:cubicBezTo>
                      <a:cubicBezTo>
                        <a:pt x="52983" y="6429"/>
                        <a:pt x="53110" y="6493"/>
                        <a:pt x="53236" y="6524"/>
                      </a:cubicBezTo>
                      <a:lnTo>
                        <a:pt x="53300" y="6524"/>
                      </a:lnTo>
                      <a:cubicBezTo>
                        <a:pt x="53268" y="6493"/>
                        <a:pt x="53268" y="6461"/>
                        <a:pt x="53268" y="6398"/>
                      </a:cubicBezTo>
                      <a:cubicBezTo>
                        <a:pt x="52635" y="5796"/>
                        <a:pt x="51526" y="5321"/>
                        <a:pt x="51336" y="5226"/>
                      </a:cubicBezTo>
                      <a:cubicBezTo>
                        <a:pt x="51210" y="5162"/>
                        <a:pt x="51210" y="5162"/>
                        <a:pt x="51115" y="5099"/>
                      </a:cubicBezTo>
                      <a:cubicBezTo>
                        <a:pt x="50956" y="5036"/>
                        <a:pt x="50956" y="5036"/>
                        <a:pt x="50861" y="5036"/>
                      </a:cubicBezTo>
                      <a:lnTo>
                        <a:pt x="50830" y="5036"/>
                      </a:lnTo>
                      <a:cubicBezTo>
                        <a:pt x="50703" y="4972"/>
                        <a:pt x="50576" y="4909"/>
                        <a:pt x="50450" y="4846"/>
                      </a:cubicBezTo>
                      <a:lnTo>
                        <a:pt x="50386" y="4846"/>
                      </a:lnTo>
                      <a:cubicBezTo>
                        <a:pt x="50513" y="4909"/>
                        <a:pt x="50513" y="4909"/>
                        <a:pt x="50608" y="4972"/>
                      </a:cubicBezTo>
                      <a:lnTo>
                        <a:pt x="50545" y="4972"/>
                      </a:lnTo>
                      <a:cubicBezTo>
                        <a:pt x="50481" y="4941"/>
                        <a:pt x="50481" y="4941"/>
                        <a:pt x="50260" y="4814"/>
                      </a:cubicBezTo>
                      <a:cubicBezTo>
                        <a:pt x="50228" y="4782"/>
                        <a:pt x="50196" y="4782"/>
                        <a:pt x="50196" y="4751"/>
                      </a:cubicBezTo>
                      <a:cubicBezTo>
                        <a:pt x="50070" y="4719"/>
                        <a:pt x="50070" y="4719"/>
                        <a:pt x="49848" y="4561"/>
                      </a:cubicBezTo>
                      <a:lnTo>
                        <a:pt x="49753" y="4561"/>
                      </a:lnTo>
                      <a:lnTo>
                        <a:pt x="49816" y="4592"/>
                      </a:lnTo>
                      <a:cubicBezTo>
                        <a:pt x="49785" y="4592"/>
                        <a:pt x="49785" y="4592"/>
                        <a:pt x="49436" y="4497"/>
                      </a:cubicBezTo>
                      <a:cubicBezTo>
                        <a:pt x="49373" y="4434"/>
                        <a:pt x="49341" y="4434"/>
                        <a:pt x="49278" y="4402"/>
                      </a:cubicBezTo>
                      <a:lnTo>
                        <a:pt x="49341" y="4402"/>
                      </a:lnTo>
                      <a:cubicBezTo>
                        <a:pt x="49309" y="4371"/>
                        <a:pt x="49246" y="4339"/>
                        <a:pt x="49183" y="4307"/>
                      </a:cubicBezTo>
                      <a:cubicBezTo>
                        <a:pt x="48771" y="4086"/>
                        <a:pt x="48518" y="4022"/>
                        <a:pt x="48518" y="4022"/>
                      </a:cubicBezTo>
                      <a:lnTo>
                        <a:pt x="48518" y="4022"/>
                      </a:lnTo>
                      <a:cubicBezTo>
                        <a:pt x="48613" y="4086"/>
                        <a:pt x="48708" y="4149"/>
                        <a:pt x="48803" y="4212"/>
                      </a:cubicBezTo>
                      <a:cubicBezTo>
                        <a:pt x="48676" y="4181"/>
                        <a:pt x="48613" y="4149"/>
                        <a:pt x="48581" y="4086"/>
                      </a:cubicBezTo>
                      <a:cubicBezTo>
                        <a:pt x="48549" y="4086"/>
                        <a:pt x="48486" y="4054"/>
                        <a:pt x="48454" y="4022"/>
                      </a:cubicBezTo>
                      <a:cubicBezTo>
                        <a:pt x="48391" y="3959"/>
                        <a:pt x="48391" y="3959"/>
                        <a:pt x="48359" y="3959"/>
                      </a:cubicBezTo>
                      <a:cubicBezTo>
                        <a:pt x="48296" y="3927"/>
                        <a:pt x="48233" y="3927"/>
                        <a:pt x="48169" y="3927"/>
                      </a:cubicBezTo>
                      <a:cubicBezTo>
                        <a:pt x="48372" y="4054"/>
                        <a:pt x="48413" y="4079"/>
                        <a:pt x="48453" y="4117"/>
                      </a:cubicBezTo>
                      <a:lnTo>
                        <a:pt x="48453" y="4117"/>
                      </a:lnTo>
                      <a:cubicBezTo>
                        <a:pt x="48383" y="4076"/>
                        <a:pt x="48341" y="4061"/>
                        <a:pt x="48264" y="4022"/>
                      </a:cubicBezTo>
                      <a:cubicBezTo>
                        <a:pt x="48201" y="3991"/>
                        <a:pt x="48169" y="3991"/>
                        <a:pt x="48169" y="3991"/>
                      </a:cubicBezTo>
                      <a:lnTo>
                        <a:pt x="47948" y="3864"/>
                      </a:lnTo>
                      <a:lnTo>
                        <a:pt x="47884" y="3832"/>
                      </a:lnTo>
                      <a:close/>
                      <a:moveTo>
                        <a:pt x="23784" y="2344"/>
                      </a:moveTo>
                      <a:lnTo>
                        <a:pt x="23499" y="2376"/>
                      </a:lnTo>
                      <a:lnTo>
                        <a:pt x="22897" y="2597"/>
                      </a:lnTo>
                      <a:lnTo>
                        <a:pt x="22232" y="2914"/>
                      </a:lnTo>
                      <a:lnTo>
                        <a:pt x="21567" y="3357"/>
                      </a:lnTo>
                      <a:lnTo>
                        <a:pt x="21726" y="3389"/>
                      </a:lnTo>
                      <a:lnTo>
                        <a:pt x="21852" y="3389"/>
                      </a:lnTo>
                      <a:lnTo>
                        <a:pt x="21694" y="3547"/>
                      </a:lnTo>
                      <a:lnTo>
                        <a:pt x="21567" y="3516"/>
                      </a:lnTo>
                      <a:lnTo>
                        <a:pt x="21282" y="3611"/>
                      </a:lnTo>
                      <a:lnTo>
                        <a:pt x="21156" y="3801"/>
                      </a:lnTo>
                      <a:lnTo>
                        <a:pt x="21377" y="3801"/>
                      </a:lnTo>
                      <a:lnTo>
                        <a:pt x="21536" y="3737"/>
                      </a:lnTo>
                      <a:lnTo>
                        <a:pt x="21536" y="3864"/>
                      </a:lnTo>
                      <a:lnTo>
                        <a:pt x="21694" y="3959"/>
                      </a:lnTo>
                      <a:lnTo>
                        <a:pt x="21409" y="4054"/>
                      </a:lnTo>
                      <a:lnTo>
                        <a:pt x="21156" y="4244"/>
                      </a:lnTo>
                      <a:lnTo>
                        <a:pt x="21124" y="4371"/>
                      </a:lnTo>
                      <a:lnTo>
                        <a:pt x="20459" y="4751"/>
                      </a:lnTo>
                      <a:lnTo>
                        <a:pt x="20016" y="5036"/>
                      </a:lnTo>
                      <a:lnTo>
                        <a:pt x="19604" y="5289"/>
                      </a:lnTo>
                      <a:lnTo>
                        <a:pt x="19541" y="5194"/>
                      </a:lnTo>
                      <a:lnTo>
                        <a:pt x="19826" y="4846"/>
                      </a:lnTo>
                      <a:lnTo>
                        <a:pt x="20174" y="4656"/>
                      </a:lnTo>
                      <a:lnTo>
                        <a:pt x="20301" y="4339"/>
                      </a:lnTo>
                      <a:lnTo>
                        <a:pt x="20301" y="4339"/>
                      </a:lnTo>
                      <a:lnTo>
                        <a:pt x="19794" y="4592"/>
                      </a:lnTo>
                      <a:lnTo>
                        <a:pt x="19794" y="4592"/>
                      </a:lnTo>
                      <a:lnTo>
                        <a:pt x="20079" y="4181"/>
                      </a:lnTo>
                      <a:lnTo>
                        <a:pt x="20047" y="4117"/>
                      </a:lnTo>
                      <a:lnTo>
                        <a:pt x="20364" y="3896"/>
                      </a:lnTo>
                      <a:lnTo>
                        <a:pt x="20681" y="3674"/>
                      </a:lnTo>
                      <a:lnTo>
                        <a:pt x="20586" y="3642"/>
                      </a:lnTo>
                      <a:lnTo>
                        <a:pt x="20871" y="3452"/>
                      </a:lnTo>
                      <a:lnTo>
                        <a:pt x="21029" y="3262"/>
                      </a:lnTo>
                      <a:lnTo>
                        <a:pt x="20839" y="3262"/>
                      </a:lnTo>
                      <a:lnTo>
                        <a:pt x="20586" y="3389"/>
                      </a:lnTo>
                      <a:lnTo>
                        <a:pt x="20491" y="3389"/>
                      </a:lnTo>
                      <a:lnTo>
                        <a:pt x="20047" y="3611"/>
                      </a:lnTo>
                      <a:lnTo>
                        <a:pt x="19857" y="3769"/>
                      </a:lnTo>
                      <a:lnTo>
                        <a:pt x="19604" y="3896"/>
                      </a:lnTo>
                      <a:lnTo>
                        <a:pt x="19446" y="4117"/>
                      </a:lnTo>
                      <a:lnTo>
                        <a:pt x="19414" y="4276"/>
                      </a:lnTo>
                      <a:lnTo>
                        <a:pt x="19066" y="4466"/>
                      </a:lnTo>
                      <a:lnTo>
                        <a:pt x="18939" y="4434"/>
                      </a:lnTo>
                      <a:lnTo>
                        <a:pt x="18685" y="4656"/>
                      </a:lnTo>
                      <a:lnTo>
                        <a:pt x="18875" y="4656"/>
                      </a:lnTo>
                      <a:lnTo>
                        <a:pt x="19287" y="4466"/>
                      </a:lnTo>
                      <a:lnTo>
                        <a:pt x="19287" y="4466"/>
                      </a:lnTo>
                      <a:cubicBezTo>
                        <a:pt x="19192" y="4561"/>
                        <a:pt x="19066" y="4624"/>
                        <a:pt x="18939" y="4719"/>
                      </a:cubicBezTo>
                      <a:lnTo>
                        <a:pt x="18242" y="5004"/>
                      </a:lnTo>
                      <a:lnTo>
                        <a:pt x="17799" y="5384"/>
                      </a:lnTo>
                      <a:lnTo>
                        <a:pt x="17830" y="5194"/>
                      </a:lnTo>
                      <a:lnTo>
                        <a:pt x="18242" y="4909"/>
                      </a:lnTo>
                      <a:cubicBezTo>
                        <a:pt x="18192" y="4909"/>
                        <a:pt x="18161" y="4909"/>
                        <a:pt x="18135" y="4925"/>
                      </a:cubicBezTo>
                      <a:lnTo>
                        <a:pt x="18135" y="4925"/>
                      </a:lnTo>
                      <a:lnTo>
                        <a:pt x="18432" y="4687"/>
                      </a:lnTo>
                      <a:lnTo>
                        <a:pt x="18559" y="4687"/>
                      </a:lnTo>
                      <a:lnTo>
                        <a:pt x="19002" y="4307"/>
                      </a:lnTo>
                      <a:lnTo>
                        <a:pt x="19034" y="4117"/>
                      </a:lnTo>
                      <a:lnTo>
                        <a:pt x="18590" y="4371"/>
                      </a:lnTo>
                      <a:lnTo>
                        <a:pt x="18274" y="4497"/>
                      </a:lnTo>
                      <a:lnTo>
                        <a:pt x="18147" y="4751"/>
                      </a:lnTo>
                      <a:lnTo>
                        <a:pt x="17799" y="4941"/>
                      </a:lnTo>
                      <a:lnTo>
                        <a:pt x="17482" y="5131"/>
                      </a:lnTo>
                      <a:lnTo>
                        <a:pt x="16944" y="5194"/>
                      </a:lnTo>
                      <a:lnTo>
                        <a:pt x="16944" y="5067"/>
                      </a:lnTo>
                      <a:lnTo>
                        <a:pt x="16817" y="5004"/>
                      </a:lnTo>
                      <a:lnTo>
                        <a:pt x="16944" y="4814"/>
                      </a:lnTo>
                      <a:lnTo>
                        <a:pt x="16564" y="4972"/>
                      </a:lnTo>
                      <a:lnTo>
                        <a:pt x="16089" y="5194"/>
                      </a:lnTo>
                      <a:lnTo>
                        <a:pt x="15772" y="5447"/>
                      </a:lnTo>
                      <a:lnTo>
                        <a:pt x="15170" y="5828"/>
                      </a:lnTo>
                      <a:lnTo>
                        <a:pt x="15709" y="5352"/>
                      </a:lnTo>
                      <a:lnTo>
                        <a:pt x="15772" y="5194"/>
                      </a:lnTo>
                      <a:lnTo>
                        <a:pt x="15455" y="5321"/>
                      </a:lnTo>
                      <a:lnTo>
                        <a:pt x="15139" y="5257"/>
                      </a:lnTo>
                      <a:lnTo>
                        <a:pt x="15360" y="5131"/>
                      </a:lnTo>
                      <a:lnTo>
                        <a:pt x="15677" y="5004"/>
                      </a:lnTo>
                      <a:lnTo>
                        <a:pt x="15867" y="4751"/>
                      </a:lnTo>
                      <a:lnTo>
                        <a:pt x="15740" y="4782"/>
                      </a:lnTo>
                      <a:lnTo>
                        <a:pt x="15740" y="4782"/>
                      </a:lnTo>
                      <a:lnTo>
                        <a:pt x="15835" y="4592"/>
                      </a:lnTo>
                      <a:lnTo>
                        <a:pt x="16089" y="4402"/>
                      </a:lnTo>
                      <a:lnTo>
                        <a:pt x="16057" y="4371"/>
                      </a:lnTo>
                      <a:lnTo>
                        <a:pt x="15962" y="4402"/>
                      </a:lnTo>
                      <a:lnTo>
                        <a:pt x="15677" y="4561"/>
                      </a:lnTo>
                      <a:lnTo>
                        <a:pt x="15550" y="4624"/>
                      </a:lnTo>
                      <a:lnTo>
                        <a:pt x="15550" y="4624"/>
                      </a:lnTo>
                      <a:lnTo>
                        <a:pt x="16120" y="4276"/>
                      </a:lnTo>
                      <a:lnTo>
                        <a:pt x="15519" y="4592"/>
                      </a:lnTo>
                      <a:lnTo>
                        <a:pt x="15550" y="4561"/>
                      </a:lnTo>
                      <a:lnTo>
                        <a:pt x="16191" y="4164"/>
                      </a:lnTo>
                      <a:lnTo>
                        <a:pt x="15804" y="4371"/>
                      </a:lnTo>
                      <a:lnTo>
                        <a:pt x="15455" y="4561"/>
                      </a:lnTo>
                      <a:lnTo>
                        <a:pt x="15379" y="4580"/>
                      </a:lnTo>
                      <a:lnTo>
                        <a:pt x="15379" y="4580"/>
                      </a:lnTo>
                      <a:lnTo>
                        <a:pt x="15424" y="4561"/>
                      </a:lnTo>
                      <a:lnTo>
                        <a:pt x="15614" y="4466"/>
                      </a:lnTo>
                      <a:lnTo>
                        <a:pt x="15789" y="4356"/>
                      </a:lnTo>
                      <a:lnTo>
                        <a:pt x="15789" y="4356"/>
                      </a:lnTo>
                      <a:lnTo>
                        <a:pt x="15614" y="4434"/>
                      </a:lnTo>
                      <a:lnTo>
                        <a:pt x="15352" y="4586"/>
                      </a:lnTo>
                      <a:lnTo>
                        <a:pt x="15329" y="4592"/>
                      </a:lnTo>
                      <a:lnTo>
                        <a:pt x="15257" y="4632"/>
                      </a:lnTo>
                      <a:lnTo>
                        <a:pt x="15257" y="4632"/>
                      </a:lnTo>
                      <a:lnTo>
                        <a:pt x="15321" y="4605"/>
                      </a:lnTo>
                      <a:lnTo>
                        <a:pt x="15321" y="4605"/>
                      </a:lnTo>
                      <a:lnTo>
                        <a:pt x="15234" y="4656"/>
                      </a:lnTo>
                      <a:lnTo>
                        <a:pt x="15215" y="4656"/>
                      </a:lnTo>
                      <a:lnTo>
                        <a:pt x="15170" y="4680"/>
                      </a:lnTo>
                      <a:lnTo>
                        <a:pt x="15170" y="4687"/>
                      </a:lnTo>
                      <a:cubicBezTo>
                        <a:pt x="14157" y="5257"/>
                        <a:pt x="12858" y="6113"/>
                        <a:pt x="11877" y="6746"/>
                      </a:cubicBezTo>
                      <a:cubicBezTo>
                        <a:pt x="10680" y="7619"/>
                        <a:pt x="10425" y="7804"/>
                        <a:pt x="9026" y="9066"/>
                      </a:cubicBezTo>
                      <a:lnTo>
                        <a:pt x="9026" y="9066"/>
                      </a:lnTo>
                      <a:cubicBezTo>
                        <a:pt x="8929" y="9146"/>
                        <a:pt x="8836" y="9228"/>
                        <a:pt x="8745" y="9311"/>
                      </a:cubicBezTo>
                      <a:lnTo>
                        <a:pt x="8745" y="9311"/>
                      </a:lnTo>
                      <a:cubicBezTo>
                        <a:pt x="8786" y="9277"/>
                        <a:pt x="8827" y="9242"/>
                        <a:pt x="8868" y="9207"/>
                      </a:cubicBezTo>
                      <a:lnTo>
                        <a:pt x="8868" y="9207"/>
                      </a:lnTo>
                      <a:cubicBezTo>
                        <a:pt x="8521" y="9521"/>
                        <a:pt x="8108" y="9896"/>
                        <a:pt x="7601" y="10356"/>
                      </a:cubicBezTo>
                      <a:lnTo>
                        <a:pt x="7221" y="10736"/>
                      </a:lnTo>
                      <a:lnTo>
                        <a:pt x="7221" y="10736"/>
                      </a:lnTo>
                      <a:lnTo>
                        <a:pt x="7063" y="10926"/>
                      </a:lnTo>
                      <a:lnTo>
                        <a:pt x="6778" y="11211"/>
                      </a:lnTo>
                      <a:lnTo>
                        <a:pt x="6715" y="11306"/>
                      </a:lnTo>
                      <a:lnTo>
                        <a:pt x="6430" y="11591"/>
                      </a:lnTo>
                      <a:lnTo>
                        <a:pt x="6335" y="11750"/>
                      </a:lnTo>
                      <a:lnTo>
                        <a:pt x="6081" y="12003"/>
                      </a:lnTo>
                      <a:lnTo>
                        <a:pt x="6018" y="12098"/>
                      </a:lnTo>
                      <a:lnTo>
                        <a:pt x="6018" y="12130"/>
                      </a:lnTo>
                      <a:lnTo>
                        <a:pt x="5764" y="12446"/>
                      </a:lnTo>
                      <a:lnTo>
                        <a:pt x="5511" y="12763"/>
                      </a:lnTo>
                      <a:lnTo>
                        <a:pt x="5194" y="13143"/>
                      </a:lnTo>
                      <a:lnTo>
                        <a:pt x="4941" y="13491"/>
                      </a:lnTo>
                      <a:lnTo>
                        <a:pt x="4973" y="13523"/>
                      </a:lnTo>
                      <a:lnTo>
                        <a:pt x="4656" y="13935"/>
                      </a:lnTo>
                      <a:lnTo>
                        <a:pt x="4403" y="14346"/>
                      </a:lnTo>
                      <a:lnTo>
                        <a:pt x="4213" y="14631"/>
                      </a:lnTo>
                      <a:lnTo>
                        <a:pt x="4149" y="14853"/>
                      </a:lnTo>
                      <a:lnTo>
                        <a:pt x="4118" y="15011"/>
                      </a:lnTo>
                      <a:lnTo>
                        <a:pt x="4118" y="15106"/>
                      </a:lnTo>
                      <a:lnTo>
                        <a:pt x="3991" y="15328"/>
                      </a:lnTo>
                      <a:lnTo>
                        <a:pt x="3896" y="15613"/>
                      </a:lnTo>
                      <a:lnTo>
                        <a:pt x="3801" y="15867"/>
                      </a:lnTo>
                      <a:lnTo>
                        <a:pt x="3484" y="16437"/>
                      </a:lnTo>
                      <a:cubicBezTo>
                        <a:pt x="3389" y="16595"/>
                        <a:pt x="3294" y="16753"/>
                        <a:pt x="3199" y="16912"/>
                      </a:cubicBezTo>
                      <a:lnTo>
                        <a:pt x="3326" y="16627"/>
                      </a:lnTo>
                      <a:lnTo>
                        <a:pt x="3484" y="16247"/>
                      </a:lnTo>
                      <a:lnTo>
                        <a:pt x="3611" y="16025"/>
                      </a:lnTo>
                      <a:lnTo>
                        <a:pt x="3674" y="15803"/>
                      </a:lnTo>
                      <a:lnTo>
                        <a:pt x="3674" y="15708"/>
                      </a:lnTo>
                      <a:lnTo>
                        <a:pt x="3928" y="15328"/>
                      </a:lnTo>
                      <a:lnTo>
                        <a:pt x="3864" y="15328"/>
                      </a:lnTo>
                      <a:lnTo>
                        <a:pt x="3928" y="15170"/>
                      </a:lnTo>
                      <a:lnTo>
                        <a:pt x="3959" y="15075"/>
                      </a:lnTo>
                      <a:lnTo>
                        <a:pt x="3959" y="15011"/>
                      </a:lnTo>
                      <a:lnTo>
                        <a:pt x="3864" y="15075"/>
                      </a:lnTo>
                      <a:lnTo>
                        <a:pt x="3674" y="15360"/>
                      </a:lnTo>
                      <a:lnTo>
                        <a:pt x="3611" y="15550"/>
                      </a:lnTo>
                      <a:lnTo>
                        <a:pt x="3516" y="15803"/>
                      </a:lnTo>
                      <a:lnTo>
                        <a:pt x="3358" y="16215"/>
                      </a:lnTo>
                      <a:lnTo>
                        <a:pt x="3136" y="16658"/>
                      </a:lnTo>
                      <a:lnTo>
                        <a:pt x="2819" y="17260"/>
                      </a:lnTo>
                      <a:lnTo>
                        <a:pt x="2566" y="17735"/>
                      </a:lnTo>
                      <a:lnTo>
                        <a:pt x="2186" y="18400"/>
                      </a:lnTo>
                      <a:cubicBezTo>
                        <a:pt x="2028" y="18622"/>
                        <a:pt x="1901" y="18875"/>
                        <a:pt x="1774" y="19128"/>
                      </a:cubicBezTo>
                      <a:lnTo>
                        <a:pt x="1616" y="19318"/>
                      </a:lnTo>
                      <a:lnTo>
                        <a:pt x="1394" y="19825"/>
                      </a:lnTo>
                      <a:lnTo>
                        <a:pt x="1204" y="20332"/>
                      </a:lnTo>
                      <a:lnTo>
                        <a:pt x="951" y="20839"/>
                      </a:lnTo>
                      <a:lnTo>
                        <a:pt x="792" y="21250"/>
                      </a:lnTo>
                      <a:lnTo>
                        <a:pt x="697" y="21599"/>
                      </a:lnTo>
                      <a:lnTo>
                        <a:pt x="476" y="22105"/>
                      </a:lnTo>
                      <a:lnTo>
                        <a:pt x="381" y="22517"/>
                      </a:lnTo>
                      <a:lnTo>
                        <a:pt x="349" y="22865"/>
                      </a:lnTo>
                      <a:lnTo>
                        <a:pt x="159" y="23594"/>
                      </a:lnTo>
                      <a:lnTo>
                        <a:pt x="159" y="23910"/>
                      </a:lnTo>
                      <a:lnTo>
                        <a:pt x="32" y="24290"/>
                      </a:lnTo>
                      <a:lnTo>
                        <a:pt x="1" y="24734"/>
                      </a:lnTo>
                      <a:cubicBezTo>
                        <a:pt x="64" y="24734"/>
                        <a:pt x="96" y="24702"/>
                        <a:pt x="159" y="24702"/>
                      </a:cubicBezTo>
                      <a:lnTo>
                        <a:pt x="191" y="25019"/>
                      </a:lnTo>
                      <a:lnTo>
                        <a:pt x="286" y="25241"/>
                      </a:lnTo>
                      <a:lnTo>
                        <a:pt x="317" y="25621"/>
                      </a:lnTo>
                      <a:lnTo>
                        <a:pt x="222" y="26096"/>
                      </a:lnTo>
                      <a:lnTo>
                        <a:pt x="159" y="26602"/>
                      </a:lnTo>
                      <a:lnTo>
                        <a:pt x="64" y="27394"/>
                      </a:lnTo>
                      <a:lnTo>
                        <a:pt x="127" y="27742"/>
                      </a:lnTo>
                      <a:lnTo>
                        <a:pt x="222" y="28122"/>
                      </a:lnTo>
                      <a:lnTo>
                        <a:pt x="191" y="28439"/>
                      </a:lnTo>
                      <a:lnTo>
                        <a:pt x="1" y="28724"/>
                      </a:lnTo>
                      <a:lnTo>
                        <a:pt x="32" y="29041"/>
                      </a:lnTo>
                      <a:lnTo>
                        <a:pt x="159" y="29326"/>
                      </a:lnTo>
                      <a:lnTo>
                        <a:pt x="317" y="29674"/>
                      </a:lnTo>
                      <a:lnTo>
                        <a:pt x="412" y="30054"/>
                      </a:lnTo>
                      <a:lnTo>
                        <a:pt x="317" y="30403"/>
                      </a:lnTo>
                      <a:lnTo>
                        <a:pt x="349" y="30656"/>
                      </a:lnTo>
                      <a:lnTo>
                        <a:pt x="507" y="30814"/>
                      </a:lnTo>
                      <a:lnTo>
                        <a:pt x="634" y="31163"/>
                      </a:lnTo>
                      <a:lnTo>
                        <a:pt x="761" y="31479"/>
                      </a:lnTo>
                      <a:lnTo>
                        <a:pt x="729" y="31828"/>
                      </a:lnTo>
                      <a:lnTo>
                        <a:pt x="856" y="31701"/>
                      </a:lnTo>
                      <a:lnTo>
                        <a:pt x="919" y="31321"/>
                      </a:lnTo>
                      <a:lnTo>
                        <a:pt x="887" y="30878"/>
                      </a:lnTo>
                      <a:lnTo>
                        <a:pt x="729" y="30688"/>
                      </a:lnTo>
                      <a:lnTo>
                        <a:pt x="761" y="30308"/>
                      </a:lnTo>
                      <a:lnTo>
                        <a:pt x="602" y="29991"/>
                      </a:lnTo>
                      <a:lnTo>
                        <a:pt x="602" y="29484"/>
                      </a:lnTo>
                      <a:lnTo>
                        <a:pt x="602" y="29009"/>
                      </a:lnTo>
                      <a:lnTo>
                        <a:pt x="507" y="28661"/>
                      </a:lnTo>
                      <a:lnTo>
                        <a:pt x="571" y="28217"/>
                      </a:lnTo>
                      <a:lnTo>
                        <a:pt x="444" y="28059"/>
                      </a:lnTo>
                      <a:lnTo>
                        <a:pt x="476" y="27489"/>
                      </a:lnTo>
                      <a:lnTo>
                        <a:pt x="412" y="27014"/>
                      </a:lnTo>
                      <a:lnTo>
                        <a:pt x="539" y="26381"/>
                      </a:lnTo>
                      <a:lnTo>
                        <a:pt x="666" y="26317"/>
                      </a:lnTo>
                      <a:lnTo>
                        <a:pt x="824" y="26507"/>
                      </a:lnTo>
                      <a:lnTo>
                        <a:pt x="856" y="26856"/>
                      </a:lnTo>
                      <a:lnTo>
                        <a:pt x="729" y="27394"/>
                      </a:lnTo>
                      <a:lnTo>
                        <a:pt x="792" y="28122"/>
                      </a:lnTo>
                      <a:lnTo>
                        <a:pt x="919" y="28692"/>
                      </a:lnTo>
                      <a:lnTo>
                        <a:pt x="1077" y="29072"/>
                      </a:lnTo>
                      <a:lnTo>
                        <a:pt x="1172" y="29484"/>
                      </a:lnTo>
                      <a:lnTo>
                        <a:pt x="1141" y="29959"/>
                      </a:lnTo>
                      <a:lnTo>
                        <a:pt x="1362" y="30244"/>
                      </a:lnTo>
                      <a:lnTo>
                        <a:pt x="1458" y="30688"/>
                      </a:lnTo>
                      <a:lnTo>
                        <a:pt x="1553" y="31163"/>
                      </a:lnTo>
                      <a:lnTo>
                        <a:pt x="1806" y="31828"/>
                      </a:lnTo>
                      <a:lnTo>
                        <a:pt x="1869" y="32398"/>
                      </a:lnTo>
                      <a:lnTo>
                        <a:pt x="2028" y="32651"/>
                      </a:lnTo>
                      <a:lnTo>
                        <a:pt x="1838" y="32873"/>
                      </a:lnTo>
                      <a:lnTo>
                        <a:pt x="1774" y="33253"/>
                      </a:lnTo>
                      <a:lnTo>
                        <a:pt x="2091" y="33791"/>
                      </a:lnTo>
                      <a:lnTo>
                        <a:pt x="2376" y="34234"/>
                      </a:lnTo>
                      <a:lnTo>
                        <a:pt x="2724" y="34425"/>
                      </a:lnTo>
                      <a:lnTo>
                        <a:pt x="3136" y="34868"/>
                      </a:lnTo>
                      <a:lnTo>
                        <a:pt x="3579" y="35216"/>
                      </a:lnTo>
                      <a:lnTo>
                        <a:pt x="4149" y="35628"/>
                      </a:lnTo>
                      <a:lnTo>
                        <a:pt x="4593" y="35850"/>
                      </a:lnTo>
                      <a:lnTo>
                        <a:pt x="4878" y="35786"/>
                      </a:lnTo>
                      <a:lnTo>
                        <a:pt x="4973" y="35533"/>
                      </a:lnTo>
                      <a:lnTo>
                        <a:pt x="5321" y="35470"/>
                      </a:lnTo>
                      <a:lnTo>
                        <a:pt x="5701" y="35755"/>
                      </a:lnTo>
                      <a:lnTo>
                        <a:pt x="6145" y="36261"/>
                      </a:lnTo>
                      <a:lnTo>
                        <a:pt x="6398" y="36705"/>
                      </a:lnTo>
                      <a:cubicBezTo>
                        <a:pt x="6493" y="36673"/>
                        <a:pt x="6620" y="36673"/>
                        <a:pt x="6746" y="36673"/>
                      </a:cubicBezTo>
                      <a:lnTo>
                        <a:pt x="6905" y="36673"/>
                      </a:lnTo>
                      <a:lnTo>
                        <a:pt x="7095" y="36800"/>
                      </a:lnTo>
                      <a:lnTo>
                        <a:pt x="7348" y="37243"/>
                      </a:lnTo>
                      <a:lnTo>
                        <a:pt x="7823" y="37433"/>
                      </a:lnTo>
                      <a:lnTo>
                        <a:pt x="7823" y="37148"/>
                      </a:lnTo>
                      <a:lnTo>
                        <a:pt x="8076" y="37306"/>
                      </a:lnTo>
                      <a:cubicBezTo>
                        <a:pt x="8900" y="38795"/>
                        <a:pt x="8900" y="38795"/>
                        <a:pt x="8868" y="39080"/>
                      </a:cubicBezTo>
                      <a:lnTo>
                        <a:pt x="9026" y="39333"/>
                      </a:lnTo>
                      <a:lnTo>
                        <a:pt x="9216" y="39207"/>
                      </a:lnTo>
                      <a:lnTo>
                        <a:pt x="9501" y="39365"/>
                      </a:lnTo>
                      <a:cubicBezTo>
                        <a:pt x="9969" y="39911"/>
                        <a:pt x="10053" y="40009"/>
                        <a:pt x="10208" y="40009"/>
                      </a:cubicBezTo>
                      <a:cubicBezTo>
                        <a:pt x="10242" y="40009"/>
                        <a:pt x="10279" y="40004"/>
                        <a:pt x="10325" y="39998"/>
                      </a:cubicBezTo>
                      <a:lnTo>
                        <a:pt x="11053" y="40410"/>
                      </a:lnTo>
                      <a:lnTo>
                        <a:pt x="11465" y="40632"/>
                      </a:lnTo>
                      <a:lnTo>
                        <a:pt x="11465" y="40632"/>
                      </a:lnTo>
                      <a:lnTo>
                        <a:pt x="11402" y="40125"/>
                      </a:lnTo>
                      <a:lnTo>
                        <a:pt x="11560" y="39840"/>
                      </a:lnTo>
                      <a:lnTo>
                        <a:pt x="12225" y="39872"/>
                      </a:lnTo>
                      <a:lnTo>
                        <a:pt x="12320" y="40157"/>
                      </a:lnTo>
                      <a:lnTo>
                        <a:pt x="12542" y="40125"/>
                      </a:lnTo>
                      <a:lnTo>
                        <a:pt x="12637" y="39745"/>
                      </a:lnTo>
                      <a:lnTo>
                        <a:pt x="12352" y="39365"/>
                      </a:lnTo>
                      <a:cubicBezTo>
                        <a:pt x="12130" y="39365"/>
                        <a:pt x="11908" y="39397"/>
                        <a:pt x="11655" y="39397"/>
                      </a:cubicBezTo>
                      <a:lnTo>
                        <a:pt x="11212" y="39365"/>
                      </a:lnTo>
                      <a:lnTo>
                        <a:pt x="10547" y="39333"/>
                      </a:lnTo>
                      <a:lnTo>
                        <a:pt x="10230" y="39048"/>
                      </a:lnTo>
                      <a:lnTo>
                        <a:pt x="9786" y="38478"/>
                      </a:lnTo>
                      <a:lnTo>
                        <a:pt x="9786" y="38035"/>
                      </a:lnTo>
                      <a:cubicBezTo>
                        <a:pt x="9786" y="37813"/>
                        <a:pt x="9786" y="37623"/>
                        <a:pt x="9755" y="37401"/>
                      </a:cubicBezTo>
                      <a:lnTo>
                        <a:pt x="9881" y="36610"/>
                      </a:lnTo>
                      <a:cubicBezTo>
                        <a:pt x="9881" y="36451"/>
                        <a:pt x="9881" y="36261"/>
                        <a:pt x="9881" y="36103"/>
                      </a:cubicBezTo>
                      <a:lnTo>
                        <a:pt x="9660" y="35691"/>
                      </a:lnTo>
                      <a:lnTo>
                        <a:pt x="9248" y="35406"/>
                      </a:lnTo>
                      <a:lnTo>
                        <a:pt x="8678" y="35501"/>
                      </a:lnTo>
                      <a:lnTo>
                        <a:pt x="8235" y="35406"/>
                      </a:lnTo>
                      <a:lnTo>
                        <a:pt x="7791" y="35660"/>
                      </a:lnTo>
                      <a:lnTo>
                        <a:pt x="7506" y="35375"/>
                      </a:lnTo>
                      <a:lnTo>
                        <a:pt x="7791" y="35058"/>
                      </a:lnTo>
                      <a:lnTo>
                        <a:pt x="7791" y="34805"/>
                      </a:lnTo>
                      <a:cubicBezTo>
                        <a:pt x="7791" y="34710"/>
                        <a:pt x="7791" y="34615"/>
                        <a:pt x="7791" y="34488"/>
                      </a:cubicBezTo>
                      <a:lnTo>
                        <a:pt x="7886" y="34139"/>
                      </a:lnTo>
                      <a:lnTo>
                        <a:pt x="8045" y="33569"/>
                      </a:lnTo>
                      <a:cubicBezTo>
                        <a:pt x="8076" y="33379"/>
                        <a:pt x="8076" y="33158"/>
                        <a:pt x="8076" y="32968"/>
                      </a:cubicBezTo>
                      <a:lnTo>
                        <a:pt x="8361" y="32714"/>
                      </a:lnTo>
                      <a:lnTo>
                        <a:pt x="8425" y="32239"/>
                      </a:lnTo>
                      <a:lnTo>
                        <a:pt x="8235" y="32049"/>
                      </a:lnTo>
                      <a:lnTo>
                        <a:pt x="7601" y="32144"/>
                      </a:lnTo>
                      <a:lnTo>
                        <a:pt x="7221" y="32239"/>
                      </a:lnTo>
                      <a:lnTo>
                        <a:pt x="7031" y="32683"/>
                      </a:lnTo>
                      <a:lnTo>
                        <a:pt x="6841" y="33348"/>
                      </a:lnTo>
                      <a:lnTo>
                        <a:pt x="6620" y="33949"/>
                      </a:lnTo>
                      <a:lnTo>
                        <a:pt x="6303" y="34013"/>
                      </a:lnTo>
                      <a:lnTo>
                        <a:pt x="5860" y="34234"/>
                      </a:lnTo>
                      <a:lnTo>
                        <a:pt x="5384" y="34330"/>
                      </a:lnTo>
                      <a:lnTo>
                        <a:pt x="5194" y="33918"/>
                      </a:lnTo>
                      <a:lnTo>
                        <a:pt x="4814" y="33633"/>
                      </a:lnTo>
                      <a:lnTo>
                        <a:pt x="4719" y="33126"/>
                      </a:lnTo>
                      <a:lnTo>
                        <a:pt x="4498" y="32493"/>
                      </a:lnTo>
                      <a:lnTo>
                        <a:pt x="4434" y="31384"/>
                      </a:lnTo>
                      <a:lnTo>
                        <a:pt x="4466" y="30593"/>
                      </a:lnTo>
                      <a:lnTo>
                        <a:pt x="4688" y="29991"/>
                      </a:lnTo>
                      <a:lnTo>
                        <a:pt x="4878" y="29294"/>
                      </a:lnTo>
                      <a:lnTo>
                        <a:pt x="4814" y="28597"/>
                      </a:lnTo>
                      <a:lnTo>
                        <a:pt x="5226" y="27901"/>
                      </a:lnTo>
                      <a:lnTo>
                        <a:pt x="5511" y="27837"/>
                      </a:lnTo>
                      <a:lnTo>
                        <a:pt x="5828" y="27489"/>
                      </a:lnTo>
                      <a:lnTo>
                        <a:pt x="6176" y="27046"/>
                      </a:lnTo>
                      <a:lnTo>
                        <a:pt x="6556" y="27141"/>
                      </a:lnTo>
                      <a:lnTo>
                        <a:pt x="6841" y="27267"/>
                      </a:lnTo>
                      <a:lnTo>
                        <a:pt x="7095" y="27109"/>
                      </a:lnTo>
                      <a:lnTo>
                        <a:pt x="7221" y="27489"/>
                      </a:lnTo>
                      <a:cubicBezTo>
                        <a:pt x="7348" y="27489"/>
                        <a:pt x="7475" y="27457"/>
                        <a:pt x="7570" y="27457"/>
                      </a:cubicBezTo>
                      <a:lnTo>
                        <a:pt x="7855" y="27426"/>
                      </a:lnTo>
                      <a:lnTo>
                        <a:pt x="7855" y="27141"/>
                      </a:lnTo>
                      <a:lnTo>
                        <a:pt x="8045" y="26666"/>
                      </a:lnTo>
                      <a:lnTo>
                        <a:pt x="8488" y="26634"/>
                      </a:lnTo>
                      <a:lnTo>
                        <a:pt x="8805" y="26539"/>
                      </a:lnTo>
                      <a:lnTo>
                        <a:pt x="9375" y="26602"/>
                      </a:lnTo>
                      <a:lnTo>
                        <a:pt x="9565" y="27014"/>
                      </a:lnTo>
                      <a:lnTo>
                        <a:pt x="9755" y="27014"/>
                      </a:lnTo>
                      <a:lnTo>
                        <a:pt x="9913" y="26761"/>
                      </a:lnTo>
                      <a:lnTo>
                        <a:pt x="10103" y="26697"/>
                      </a:lnTo>
                      <a:lnTo>
                        <a:pt x="10325" y="27046"/>
                      </a:lnTo>
                      <a:lnTo>
                        <a:pt x="10547" y="27489"/>
                      </a:lnTo>
                      <a:cubicBezTo>
                        <a:pt x="10515" y="27647"/>
                        <a:pt x="10483" y="27806"/>
                        <a:pt x="10483" y="27996"/>
                      </a:cubicBezTo>
                      <a:lnTo>
                        <a:pt x="10578" y="28281"/>
                      </a:lnTo>
                      <a:lnTo>
                        <a:pt x="10610" y="28597"/>
                      </a:lnTo>
                      <a:lnTo>
                        <a:pt x="10800" y="28851"/>
                      </a:lnTo>
                      <a:lnTo>
                        <a:pt x="10863" y="29199"/>
                      </a:lnTo>
                      <a:lnTo>
                        <a:pt x="11117" y="29357"/>
                      </a:lnTo>
                      <a:lnTo>
                        <a:pt x="11085" y="29738"/>
                      </a:lnTo>
                      <a:lnTo>
                        <a:pt x="11338" y="29833"/>
                      </a:lnTo>
                      <a:lnTo>
                        <a:pt x="11497" y="29548"/>
                      </a:lnTo>
                      <a:lnTo>
                        <a:pt x="11655" y="29136"/>
                      </a:lnTo>
                      <a:lnTo>
                        <a:pt x="11560" y="28629"/>
                      </a:lnTo>
                      <a:lnTo>
                        <a:pt x="11528" y="27869"/>
                      </a:lnTo>
                      <a:lnTo>
                        <a:pt x="11307" y="27204"/>
                      </a:lnTo>
                      <a:cubicBezTo>
                        <a:pt x="11338" y="26887"/>
                        <a:pt x="11402" y="26602"/>
                        <a:pt x="11497" y="26191"/>
                      </a:cubicBezTo>
                      <a:cubicBezTo>
                        <a:pt x="11528" y="26032"/>
                        <a:pt x="11623" y="25842"/>
                        <a:pt x="11687" y="25716"/>
                      </a:cubicBezTo>
                      <a:lnTo>
                        <a:pt x="12067" y="25082"/>
                      </a:lnTo>
                      <a:lnTo>
                        <a:pt x="12478" y="24861"/>
                      </a:lnTo>
                      <a:lnTo>
                        <a:pt x="13017" y="24354"/>
                      </a:lnTo>
                      <a:lnTo>
                        <a:pt x="13555" y="24005"/>
                      </a:lnTo>
                      <a:lnTo>
                        <a:pt x="13998" y="23784"/>
                      </a:lnTo>
                      <a:lnTo>
                        <a:pt x="14157" y="23435"/>
                      </a:lnTo>
                      <a:lnTo>
                        <a:pt x="14537" y="23182"/>
                      </a:lnTo>
                      <a:lnTo>
                        <a:pt x="14347" y="22580"/>
                      </a:lnTo>
                      <a:lnTo>
                        <a:pt x="14220" y="22327"/>
                      </a:lnTo>
                      <a:lnTo>
                        <a:pt x="14378" y="21979"/>
                      </a:lnTo>
                      <a:lnTo>
                        <a:pt x="14252" y="21694"/>
                      </a:lnTo>
                      <a:lnTo>
                        <a:pt x="14632" y="21504"/>
                      </a:lnTo>
                      <a:lnTo>
                        <a:pt x="14822" y="21915"/>
                      </a:lnTo>
                      <a:lnTo>
                        <a:pt x="15075" y="21472"/>
                      </a:lnTo>
                      <a:lnTo>
                        <a:pt x="15329" y="21092"/>
                      </a:lnTo>
                      <a:lnTo>
                        <a:pt x="15614" y="20870"/>
                      </a:lnTo>
                      <a:lnTo>
                        <a:pt x="16025" y="20047"/>
                      </a:lnTo>
                      <a:lnTo>
                        <a:pt x="16659" y="20047"/>
                      </a:lnTo>
                      <a:lnTo>
                        <a:pt x="17134" y="19762"/>
                      </a:lnTo>
                      <a:lnTo>
                        <a:pt x="17609" y="19698"/>
                      </a:lnTo>
                      <a:lnTo>
                        <a:pt x="17577" y="19413"/>
                      </a:lnTo>
                      <a:lnTo>
                        <a:pt x="17704" y="18748"/>
                      </a:lnTo>
                      <a:lnTo>
                        <a:pt x="18147" y="18273"/>
                      </a:lnTo>
                      <a:cubicBezTo>
                        <a:pt x="18274" y="18242"/>
                        <a:pt x="18400" y="18242"/>
                        <a:pt x="18527" y="18242"/>
                      </a:cubicBezTo>
                      <a:lnTo>
                        <a:pt x="18717" y="17957"/>
                      </a:lnTo>
                      <a:lnTo>
                        <a:pt x="19224" y="17988"/>
                      </a:lnTo>
                      <a:lnTo>
                        <a:pt x="19762" y="17703"/>
                      </a:lnTo>
                      <a:lnTo>
                        <a:pt x="20142" y="17323"/>
                      </a:lnTo>
                      <a:cubicBezTo>
                        <a:pt x="20406" y="17314"/>
                        <a:pt x="20589" y="17307"/>
                        <a:pt x="20724" y="17307"/>
                      </a:cubicBezTo>
                      <a:cubicBezTo>
                        <a:pt x="21025" y="17307"/>
                        <a:pt x="21085" y="17341"/>
                        <a:pt x="21282" y="17450"/>
                      </a:cubicBezTo>
                      <a:cubicBezTo>
                        <a:pt x="21219" y="17482"/>
                        <a:pt x="21156" y="17545"/>
                        <a:pt x="21124" y="17577"/>
                      </a:cubicBezTo>
                      <a:cubicBezTo>
                        <a:pt x="20902" y="17577"/>
                        <a:pt x="20681" y="17577"/>
                        <a:pt x="20427" y="17640"/>
                      </a:cubicBezTo>
                      <a:cubicBezTo>
                        <a:pt x="19984" y="17925"/>
                        <a:pt x="19984" y="17925"/>
                        <a:pt x="19952" y="18273"/>
                      </a:cubicBezTo>
                      <a:lnTo>
                        <a:pt x="20206" y="18400"/>
                      </a:lnTo>
                      <a:lnTo>
                        <a:pt x="20554" y="18147"/>
                      </a:lnTo>
                      <a:lnTo>
                        <a:pt x="20807" y="17988"/>
                      </a:lnTo>
                      <a:lnTo>
                        <a:pt x="21282" y="17862"/>
                      </a:lnTo>
                      <a:lnTo>
                        <a:pt x="21789" y="17640"/>
                      </a:lnTo>
                      <a:lnTo>
                        <a:pt x="22264" y="17513"/>
                      </a:lnTo>
                      <a:lnTo>
                        <a:pt x="22707" y="17102"/>
                      </a:lnTo>
                      <a:lnTo>
                        <a:pt x="23119" y="16785"/>
                      </a:lnTo>
                      <a:lnTo>
                        <a:pt x="23214" y="16437"/>
                      </a:lnTo>
                      <a:lnTo>
                        <a:pt x="22707" y="16563"/>
                      </a:lnTo>
                      <a:lnTo>
                        <a:pt x="22296" y="17102"/>
                      </a:lnTo>
                      <a:lnTo>
                        <a:pt x="21726" y="17133"/>
                      </a:lnTo>
                      <a:lnTo>
                        <a:pt x="21314" y="16912"/>
                      </a:lnTo>
                      <a:lnTo>
                        <a:pt x="20966" y="16532"/>
                      </a:lnTo>
                      <a:lnTo>
                        <a:pt x="20871" y="15898"/>
                      </a:lnTo>
                      <a:lnTo>
                        <a:pt x="21346" y="15582"/>
                      </a:lnTo>
                      <a:lnTo>
                        <a:pt x="21472" y="15075"/>
                      </a:lnTo>
                      <a:lnTo>
                        <a:pt x="20902" y="15043"/>
                      </a:lnTo>
                      <a:lnTo>
                        <a:pt x="20206" y="15233"/>
                      </a:lnTo>
                      <a:lnTo>
                        <a:pt x="19414" y="15645"/>
                      </a:lnTo>
                      <a:lnTo>
                        <a:pt x="18527" y="16342"/>
                      </a:lnTo>
                      <a:lnTo>
                        <a:pt x="17894" y="16753"/>
                      </a:lnTo>
                      <a:lnTo>
                        <a:pt x="17894" y="16753"/>
                      </a:lnTo>
                      <a:lnTo>
                        <a:pt x="18210" y="16373"/>
                      </a:lnTo>
                      <a:lnTo>
                        <a:pt x="18654" y="15993"/>
                      </a:lnTo>
                      <a:lnTo>
                        <a:pt x="18907" y="15803"/>
                      </a:lnTo>
                      <a:lnTo>
                        <a:pt x="18432" y="15645"/>
                      </a:lnTo>
                      <a:lnTo>
                        <a:pt x="19097" y="15645"/>
                      </a:lnTo>
                      <a:lnTo>
                        <a:pt x="19351" y="15297"/>
                      </a:lnTo>
                      <a:lnTo>
                        <a:pt x="19826" y="14980"/>
                      </a:lnTo>
                      <a:lnTo>
                        <a:pt x="20269" y="14948"/>
                      </a:lnTo>
                      <a:lnTo>
                        <a:pt x="20554" y="14568"/>
                      </a:lnTo>
                      <a:lnTo>
                        <a:pt x="20966" y="14441"/>
                      </a:lnTo>
                      <a:lnTo>
                        <a:pt x="21536" y="14441"/>
                      </a:lnTo>
                      <a:lnTo>
                        <a:pt x="22612" y="14378"/>
                      </a:lnTo>
                      <a:lnTo>
                        <a:pt x="23119" y="14473"/>
                      </a:lnTo>
                      <a:lnTo>
                        <a:pt x="23563" y="14441"/>
                      </a:lnTo>
                      <a:lnTo>
                        <a:pt x="24069" y="14156"/>
                      </a:lnTo>
                      <a:lnTo>
                        <a:pt x="24544" y="13745"/>
                      </a:lnTo>
                      <a:lnTo>
                        <a:pt x="25273" y="13650"/>
                      </a:lnTo>
                      <a:lnTo>
                        <a:pt x="25716" y="13523"/>
                      </a:lnTo>
                      <a:lnTo>
                        <a:pt x="25969" y="13333"/>
                      </a:lnTo>
                      <a:lnTo>
                        <a:pt x="25779" y="13175"/>
                      </a:lnTo>
                      <a:lnTo>
                        <a:pt x="25969" y="12985"/>
                      </a:lnTo>
                      <a:lnTo>
                        <a:pt x="26064" y="12605"/>
                      </a:lnTo>
                      <a:lnTo>
                        <a:pt x="25558" y="12541"/>
                      </a:lnTo>
                      <a:lnTo>
                        <a:pt x="25526" y="12320"/>
                      </a:lnTo>
                      <a:lnTo>
                        <a:pt x="24988" y="12320"/>
                      </a:lnTo>
                      <a:lnTo>
                        <a:pt x="24513" y="12541"/>
                      </a:lnTo>
                      <a:lnTo>
                        <a:pt x="24196" y="12731"/>
                      </a:lnTo>
                      <a:lnTo>
                        <a:pt x="23974" y="12636"/>
                      </a:lnTo>
                      <a:lnTo>
                        <a:pt x="24164" y="12383"/>
                      </a:lnTo>
                      <a:lnTo>
                        <a:pt x="24671" y="12225"/>
                      </a:lnTo>
                      <a:lnTo>
                        <a:pt x="25273" y="12098"/>
                      </a:lnTo>
                      <a:lnTo>
                        <a:pt x="25589" y="11876"/>
                      </a:lnTo>
                      <a:lnTo>
                        <a:pt x="25209" y="11845"/>
                      </a:lnTo>
                      <a:lnTo>
                        <a:pt x="24893" y="11686"/>
                      </a:lnTo>
                      <a:lnTo>
                        <a:pt x="24449" y="11560"/>
                      </a:lnTo>
                      <a:lnTo>
                        <a:pt x="24259" y="11306"/>
                      </a:lnTo>
                      <a:lnTo>
                        <a:pt x="24006" y="11053"/>
                      </a:lnTo>
                      <a:lnTo>
                        <a:pt x="23943" y="10831"/>
                      </a:lnTo>
                      <a:lnTo>
                        <a:pt x="24164" y="10768"/>
                      </a:lnTo>
                      <a:lnTo>
                        <a:pt x="24291" y="10610"/>
                      </a:lnTo>
                      <a:lnTo>
                        <a:pt x="24101" y="10229"/>
                      </a:lnTo>
                      <a:lnTo>
                        <a:pt x="23911" y="9818"/>
                      </a:lnTo>
                      <a:lnTo>
                        <a:pt x="23721" y="9089"/>
                      </a:lnTo>
                      <a:lnTo>
                        <a:pt x="23721" y="8773"/>
                      </a:lnTo>
                      <a:lnTo>
                        <a:pt x="23182" y="9184"/>
                      </a:lnTo>
                      <a:cubicBezTo>
                        <a:pt x="23119" y="9311"/>
                        <a:pt x="23056" y="9438"/>
                        <a:pt x="23024" y="9564"/>
                      </a:cubicBezTo>
                      <a:lnTo>
                        <a:pt x="22581" y="9691"/>
                      </a:lnTo>
                      <a:lnTo>
                        <a:pt x="22232" y="9976"/>
                      </a:lnTo>
                      <a:lnTo>
                        <a:pt x="21884" y="9944"/>
                      </a:lnTo>
                      <a:lnTo>
                        <a:pt x="21916" y="9723"/>
                      </a:lnTo>
                      <a:lnTo>
                        <a:pt x="21757" y="9533"/>
                      </a:lnTo>
                      <a:lnTo>
                        <a:pt x="21377" y="9628"/>
                      </a:lnTo>
                      <a:lnTo>
                        <a:pt x="21377" y="9628"/>
                      </a:lnTo>
                      <a:lnTo>
                        <a:pt x="21662" y="9216"/>
                      </a:lnTo>
                      <a:cubicBezTo>
                        <a:pt x="21757" y="9026"/>
                        <a:pt x="21852" y="8836"/>
                        <a:pt x="21947" y="8678"/>
                      </a:cubicBezTo>
                      <a:lnTo>
                        <a:pt x="22074" y="8393"/>
                      </a:lnTo>
                      <a:lnTo>
                        <a:pt x="21694" y="8361"/>
                      </a:lnTo>
                      <a:lnTo>
                        <a:pt x="21504" y="8171"/>
                      </a:lnTo>
                      <a:lnTo>
                        <a:pt x="21409" y="7886"/>
                      </a:lnTo>
                      <a:lnTo>
                        <a:pt x="21124" y="7601"/>
                      </a:lnTo>
                      <a:lnTo>
                        <a:pt x="20871" y="7728"/>
                      </a:lnTo>
                      <a:lnTo>
                        <a:pt x="20491" y="7728"/>
                      </a:lnTo>
                      <a:lnTo>
                        <a:pt x="20396" y="7633"/>
                      </a:lnTo>
                      <a:lnTo>
                        <a:pt x="19984" y="7633"/>
                      </a:lnTo>
                      <a:lnTo>
                        <a:pt x="19667" y="7823"/>
                      </a:lnTo>
                      <a:lnTo>
                        <a:pt x="19604" y="8139"/>
                      </a:lnTo>
                      <a:lnTo>
                        <a:pt x="19287" y="8519"/>
                      </a:lnTo>
                      <a:lnTo>
                        <a:pt x="19161" y="8773"/>
                      </a:lnTo>
                      <a:lnTo>
                        <a:pt x="19066" y="9153"/>
                      </a:lnTo>
                      <a:lnTo>
                        <a:pt x="18844" y="9153"/>
                      </a:lnTo>
                      <a:lnTo>
                        <a:pt x="18622" y="9501"/>
                      </a:lnTo>
                      <a:lnTo>
                        <a:pt x="18369" y="9691"/>
                      </a:lnTo>
                      <a:lnTo>
                        <a:pt x="18464" y="9849"/>
                      </a:lnTo>
                      <a:lnTo>
                        <a:pt x="18654" y="10103"/>
                      </a:lnTo>
                      <a:lnTo>
                        <a:pt x="18464" y="10578"/>
                      </a:lnTo>
                      <a:cubicBezTo>
                        <a:pt x="18369" y="10736"/>
                        <a:pt x="18274" y="10926"/>
                        <a:pt x="18179" y="11116"/>
                      </a:cubicBezTo>
                      <a:lnTo>
                        <a:pt x="17735" y="11496"/>
                      </a:lnTo>
                      <a:lnTo>
                        <a:pt x="17260" y="11813"/>
                      </a:lnTo>
                      <a:lnTo>
                        <a:pt x="16754" y="11876"/>
                      </a:lnTo>
                      <a:lnTo>
                        <a:pt x="16785" y="12351"/>
                      </a:lnTo>
                      <a:cubicBezTo>
                        <a:pt x="16690" y="12573"/>
                        <a:pt x="16564" y="12763"/>
                        <a:pt x="16469" y="12985"/>
                      </a:cubicBezTo>
                      <a:lnTo>
                        <a:pt x="16437" y="13333"/>
                      </a:lnTo>
                      <a:lnTo>
                        <a:pt x="16247" y="13618"/>
                      </a:lnTo>
                      <a:lnTo>
                        <a:pt x="15867" y="13998"/>
                      </a:lnTo>
                      <a:lnTo>
                        <a:pt x="15360" y="14093"/>
                      </a:lnTo>
                      <a:lnTo>
                        <a:pt x="15329" y="13555"/>
                      </a:lnTo>
                      <a:lnTo>
                        <a:pt x="15234" y="13111"/>
                      </a:lnTo>
                      <a:cubicBezTo>
                        <a:pt x="15297" y="12985"/>
                        <a:pt x="15360" y="12858"/>
                        <a:pt x="15424" y="12731"/>
                      </a:cubicBezTo>
                      <a:lnTo>
                        <a:pt x="15614" y="12225"/>
                      </a:lnTo>
                      <a:lnTo>
                        <a:pt x="15899" y="11781"/>
                      </a:lnTo>
                      <a:lnTo>
                        <a:pt x="15424" y="11718"/>
                      </a:lnTo>
                      <a:lnTo>
                        <a:pt x="15044" y="11718"/>
                      </a:lnTo>
                      <a:lnTo>
                        <a:pt x="14917" y="11560"/>
                      </a:lnTo>
                      <a:lnTo>
                        <a:pt x="14537" y="11433"/>
                      </a:lnTo>
                      <a:lnTo>
                        <a:pt x="14505" y="11180"/>
                      </a:lnTo>
                      <a:lnTo>
                        <a:pt x="14315" y="10926"/>
                      </a:lnTo>
                      <a:lnTo>
                        <a:pt x="14093" y="10641"/>
                      </a:lnTo>
                      <a:lnTo>
                        <a:pt x="13492" y="10831"/>
                      </a:lnTo>
                      <a:lnTo>
                        <a:pt x="13492" y="10831"/>
                      </a:lnTo>
                      <a:lnTo>
                        <a:pt x="13555" y="10578"/>
                      </a:lnTo>
                      <a:lnTo>
                        <a:pt x="13808" y="9976"/>
                      </a:lnTo>
                      <a:lnTo>
                        <a:pt x="13713" y="9818"/>
                      </a:lnTo>
                      <a:lnTo>
                        <a:pt x="13745" y="9596"/>
                      </a:lnTo>
                      <a:lnTo>
                        <a:pt x="14410" y="8868"/>
                      </a:lnTo>
                      <a:lnTo>
                        <a:pt x="15075" y="8329"/>
                      </a:lnTo>
                      <a:lnTo>
                        <a:pt x="15740" y="7854"/>
                      </a:lnTo>
                      <a:lnTo>
                        <a:pt x="16152" y="7696"/>
                      </a:lnTo>
                      <a:lnTo>
                        <a:pt x="16595" y="7443"/>
                      </a:lnTo>
                      <a:lnTo>
                        <a:pt x="16722" y="7189"/>
                      </a:lnTo>
                      <a:lnTo>
                        <a:pt x="16500" y="7094"/>
                      </a:lnTo>
                      <a:lnTo>
                        <a:pt x="16310" y="6936"/>
                      </a:lnTo>
                      <a:lnTo>
                        <a:pt x="16627" y="7031"/>
                      </a:lnTo>
                      <a:lnTo>
                        <a:pt x="16880" y="7126"/>
                      </a:lnTo>
                      <a:lnTo>
                        <a:pt x="17102" y="7063"/>
                      </a:lnTo>
                      <a:lnTo>
                        <a:pt x="17387" y="6809"/>
                      </a:lnTo>
                      <a:lnTo>
                        <a:pt x="17577" y="6936"/>
                      </a:lnTo>
                      <a:lnTo>
                        <a:pt x="17799" y="6873"/>
                      </a:lnTo>
                      <a:lnTo>
                        <a:pt x="17989" y="6683"/>
                      </a:lnTo>
                      <a:lnTo>
                        <a:pt x="18210" y="6588"/>
                      </a:lnTo>
                      <a:lnTo>
                        <a:pt x="18527" y="6303"/>
                      </a:lnTo>
                      <a:lnTo>
                        <a:pt x="18337" y="6271"/>
                      </a:lnTo>
                      <a:lnTo>
                        <a:pt x="18084" y="6271"/>
                      </a:lnTo>
                      <a:lnTo>
                        <a:pt x="18147" y="6113"/>
                      </a:lnTo>
                      <a:lnTo>
                        <a:pt x="18020" y="5954"/>
                      </a:lnTo>
                      <a:lnTo>
                        <a:pt x="18020" y="5954"/>
                      </a:lnTo>
                      <a:lnTo>
                        <a:pt x="18210" y="5986"/>
                      </a:lnTo>
                      <a:lnTo>
                        <a:pt x="18432" y="6081"/>
                      </a:lnTo>
                      <a:lnTo>
                        <a:pt x="18559" y="6176"/>
                      </a:lnTo>
                      <a:lnTo>
                        <a:pt x="18875" y="6049"/>
                      </a:lnTo>
                      <a:lnTo>
                        <a:pt x="19256" y="5828"/>
                      </a:lnTo>
                      <a:lnTo>
                        <a:pt x="19319" y="5637"/>
                      </a:lnTo>
                      <a:lnTo>
                        <a:pt x="19541" y="5637"/>
                      </a:lnTo>
                      <a:lnTo>
                        <a:pt x="19477" y="5796"/>
                      </a:lnTo>
                      <a:lnTo>
                        <a:pt x="19192" y="5986"/>
                      </a:lnTo>
                      <a:lnTo>
                        <a:pt x="18717" y="6366"/>
                      </a:lnTo>
                      <a:cubicBezTo>
                        <a:pt x="18590" y="6493"/>
                        <a:pt x="18432" y="6651"/>
                        <a:pt x="18305" y="6809"/>
                      </a:cubicBezTo>
                      <a:lnTo>
                        <a:pt x="17957" y="6904"/>
                      </a:lnTo>
                      <a:lnTo>
                        <a:pt x="17830" y="7126"/>
                      </a:lnTo>
                      <a:lnTo>
                        <a:pt x="18084" y="7126"/>
                      </a:lnTo>
                      <a:cubicBezTo>
                        <a:pt x="18020" y="7189"/>
                        <a:pt x="17989" y="7253"/>
                        <a:pt x="18115" y="7348"/>
                      </a:cubicBezTo>
                      <a:cubicBezTo>
                        <a:pt x="18147" y="7316"/>
                        <a:pt x="18242" y="7284"/>
                        <a:pt x="18305" y="7284"/>
                      </a:cubicBezTo>
                      <a:lnTo>
                        <a:pt x="18622" y="7031"/>
                      </a:lnTo>
                      <a:lnTo>
                        <a:pt x="18939" y="7031"/>
                      </a:lnTo>
                      <a:lnTo>
                        <a:pt x="19097" y="7063"/>
                      </a:lnTo>
                      <a:lnTo>
                        <a:pt x="19192" y="7158"/>
                      </a:lnTo>
                      <a:lnTo>
                        <a:pt x="19477" y="7158"/>
                      </a:lnTo>
                      <a:lnTo>
                        <a:pt x="19731" y="6904"/>
                      </a:lnTo>
                      <a:lnTo>
                        <a:pt x="19509" y="6841"/>
                      </a:lnTo>
                      <a:lnTo>
                        <a:pt x="19636" y="6524"/>
                      </a:lnTo>
                      <a:lnTo>
                        <a:pt x="19351" y="6493"/>
                      </a:lnTo>
                      <a:lnTo>
                        <a:pt x="19351" y="6271"/>
                      </a:lnTo>
                      <a:lnTo>
                        <a:pt x="19161" y="6208"/>
                      </a:lnTo>
                      <a:cubicBezTo>
                        <a:pt x="19224" y="6144"/>
                        <a:pt x="19287" y="6081"/>
                        <a:pt x="19351" y="6018"/>
                      </a:cubicBezTo>
                      <a:lnTo>
                        <a:pt x="19509" y="6049"/>
                      </a:lnTo>
                      <a:lnTo>
                        <a:pt x="19731" y="5923"/>
                      </a:lnTo>
                      <a:lnTo>
                        <a:pt x="19857" y="5796"/>
                      </a:lnTo>
                      <a:lnTo>
                        <a:pt x="20079" y="5796"/>
                      </a:lnTo>
                      <a:lnTo>
                        <a:pt x="20396" y="5574"/>
                      </a:lnTo>
                      <a:lnTo>
                        <a:pt x="20807" y="5384"/>
                      </a:lnTo>
                      <a:lnTo>
                        <a:pt x="21061" y="5194"/>
                      </a:lnTo>
                      <a:lnTo>
                        <a:pt x="21124" y="5036"/>
                      </a:lnTo>
                      <a:lnTo>
                        <a:pt x="21314" y="4719"/>
                      </a:lnTo>
                      <a:lnTo>
                        <a:pt x="21567" y="4687"/>
                      </a:lnTo>
                      <a:lnTo>
                        <a:pt x="21884" y="4466"/>
                      </a:lnTo>
                      <a:lnTo>
                        <a:pt x="21947" y="4244"/>
                      </a:lnTo>
                      <a:lnTo>
                        <a:pt x="21852" y="4149"/>
                      </a:lnTo>
                      <a:lnTo>
                        <a:pt x="21789" y="3991"/>
                      </a:lnTo>
                      <a:lnTo>
                        <a:pt x="22106" y="3991"/>
                      </a:lnTo>
                      <a:lnTo>
                        <a:pt x="22264" y="3896"/>
                      </a:lnTo>
                      <a:lnTo>
                        <a:pt x="22454" y="3896"/>
                      </a:lnTo>
                      <a:lnTo>
                        <a:pt x="22486" y="4022"/>
                      </a:lnTo>
                      <a:lnTo>
                        <a:pt x="22739" y="3991"/>
                      </a:lnTo>
                      <a:lnTo>
                        <a:pt x="23024" y="3927"/>
                      </a:lnTo>
                      <a:lnTo>
                        <a:pt x="23056" y="3737"/>
                      </a:lnTo>
                      <a:lnTo>
                        <a:pt x="23246" y="3706"/>
                      </a:lnTo>
                      <a:lnTo>
                        <a:pt x="23182" y="3927"/>
                      </a:lnTo>
                      <a:lnTo>
                        <a:pt x="23373" y="3927"/>
                      </a:lnTo>
                      <a:lnTo>
                        <a:pt x="23246" y="4149"/>
                      </a:lnTo>
                      <a:lnTo>
                        <a:pt x="23373" y="4181"/>
                      </a:lnTo>
                      <a:lnTo>
                        <a:pt x="23341" y="4371"/>
                      </a:lnTo>
                      <a:lnTo>
                        <a:pt x="23436" y="4434"/>
                      </a:lnTo>
                      <a:lnTo>
                        <a:pt x="23341" y="4656"/>
                      </a:lnTo>
                      <a:lnTo>
                        <a:pt x="23499" y="4719"/>
                      </a:lnTo>
                      <a:lnTo>
                        <a:pt x="23499" y="4941"/>
                      </a:lnTo>
                      <a:lnTo>
                        <a:pt x="23309" y="5226"/>
                      </a:lnTo>
                      <a:lnTo>
                        <a:pt x="22802" y="5511"/>
                      </a:lnTo>
                      <a:lnTo>
                        <a:pt x="22296" y="5828"/>
                      </a:lnTo>
                      <a:lnTo>
                        <a:pt x="22232" y="6113"/>
                      </a:lnTo>
                      <a:lnTo>
                        <a:pt x="21726" y="6176"/>
                      </a:lnTo>
                      <a:lnTo>
                        <a:pt x="21536" y="6113"/>
                      </a:lnTo>
                      <a:cubicBezTo>
                        <a:pt x="21441" y="6113"/>
                        <a:pt x="21346" y="6113"/>
                        <a:pt x="21282" y="6144"/>
                      </a:cubicBezTo>
                      <a:lnTo>
                        <a:pt x="20776" y="6398"/>
                      </a:lnTo>
                      <a:cubicBezTo>
                        <a:pt x="20681" y="6461"/>
                        <a:pt x="20617" y="6556"/>
                        <a:pt x="20554" y="6651"/>
                      </a:cubicBezTo>
                      <a:lnTo>
                        <a:pt x="20871" y="6714"/>
                      </a:lnTo>
                      <a:lnTo>
                        <a:pt x="21187" y="6683"/>
                      </a:lnTo>
                      <a:lnTo>
                        <a:pt x="21377" y="6524"/>
                      </a:lnTo>
                      <a:lnTo>
                        <a:pt x="21599" y="6429"/>
                      </a:lnTo>
                      <a:lnTo>
                        <a:pt x="21757" y="6493"/>
                      </a:lnTo>
                      <a:lnTo>
                        <a:pt x="22042" y="6588"/>
                      </a:lnTo>
                      <a:lnTo>
                        <a:pt x="22137" y="6968"/>
                      </a:lnTo>
                      <a:lnTo>
                        <a:pt x="22106" y="7158"/>
                      </a:lnTo>
                      <a:lnTo>
                        <a:pt x="22169" y="7443"/>
                      </a:lnTo>
                      <a:cubicBezTo>
                        <a:pt x="22264" y="7443"/>
                        <a:pt x="22391" y="7443"/>
                        <a:pt x="22517" y="7411"/>
                      </a:cubicBezTo>
                      <a:lnTo>
                        <a:pt x="22676" y="7791"/>
                      </a:lnTo>
                      <a:lnTo>
                        <a:pt x="23214" y="7791"/>
                      </a:lnTo>
                      <a:lnTo>
                        <a:pt x="23499" y="7949"/>
                      </a:lnTo>
                      <a:lnTo>
                        <a:pt x="23626" y="7728"/>
                      </a:lnTo>
                      <a:lnTo>
                        <a:pt x="23277" y="7284"/>
                      </a:lnTo>
                      <a:lnTo>
                        <a:pt x="23151" y="7094"/>
                      </a:lnTo>
                      <a:lnTo>
                        <a:pt x="23151" y="6904"/>
                      </a:lnTo>
                      <a:lnTo>
                        <a:pt x="23436" y="7094"/>
                      </a:lnTo>
                      <a:lnTo>
                        <a:pt x="23879" y="7411"/>
                      </a:lnTo>
                      <a:lnTo>
                        <a:pt x="24133" y="7601"/>
                      </a:lnTo>
                      <a:cubicBezTo>
                        <a:pt x="24196" y="7506"/>
                        <a:pt x="24228" y="7379"/>
                        <a:pt x="24291" y="7284"/>
                      </a:cubicBezTo>
                      <a:lnTo>
                        <a:pt x="24639" y="6999"/>
                      </a:lnTo>
                      <a:lnTo>
                        <a:pt x="24418" y="6841"/>
                      </a:lnTo>
                      <a:lnTo>
                        <a:pt x="24576" y="6398"/>
                      </a:lnTo>
                      <a:lnTo>
                        <a:pt x="24228" y="6271"/>
                      </a:lnTo>
                      <a:lnTo>
                        <a:pt x="24069" y="5764"/>
                      </a:lnTo>
                      <a:lnTo>
                        <a:pt x="24323" y="5606"/>
                      </a:lnTo>
                      <a:lnTo>
                        <a:pt x="24576" y="5479"/>
                      </a:lnTo>
                      <a:lnTo>
                        <a:pt x="24924" y="5954"/>
                      </a:lnTo>
                      <a:lnTo>
                        <a:pt x="24988" y="6271"/>
                      </a:lnTo>
                      <a:lnTo>
                        <a:pt x="25241" y="6303"/>
                      </a:lnTo>
                      <a:lnTo>
                        <a:pt x="25526" y="5954"/>
                      </a:lnTo>
                      <a:lnTo>
                        <a:pt x="25938" y="5828"/>
                      </a:lnTo>
                      <a:lnTo>
                        <a:pt x="26064" y="5669"/>
                      </a:lnTo>
                      <a:lnTo>
                        <a:pt x="26286" y="5669"/>
                      </a:lnTo>
                      <a:lnTo>
                        <a:pt x="26476" y="5511"/>
                      </a:lnTo>
                      <a:lnTo>
                        <a:pt x="26571" y="5289"/>
                      </a:lnTo>
                      <a:lnTo>
                        <a:pt x="26128" y="5289"/>
                      </a:lnTo>
                      <a:cubicBezTo>
                        <a:pt x="26159" y="5257"/>
                        <a:pt x="26191" y="5226"/>
                        <a:pt x="26191" y="5162"/>
                      </a:cubicBezTo>
                      <a:lnTo>
                        <a:pt x="26064" y="4972"/>
                      </a:lnTo>
                      <a:lnTo>
                        <a:pt x="25874" y="4941"/>
                      </a:lnTo>
                      <a:lnTo>
                        <a:pt x="25684" y="4846"/>
                      </a:lnTo>
                      <a:lnTo>
                        <a:pt x="25494" y="4846"/>
                      </a:lnTo>
                      <a:lnTo>
                        <a:pt x="25526" y="4687"/>
                      </a:lnTo>
                      <a:lnTo>
                        <a:pt x="25558" y="4529"/>
                      </a:lnTo>
                      <a:lnTo>
                        <a:pt x="25083" y="4529"/>
                      </a:lnTo>
                      <a:cubicBezTo>
                        <a:pt x="25146" y="4434"/>
                        <a:pt x="25209" y="4371"/>
                        <a:pt x="25273" y="4276"/>
                      </a:cubicBezTo>
                      <a:lnTo>
                        <a:pt x="25494" y="4276"/>
                      </a:lnTo>
                      <a:lnTo>
                        <a:pt x="25716" y="4181"/>
                      </a:lnTo>
                      <a:lnTo>
                        <a:pt x="25463" y="4086"/>
                      </a:lnTo>
                      <a:lnTo>
                        <a:pt x="25589" y="3991"/>
                      </a:lnTo>
                      <a:lnTo>
                        <a:pt x="25748" y="3991"/>
                      </a:lnTo>
                      <a:lnTo>
                        <a:pt x="25716" y="3832"/>
                      </a:lnTo>
                      <a:lnTo>
                        <a:pt x="25526" y="3769"/>
                      </a:lnTo>
                      <a:lnTo>
                        <a:pt x="25748" y="3611"/>
                      </a:lnTo>
                      <a:lnTo>
                        <a:pt x="25621" y="3516"/>
                      </a:lnTo>
                      <a:lnTo>
                        <a:pt x="25336" y="3516"/>
                      </a:lnTo>
                      <a:lnTo>
                        <a:pt x="25399" y="3421"/>
                      </a:lnTo>
                      <a:lnTo>
                        <a:pt x="25209" y="3421"/>
                      </a:lnTo>
                      <a:lnTo>
                        <a:pt x="25146" y="3389"/>
                      </a:lnTo>
                      <a:lnTo>
                        <a:pt x="25431" y="3262"/>
                      </a:lnTo>
                      <a:lnTo>
                        <a:pt x="25273" y="3199"/>
                      </a:lnTo>
                      <a:lnTo>
                        <a:pt x="24924" y="3262"/>
                      </a:lnTo>
                      <a:lnTo>
                        <a:pt x="24924" y="3262"/>
                      </a:lnTo>
                      <a:lnTo>
                        <a:pt x="24956" y="3072"/>
                      </a:lnTo>
                      <a:lnTo>
                        <a:pt x="25051" y="2977"/>
                      </a:lnTo>
                      <a:lnTo>
                        <a:pt x="24924" y="2977"/>
                      </a:lnTo>
                      <a:lnTo>
                        <a:pt x="25051" y="2851"/>
                      </a:lnTo>
                      <a:lnTo>
                        <a:pt x="24924" y="2756"/>
                      </a:lnTo>
                      <a:lnTo>
                        <a:pt x="24576" y="2756"/>
                      </a:lnTo>
                      <a:lnTo>
                        <a:pt x="24418" y="2882"/>
                      </a:lnTo>
                      <a:lnTo>
                        <a:pt x="24196" y="2882"/>
                      </a:lnTo>
                      <a:lnTo>
                        <a:pt x="24101" y="2851"/>
                      </a:lnTo>
                      <a:lnTo>
                        <a:pt x="23879" y="2977"/>
                      </a:lnTo>
                      <a:lnTo>
                        <a:pt x="23689" y="3009"/>
                      </a:lnTo>
                      <a:lnTo>
                        <a:pt x="23911" y="2851"/>
                      </a:lnTo>
                      <a:lnTo>
                        <a:pt x="24228" y="2692"/>
                      </a:lnTo>
                      <a:lnTo>
                        <a:pt x="24386" y="2502"/>
                      </a:lnTo>
                      <a:lnTo>
                        <a:pt x="24576" y="2344"/>
                      </a:lnTo>
                      <a:lnTo>
                        <a:pt x="24323" y="2344"/>
                      </a:lnTo>
                      <a:lnTo>
                        <a:pt x="24006" y="2471"/>
                      </a:lnTo>
                      <a:lnTo>
                        <a:pt x="23816" y="2471"/>
                      </a:lnTo>
                      <a:lnTo>
                        <a:pt x="23563" y="2566"/>
                      </a:lnTo>
                      <a:lnTo>
                        <a:pt x="23246" y="2756"/>
                      </a:lnTo>
                      <a:lnTo>
                        <a:pt x="23024" y="2946"/>
                      </a:lnTo>
                      <a:lnTo>
                        <a:pt x="22771" y="3072"/>
                      </a:lnTo>
                      <a:lnTo>
                        <a:pt x="22549" y="3326"/>
                      </a:lnTo>
                      <a:lnTo>
                        <a:pt x="22391" y="3357"/>
                      </a:lnTo>
                      <a:lnTo>
                        <a:pt x="22517" y="3136"/>
                      </a:lnTo>
                      <a:lnTo>
                        <a:pt x="22897" y="2851"/>
                      </a:lnTo>
                      <a:lnTo>
                        <a:pt x="23182" y="2692"/>
                      </a:lnTo>
                      <a:lnTo>
                        <a:pt x="23594" y="2502"/>
                      </a:lnTo>
                      <a:lnTo>
                        <a:pt x="24038" y="2344"/>
                      </a:lnTo>
                      <a:close/>
                      <a:moveTo>
                        <a:pt x="64891" y="52919"/>
                      </a:moveTo>
                      <a:lnTo>
                        <a:pt x="64891" y="52919"/>
                      </a:lnTo>
                      <a:cubicBezTo>
                        <a:pt x="64796" y="53109"/>
                        <a:pt x="64796" y="53109"/>
                        <a:pt x="64036" y="54249"/>
                      </a:cubicBezTo>
                      <a:cubicBezTo>
                        <a:pt x="63751" y="54281"/>
                        <a:pt x="63814" y="54598"/>
                        <a:pt x="63656" y="54693"/>
                      </a:cubicBezTo>
                      <a:cubicBezTo>
                        <a:pt x="63609" y="54679"/>
                        <a:pt x="63573" y="54669"/>
                        <a:pt x="63538" y="54669"/>
                      </a:cubicBezTo>
                      <a:cubicBezTo>
                        <a:pt x="63405" y="54669"/>
                        <a:pt x="63296" y="54820"/>
                        <a:pt x="62769" y="55548"/>
                      </a:cubicBezTo>
                      <a:cubicBezTo>
                        <a:pt x="62515" y="55959"/>
                        <a:pt x="62420" y="56498"/>
                        <a:pt x="62009" y="56814"/>
                      </a:cubicBezTo>
                      <a:lnTo>
                        <a:pt x="61977" y="56783"/>
                      </a:lnTo>
                      <a:cubicBezTo>
                        <a:pt x="61724" y="57099"/>
                        <a:pt x="61470" y="57416"/>
                        <a:pt x="61217" y="57733"/>
                      </a:cubicBezTo>
                      <a:lnTo>
                        <a:pt x="61154" y="57828"/>
                      </a:lnTo>
                      <a:cubicBezTo>
                        <a:pt x="61027" y="57986"/>
                        <a:pt x="60964" y="58145"/>
                        <a:pt x="60837" y="58303"/>
                      </a:cubicBezTo>
                      <a:cubicBezTo>
                        <a:pt x="60805" y="58366"/>
                        <a:pt x="60742" y="58430"/>
                        <a:pt x="60710" y="58493"/>
                      </a:cubicBezTo>
                      <a:cubicBezTo>
                        <a:pt x="60584" y="58651"/>
                        <a:pt x="60425" y="58810"/>
                        <a:pt x="60299" y="59000"/>
                      </a:cubicBezTo>
                      <a:lnTo>
                        <a:pt x="60330" y="59031"/>
                      </a:lnTo>
                      <a:lnTo>
                        <a:pt x="60425" y="59031"/>
                      </a:lnTo>
                      <a:cubicBezTo>
                        <a:pt x="60362" y="59158"/>
                        <a:pt x="60362" y="59158"/>
                        <a:pt x="60362" y="59190"/>
                      </a:cubicBezTo>
                      <a:lnTo>
                        <a:pt x="60394" y="59221"/>
                      </a:lnTo>
                      <a:lnTo>
                        <a:pt x="60394" y="59253"/>
                      </a:lnTo>
                      <a:cubicBezTo>
                        <a:pt x="60995" y="59095"/>
                        <a:pt x="63529" y="55453"/>
                        <a:pt x="63561" y="55421"/>
                      </a:cubicBezTo>
                      <a:cubicBezTo>
                        <a:pt x="63592" y="55358"/>
                        <a:pt x="63656" y="55294"/>
                        <a:pt x="63687" y="55199"/>
                      </a:cubicBezTo>
                      <a:cubicBezTo>
                        <a:pt x="63719" y="55136"/>
                        <a:pt x="63751" y="55073"/>
                        <a:pt x="63814" y="55009"/>
                      </a:cubicBezTo>
                      <a:cubicBezTo>
                        <a:pt x="63814" y="54978"/>
                        <a:pt x="63846" y="54946"/>
                        <a:pt x="63877" y="54914"/>
                      </a:cubicBezTo>
                      <a:cubicBezTo>
                        <a:pt x="63941" y="54788"/>
                        <a:pt x="64036" y="54693"/>
                        <a:pt x="64131" y="54566"/>
                      </a:cubicBezTo>
                      <a:cubicBezTo>
                        <a:pt x="64131" y="54534"/>
                        <a:pt x="64162" y="54503"/>
                        <a:pt x="64194" y="54471"/>
                      </a:cubicBezTo>
                      <a:cubicBezTo>
                        <a:pt x="64922" y="53172"/>
                        <a:pt x="64922" y="53109"/>
                        <a:pt x="64891" y="52919"/>
                      </a:cubicBezTo>
                      <a:close/>
                      <a:moveTo>
                        <a:pt x="57227" y="22960"/>
                      </a:moveTo>
                      <a:cubicBezTo>
                        <a:pt x="56752" y="23055"/>
                        <a:pt x="56752" y="23055"/>
                        <a:pt x="55960" y="23119"/>
                      </a:cubicBezTo>
                      <a:cubicBezTo>
                        <a:pt x="55897" y="23214"/>
                        <a:pt x="55738" y="23309"/>
                        <a:pt x="55643" y="23340"/>
                      </a:cubicBezTo>
                      <a:cubicBezTo>
                        <a:pt x="55350" y="23086"/>
                        <a:pt x="55238" y="22989"/>
                        <a:pt x="54994" y="22989"/>
                      </a:cubicBezTo>
                      <a:cubicBezTo>
                        <a:pt x="54843" y="22989"/>
                        <a:pt x="54640" y="23026"/>
                        <a:pt x="54313" y="23087"/>
                      </a:cubicBezTo>
                      <a:cubicBezTo>
                        <a:pt x="54282" y="23150"/>
                        <a:pt x="54218" y="23245"/>
                        <a:pt x="54187" y="23277"/>
                      </a:cubicBezTo>
                      <a:cubicBezTo>
                        <a:pt x="54105" y="23277"/>
                        <a:pt x="54024" y="23274"/>
                        <a:pt x="53941" y="23274"/>
                      </a:cubicBezTo>
                      <a:cubicBezTo>
                        <a:pt x="53733" y="23274"/>
                        <a:pt x="53517" y="23291"/>
                        <a:pt x="53268" y="23404"/>
                      </a:cubicBezTo>
                      <a:cubicBezTo>
                        <a:pt x="53268" y="23530"/>
                        <a:pt x="53236" y="23689"/>
                        <a:pt x="53173" y="23815"/>
                      </a:cubicBezTo>
                      <a:cubicBezTo>
                        <a:pt x="52920" y="23879"/>
                        <a:pt x="52635" y="23784"/>
                        <a:pt x="52381" y="23942"/>
                      </a:cubicBezTo>
                      <a:cubicBezTo>
                        <a:pt x="52350" y="23942"/>
                        <a:pt x="52318" y="23942"/>
                        <a:pt x="52191" y="23910"/>
                      </a:cubicBezTo>
                      <a:cubicBezTo>
                        <a:pt x="52096" y="23879"/>
                        <a:pt x="52033" y="23879"/>
                        <a:pt x="51970" y="23847"/>
                      </a:cubicBezTo>
                      <a:lnTo>
                        <a:pt x="51811" y="23847"/>
                      </a:lnTo>
                      <a:cubicBezTo>
                        <a:pt x="51747" y="23851"/>
                        <a:pt x="51689" y="23853"/>
                        <a:pt x="51637" y="23853"/>
                      </a:cubicBezTo>
                      <a:cubicBezTo>
                        <a:pt x="51279" y="23853"/>
                        <a:pt x="51185" y="23760"/>
                        <a:pt x="51020" y="23594"/>
                      </a:cubicBezTo>
                      <a:cubicBezTo>
                        <a:pt x="50956" y="23562"/>
                        <a:pt x="50861" y="23530"/>
                        <a:pt x="50798" y="23467"/>
                      </a:cubicBezTo>
                      <a:cubicBezTo>
                        <a:pt x="50608" y="23815"/>
                        <a:pt x="50766" y="24164"/>
                        <a:pt x="50671" y="24512"/>
                      </a:cubicBezTo>
                      <a:cubicBezTo>
                        <a:pt x="50323" y="24512"/>
                        <a:pt x="50323" y="24512"/>
                        <a:pt x="50038" y="24480"/>
                      </a:cubicBezTo>
                      <a:lnTo>
                        <a:pt x="50038" y="24480"/>
                      </a:lnTo>
                      <a:cubicBezTo>
                        <a:pt x="50070" y="24797"/>
                        <a:pt x="50133" y="25114"/>
                        <a:pt x="50165" y="25431"/>
                      </a:cubicBezTo>
                      <a:cubicBezTo>
                        <a:pt x="50080" y="25431"/>
                        <a:pt x="49996" y="25427"/>
                        <a:pt x="49911" y="25427"/>
                      </a:cubicBezTo>
                      <a:cubicBezTo>
                        <a:pt x="49742" y="25427"/>
                        <a:pt x="49573" y="25441"/>
                        <a:pt x="49404" y="25526"/>
                      </a:cubicBezTo>
                      <a:cubicBezTo>
                        <a:pt x="49404" y="26032"/>
                        <a:pt x="49341" y="26571"/>
                        <a:pt x="49373" y="27077"/>
                      </a:cubicBezTo>
                      <a:cubicBezTo>
                        <a:pt x="49404" y="27204"/>
                        <a:pt x="49404" y="27362"/>
                        <a:pt x="49404" y="27489"/>
                      </a:cubicBezTo>
                      <a:cubicBezTo>
                        <a:pt x="49341" y="27489"/>
                        <a:pt x="49274" y="27486"/>
                        <a:pt x="49206" y="27486"/>
                      </a:cubicBezTo>
                      <a:cubicBezTo>
                        <a:pt x="49070" y="27486"/>
                        <a:pt x="48929" y="27500"/>
                        <a:pt x="48803" y="27584"/>
                      </a:cubicBezTo>
                      <a:cubicBezTo>
                        <a:pt x="48771" y="28281"/>
                        <a:pt x="48264" y="28471"/>
                        <a:pt x="47948" y="28502"/>
                      </a:cubicBezTo>
                      <a:cubicBezTo>
                        <a:pt x="47758" y="28534"/>
                        <a:pt x="46871" y="30751"/>
                        <a:pt x="46871" y="30751"/>
                      </a:cubicBezTo>
                      <a:lnTo>
                        <a:pt x="46649" y="30751"/>
                      </a:lnTo>
                      <a:lnTo>
                        <a:pt x="46459" y="30783"/>
                      </a:lnTo>
                      <a:cubicBezTo>
                        <a:pt x="46396" y="30814"/>
                        <a:pt x="46333" y="30878"/>
                        <a:pt x="46269" y="30909"/>
                      </a:cubicBezTo>
                      <a:cubicBezTo>
                        <a:pt x="46333" y="32113"/>
                        <a:pt x="46174" y="32176"/>
                        <a:pt x="45731" y="32366"/>
                      </a:cubicBezTo>
                      <a:cubicBezTo>
                        <a:pt x="45699" y="32398"/>
                        <a:pt x="45668" y="32493"/>
                        <a:pt x="45636" y="32556"/>
                      </a:cubicBezTo>
                      <a:cubicBezTo>
                        <a:pt x="45636" y="32683"/>
                        <a:pt x="45636" y="32841"/>
                        <a:pt x="45763" y="32999"/>
                      </a:cubicBezTo>
                      <a:cubicBezTo>
                        <a:pt x="46618" y="33158"/>
                        <a:pt x="46618" y="33158"/>
                        <a:pt x="46713" y="33316"/>
                      </a:cubicBezTo>
                      <a:cubicBezTo>
                        <a:pt x="46491" y="33791"/>
                        <a:pt x="46491" y="33791"/>
                        <a:pt x="46459" y="35311"/>
                      </a:cubicBezTo>
                      <a:cubicBezTo>
                        <a:pt x="46459" y="35406"/>
                        <a:pt x="46459" y="35470"/>
                        <a:pt x="46459" y="35565"/>
                      </a:cubicBezTo>
                      <a:cubicBezTo>
                        <a:pt x="46459" y="35755"/>
                        <a:pt x="46459" y="35755"/>
                        <a:pt x="46016" y="36198"/>
                      </a:cubicBezTo>
                      <a:cubicBezTo>
                        <a:pt x="46048" y="36515"/>
                        <a:pt x="46174" y="36768"/>
                        <a:pt x="46206" y="37053"/>
                      </a:cubicBezTo>
                      <a:cubicBezTo>
                        <a:pt x="46206" y="37148"/>
                        <a:pt x="46206" y="37211"/>
                        <a:pt x="46206" y="37496"/>
                      </a:cubicBezTo>
                      <a:cubicBezTo>
                        <a:pt x="46206" y="37528"/>
                        <a:pt x="47061" y="38985"/>
                        <a:pt x="47884" y="39428"/>
                      </a:cubicBezTo>
                      <a:cubicBezTo>
                        <a:pt x="47853" y="39808"/>
                        <a:pt x="47758" y="40727"/>
                        <a:pt x="49056" y="40822"/>
                      </a:cubicBezTo>
                      <a:cubicBezTo>
                        <a:pt x="49764" y="42237"/>
                        <a:pt x="49929" y="42568"/>
                        <a:pt x="50432" y="42568"/>
                      </a:cubicBezTo>
                      <a:cubicBezTo>
                        <a:pt x="50537" y="42568"/>
                        <a:pt x="50656" y="42554"/>
                        <a:pt x="50798" y="42532"/>
                      </a:cubicBezTo>
                      <a:cubicBezTo>
                        <a:pt x="50861" y="42437"/>
                        <a:pt x="50925" y="42247"/>
                        <a:pt x="50956" y="42120"/>
                      </a:cubicBezTo>
                      <a:cubicBezTo>
                        <a:pt x="51040" y="42092"/>
                        <a:pt x="51125" y="42083"/>
                        <a:pt x="51208" y="42083"/>
                      </a:cubicBezTo>
                      <a:cubicBezTo>
                        <a:pt x="51345" y="42083"/>
                        <a:pt x="51480" y="42107"/>
                        <a:pt x="51610" y="42107"/>
                      </a:cubicBezTo>
                      <a:cubicBezTo>
                        <a:pt x="51668" y="42107"/>
                        <a:pt x="51724" y="42102"/>
                        <a:pt x="51780" y="42088"/>
                      </a:cubicBezTo>
                      <a:lnTo>
                        <a:pt x="52540" y="42088"/>
                      </a:lnTo>
                      <a:cubicBezTo>
                        <a:pt x="52698" y="42342"/>
                        <a:pt x="52698" y="42342"/>
                        <a:pt x="53838" y="42342"/>
                      </a:cubicBezTo>
                      <a:cubicBezTo>
                        <a:pt x="54039" y="41900"/>
                        <a:pt x="54240" y="41764"/>
                        <a:pt x="54522" y="41764"/>
                      </a:cubicBezTo>
                      <a:cubicBezTo>
                        <a:pt x="54684" y="41764"/>
                        <a:pt x="54873" y="41809"/>
                        <a:pt x="55105" y="41867"/>
                      </a:cubicBezTo>
                      <a:cubicBezTo>
                        <a:pt x="55137" y="41867"/>
                        <a:pt x="55168" y="41867"/>
                        <a:pt x="55232" y="41835"/>
                      </a:cubicBezTo>
                      <a:cubicBezTo>
                        <a:pt x="55232" y="41835"/>
                        <a:pt x="55539" y="41528"/>
                        <a:pt x="55880" y="41528"/>
                      </a:cubicBezTo>
                      <a:cubicBezTo>
                        <a:pt x="55991" y="41528"/>
                        <a:pt x="56105" y="41560"/>
                        <a:pt x="56213" y="41645"/>
                      </a:cubicBezTo>
                      <a:cubicBezTo>
                        <a:pt x="56308" y="42595"/>
                        <a:pt x="56308" y="42595"/>
                        <a:pt x="56688" y="42785"/>
                      </a:cubicBezTo>
                      <a:cubicBezTo>
                        <a:pt x="57195" y="42785"/>
                        <a:pt x="57670" y="42817"/>
                        <a:pt x="58145" y="42848"/>
                      </a:cubicBezTo>
                      <a:cubicBezTo>
                        <a:pt x="58113" y="43102"/>
                        <a:pt x="58050" y="43323"/>
                        <a:pt x="58018" y="43608"/>
                      </a:cubicBezTo>
                      <a:cubicBezTo>
                        <a:pt x="57828" y="44084"/>
                        <a:pt x="57828" y="44084"/>
                        <a:pt x="57322" y="45825"/>
                      </a:cubicBezTo>
                      <a:cubicBezTo>
                        <a:pt x="57227" y="45857"/>
                        <a:pt x="57068" y="45952"/>
                        <a:pt x="57037" y="46047"/>
                      </a:cubicBezTo>
                      <a:cubicBezTo>
                        <a:pt x="57068" y="46142"/>
                        <a:pt x="57227" y="46269"/>
                        <a:pt x="57322" y="46300"/>
                      </a:cubicBezTo>
                      <a:cubicBezTo>
                        <a:pt x="57448" y="46617"/>
                        <a:pt x="57322" y="47029"/>
                        <a:pt x="57638" y="47314"/>
                      </a:cubicBezTo>
                      <a:cubicBezTo>
                        <a:pt x="57512" y="48295"/>
                        <a:pt x="58082" y="49309"/>
                        <a:pt x="57543" y="50291"/>
                      </a:cubicBezTo>
                      <a:cubicBezTo>
                        <a:pt x="57512" y="50386"/>
                        <a:pt x="57480" y="50449"/>
                        <a:pt x="57417" y="50702"/>
                      </a:cubicBezTo>
                      <a:cubicBezTo>
                        <a:pt x="57385" y="50829"/>
                        <a:pt x="57417" y="50987"/>
                        <a:pt x="57480" y="51114"/>
                      </a:cubicBezTo>
                      <a:lnTo>
                        <a:pt x="55992" y="53616"/>
                      </a:lnTo>
                      <a:cubicBezTo>
                        <a:pt x="55042" y="54249"/>
                        <a:pt x="55232" y="56403"/>
                        <a:pt x="55232" y="56434"/>
                      </a:cubicBezTo>
                      <a:cubicBezTo>
                        <a:pt x="54915" y="57036"/>
                        <a:pt x="54883" y="57321"/>
                        <a:pt x="54883" y="57448"/>
                      </a:cubicBezTo>
                      <a:cubicBezTo>
                        <a:pt x="54693" y="57764"/>
                        <a:pt x="54503" y="58081"/>
                        <a:pt x="54282" y="58430"/>
                      </a:cubicBezTo>
                      <a:cubicBezTo>
                        <a:pt x="54282" y="58461"/>
                        <a:pt x="53173" y="61280"/>
                        <a:pt x="53046" y="61691"/>
                      </a:cubicBezTo>
                      <a:cubicBezTo>
                        <a:pt x="53015" y="61723"/>
                        <a:pt x="52983" y="61755"/>
                        <a:pt x="52920" y="61818"/>
                      </a:cubicBezTo>
                      <a:cubicBezTo>
                        <a:pt x="52571" y="62008"/>
                        <a:pt x="52571" y="62008"/>
                        <a:pt x="52476" y="62261"/>
                      </a:cubicBezTo>
                      <a:cubicBezTo>
                        <a:pt x="52508" y="62261"/>
                        <a:pt x="52540" y="62261"/>
                        <a:pt x="52476" y="62388"/>
                      </a:cubicBezTo>
                      <a:cubicBezTo>
                        <a:pt x="52413" y="62451"/>
                        <a:pt x="52381" y="62515"/>
                        <a:pt x="52318" y="62578"/>
                      </a:cubicBezTo>
                      <a:cubicBezTo>
                        <a:pt x="52350" y="62641"/>
                        <a:pt x="52350" y="62705"/>
                        <a:pt x="52350" y="62768"/>
                      </a:cubicBezTo>
                      <a:cubicBezTo>
                        <a:pt x="52429" y="62784"/>
                        <a:pt x="52508" y="62792"/>
                        <a:pt x="52603" y="62792"/>
                      </a:cubicBezTo>
                      <a:cubicBezTo>
                        <a:pt x="52698" y="62792"/>
                        <a:pt x="52809" y="62784"/>
                        <a:pt x="52951" y="62768"/>
                      </a:cubicBezTo>
                      <a:cubicBezTo>
                        <a:pt x="53078" y="62737"/>
                        <a:pt x="53236" y="62673"/>
                        <a:pt x="53363" y="62641"/>
                      </a:cubicBezTo>
                      <a:cubicBezTo>
                        <a:pt x="53439" y="62641"/>
                        <a:pt x="53515" y="62647"/>
                        <a:pt x="53597" y="62647"/>
                      </a:cubicBezTo>
                      <a:cubicBezTo>
                        <a:pt x="53720" y="62647"/>
                        <a:pt x="53857" y="62635"/>
                        <a:pt x="54028" y="62578"/>
                      </a:cubicBezTo>
                      <a:cubicBezTo>
                        <a:pt x="55707" y="60995"/>
                        <a:pt x="57828" y="59950"/>
                        <a:pt x="59507" y="58335"/>
                      </a:cubicBezTo>
                      <a:lnTo>
                        <a:pt x="63339" y="53648"/>
                      </a:lnTo>
                      <a:cubicBezTo>
                        <a:pt x="63402" y="53521"/>
                        <a:pt x="63466" y="53426"/>
                        <a:pt x="63592" y="53172"/>
                      </a:cubicBezTo>
                      <a:cubicBezTo>
                        <a:pt x="63656" y="53046"/>
                        <a:pt x="63719" y="52919"/>
                        <a:pt x="63751" y="52792"/>
                      </a:cubicBezTo>
                      <a:cubicBezTo>
                        <a:pt x="63972" y="52381"/>
                        <a:pt x="64162" y="51937"/>
                        <a:pt x="64352" y="51494"/>
                      </a:cubicBezTo>
                      <a:cubicBezTo>
                        <a:pt x="64447" y="50702"/>
                        <a:pt x="64922" y="50069"/>
                        <a:pt x="65049" y="49309"/>
                      </a:cubicBezTo>
                      <a:cubicBezTo>
                        <a:pt x="65081" y="49277"/>
                        <a:pt x="65081" y="49246"/>
                        <a:pt x="65112" y="49151"/>
                      </a:cubicBezTo>
                      <a:cubicBezTo>
                        <a:pt x="65746" y="47725"/>
                        <a:pt x="66822" y="46522"/>
                        <a:pt x="67424" y="45065"/>
                      </a:cubicBezTo>
                      <a:cubicBezTo>
                        <a:pt x="68691" y="42183"/>
                        <a:pt x="68691" y="42183"/>
                        <a:pt x="68944" y="40283"/>
                      </a:cubicBezTo>
                      <a:cubicBezTo>
                        <a:pt x="68944" y="40125"/>
                        <a:pt x="68976" y="39967"/>
                        <a:pt x="68849" y="39840"/>
                      </a:cubicBezTo>
                      <a:cubicBezTo>
                        <a:pt x="68818" y="39903"/>
                        <a:pt x="68786" y="39998"/>
                        <a:pt x="68754" y="40062"/>
                      </a:cubicBezTo>
                      <a:cubicBezTo>
                        <a:pt x="68691" y="40062"/>
                        <a:pt x="68596" y="40093"/>
                        <a:pt x="68533" y="40125"/>
                      </a:cubicBezTo>
                      <a:lnTo>
                        <a:pt x="68279" y="40125"/>
                      </a:lnTo>
                      <a:cubicBezTo>
                        <a:pt x="68248" y="40093"/>
                        <a:pt x="68216" y="40030"/>
                        <a:pt x="68153" y="39967"/>
                      </a:cubicBezTo>
                      <a:cubicBezTo>
                        <a:pt x="68153" y="39270"/>
                        <a:pt x="68153" y="39270"/>
                        <a:pt x="68089" y="39080"/>
                      </a:cubicBezTo>
                      <a:cubicBezTo>
                        <a:pt x="68089" y="37560"/>
                        <a:pt x="67107" y="36198"/>
                        <a:pt x="67202" y="34615"/>
                      </a:cubicBezTo>
                      <a:cubicBezTo>
                        <a:pt x="67202" y="34551"/>
                        <a:pt x="67202" y="34456"/>
                        <a:pt x="67202" y="34298"/>
                      </a:cubicBezTo>
                      <a:cubicBezTo>
                        <a:pt x="67202" y="34266"/>
                        <a:pt x="66632" y="29643"/>
                        <a:pt x="64732" y="27077"/>
                      </a:cubicBezTo>
                      <a:cubicBezTo>
                        <a:pt x="64732" y="27077"/>
                        <a:pt x="64701" y="27077"/>
                        <a:pt x="64606" y="27109"/>
                      </a:cubicBezTo>
                      <a:cubicBezTo>
                        <a:pt x="64542" y="27172"/>
                        <a:pt x="64511" y="27236"/>
                        <a:pt x="64479" y="27267"/>
                      </a:cubicBezTo>
                      <a:lnTo>
                        <a:pt x="64416" y="27267"/>
                      </a:lnTo>
                      <a:cubicBezTo>
                        <a:pt x="63466" y="26856"/>
                        <a:pt x="62642" y="26064"/>
                        <a:pt x="61565" y="25937"/>
                      </a:cubicBezTo>
                      <a:lnTo>
                        <a:pt x="61565" y="25937"/>
                      </a:lnTo>
                      <a:cubicBezTo>
                        <a:pt x="61660" y="26412"/>
                        <a:pt x="61787" y="26856"/>
                        <a:pt x="61819" y="27331"/>
                      </a:cubicBezTo>
                      <a:cubicBezTo>
                        <a:pt x="61787" y="27362"/>
                        <a:pt x="61692" y="27362"/>
                        <a:pt x="61629" y="27394"/>
                      </a:cubicBezTo>
                      <a:cubicBezTo>
                        <a:pt x="61597" y="27394"/>
                        <a:pt x="61534" y="27394"/>
                        <a:pt x="61375" y="27362"/>
                      </a:cubicBezTo>
                      <a:cubicBezTo>
                        <a:pt x="61185" y="27172"/>
                        <a:pt x="61059" y="26919"/>
                        <a:pt x="60774" y="26792"/>
                      </a:cubicBezTo>
                      <a:cubicBezTo>
                        <a:pt x="60552" y="26792"/>
                        <a:pt x="60299" y="26761"/>
                        <a:pt x="60045" y="26729"/>
                      </a:cubicBezTo>
                      <a:cubicBezTo>
                        <a:pt x="59982" y="26602"/>
                        <a:pt x="59982" y="26412"/>
                        <a:pt x="59887" y="26317"/>
                      </a:cubicBezTo>
                      <a:cubicBezTo>
                        <a:pt x="59444" y="25811"/>
                        <a:pt x="58747" y="25811"/>
                        <a:pt x="58208" y="25431"/>
                      </a:cubicBezTo>
                      <a:cubicBezTo>
                        <a:pt x="57638" y="25019"/>
                        <a:pt x="58050" y="24227"/>
                        <a:pt x="57543" y="23784"/>
                      </a:cubicBezTo>
                      <a:cubicBezTo>
                        <a:pt x="57543" y="23720"/>
                        <a:pt x="57543" y="23625"/>
                        <a:pt x="57543" y="23562"/>
                      </a:cubicBezTo>
                      <a:cubicBezTo>
                        <a:pt x="57638" y="23499"/>
                        <a:pt x="57765" y="23372"/>
                        <a:pt x="57797" y="23277"/>
                      </a:cubicBezTo>
                      <a:cubicBezTo>
                        <a:pt x="57512" y="23055"/>
                        <a:pt x="57512" y="23055"/>
                        <a:pt x="57227" y="22960"/>
                      </a:cubicBezTo>
                      <a:close/>
                      <a:moveTo>
                        <a:pt x="22897" y="66315"/>
                      </a:moveTo>
                      <a:cubicBezTo>
                        <a:pt x="22903" y="66320"/>
                        <a:pt x="22909" y="66327"/>
                        <a:pt x="22916" y="66333"/>
                      </a:cubicBezTo>
                      <a:lnTo>
                        <a:pt x="22916" y="66333"/>
                      </a:lnTo>
                      <a:cubicBezTo>
                        <a:pt x="22923" y="66325"/>
                        <a:pt x="22915" y="66315"/>
                        <a:pt x="22897" y="66315"/>
                      </a:cubicBezTo>
                      <a:close/>
                      <a:moveTo>
                        <a:pt x="15424" y="37496"/>
                      </a:moveTo>
                      <a:cubicBezTo>
                        <a:pt x="15107" y="37623"/>
                        <a:pt x="15139" y="37655"/>
                        <a:pt x="15170" y="38035"/>
                      </a:cubicBezTo>
                      <a:lnTo>
                        <a:pt x="14568" y="38035"/>
                      </a:lnTo>
                      <a:cubicBezTo>
                        <a:pt x="13872" y="38510"/>
                        <a:pt x="13872" y="38510"/>
                        <a:pt x="13492" y="38541"/>
                      </a:cubicBezTo>
                      <a:cubicBezTo>
                        <a:pt x="13523" y="38763"/>
                        <a:pt x="13523" y="38985"/>
                        <a:pt x="13523" y="39270"/>
                      </a:cubicBezTo>
                      <a:cubicBezTo>
                        <a:pt x="13397" y="39397"/>
                        <a:pt x="13397" y="39397"/>
                        <a:pt x="13048" y="39492"/>
                      </a:cubicBezTo>
                      <a:cubicBezTo>
                        <a:pt x="13048" y="39998"/>
                        <a:pt x="12352" y="40283"/>
                        <a:pt x="12637" y="40853"/>
                      </a:cubicBezTo>
                      <a:cubicBezTo>
                        <a:pt x="12668" y="40853"/>
                        <a:pt x="12732" y="40885"/>
                        <a:pt x="12795" y="40885"/>
                      </a:cubicBezTo>
                      <a:cubicBezTo>
                        <a:pt x="12827" y="41392"/>
                        <a:pt x="13428" y="41930"/>
                        <a:pt x="12890" y="42373"/>
                      </a:cubicBezTo>
                      <a:cubicBezTo>
                        <a:pt x="12827" y="43260"/>
                        <a:pt x="12827" y="43260"/>
                        <a:pt x="12542" y="43323"/>
                      </a:cubicBezTo>
                      <a:cubicBezTo>
                        <a:pt x="12573" y="43450"/>
                        <a:pt x="12605" y="43608"/>
                        <a:pt x="12637" y="43735"/>
                      </a:cubicBezTo>
                      <a:cubicBezTo>
                        <a:pt x="12542" y="43799"/>
                        <a:pt x="12447" y="43894"/>
                        <a:pt x="12383" y="43957"/>
                      </a:cubicBezTo>
                      <a:cubicBezTo>
                        <a:pt x="12383" y="44020"/>
                        <a:pt x="12383" y="44115"/>
                        <a:pt x="12383" y="44210"/>
                      </a:cubicBezTo>
                      <a:cubicBezTo>
                        <a:pt x="12035" y="44305"/>
                        <a:pt x="12035" y="44464"/>
                        <a:pt x="12098" y="44907"/>
                      </a:cubicBezTo>
                      <a:cubicBezTo>
                        <a:pt x="11972" y="44907"/>
                        <a:pt x="11845" y="44907"/>
                        <a:pt x="11718" y="44970"/>
                      </a:cubicBezTo>
                      <a:cubicBezTo>
                        <a:pt x="11813" y="45287"/>
                        <a:pt x="11782" y="45667"/>
                        <a:pt x="11908" y="45984"/>
                      </a:cubicBezTo>
                      <a:cubicBezTo>
                        <a:pt x="11967" y="46007"/>
                        <a:pt x="12025" y="46013"/>
                        <a:pt x="12084" y="46013"/>
                      </a:cubicBezTo>
                      <a:cubicBezTo>
                        <a:pt x="12148" y="46013"/>
                        <a:pt x="12212" y="46006"/>
                        <a:pt x="12276" y="46006"/>
                      </a:cubicBezTo>
                      <a:cubicBezTo>
                        <a:pt x="12312" y="46006"/>
                        <a:pt x="12347" y="46008"/>
                        <a:pt x="12383" y="46015"/>
                      </a:cubicBezTo>
                      <a:cubicBezTo>
                        <a:pt x="12415" y="46079"/>
                        <a:pt x="12415" y="46142"/>
                        <a:pt x="12447" y="46237"/>
                      </a:cubicBezTo>
                      <a:cubicBezTo>
                        <a:pt x="12415" y="46300"/>
                        <a:pt x="12383" y="46364"/>
                        <a:pt x="12352" y="46395"/>
                      </a:cubicBezTo>
                      <a:cubicBezTo>
                        <a:pt x="12257" y="46427"/>
                        <a:pt x="12130" y="46490"/>
                        <a:pt x="12067" y="46554"/>
                      </a:cubicBezTo>
                      <a:cubicBezTo>
                        <a:pt x="12130" y="46902"/>
                        <a:pt x="11877" y="47282"/>
                        <a:pt x="12130" y="47599"/>
                      </a:cubicBezTo>
                      <a:cubicBezTo>
                        <a:pt x="12162" y="47662"/>
                        <a:pt x="12162" y="47694"/>
                        <a:pt x="12162" y="47757"/>
                      </a:cubicBezTo>
                      <a:cubicBezTo>
                        <a:pt x="12383" y="48771"/>
                        <a:pt x="13587" y="48992"/>
                        <a:pt x="13872" y="49942"/>
                      </a:cubicBezTo>
                      <a:cubicBezTo>
                        <a:pt x="13903" y="50037"/>
                        <a:pt x="13935" y="50101"/>
                        <a:pt x="13967" y="50196"/>
                      </a:cubicBezTo>
                      <a:cubicBezTo>
                        <a:pt x="14220" y="50544"/>
                        <a:pt x="14283" y="50987"/>
                        <a:pt x="14600" y="51272"/>
                      </a:cubicBezTo>
                      <a:cubicBezTo>
                        <a:pt x="15169" y="51811"/>
                        <a:pt x="15200" y="53059"/>
                        <a:pt x="16193" y="53059"/>
                      </a:cubicBezTo>
                      <a:cubicBezTo>
                        <a:pt x="16250" y="53059"/>
                        <a:pt x="16310" y="53054"/>
                        <a:pt x="16374" y="53046"/>
                      </a:cubicBezTo>
                      <a:cubicBezTo>
                        <a:pt x="16427" y="53038"/>
                        <a:pt x="16478" y="53034"/>
                        <a:pt x="16526" y="53034"/>
                      </a:cubicBezTo>
                      <a:cubicBezTo>
                        <a:pt x="17449" y="53034"/>
                        <a:pt x="17562" y="54376"/>
                        <a:pt x="18496" y="54376"/>
                      </a:cubicBezTo>
                      <a:cubicBezTo>
                        <a:pt x="18506" y="54376"/>
                        <a:pt x="18517" y="54376"/>
                        <a:pt x="18527" y="54376"/>
                      </a:cubicBezTo>
                      <a:cubicBezTo>
                        <a:pt x="18622" y="54724"/>
                        <a:pt x="18717" y="55073"/>
                        <a:pt x="18844" y="55453"/>
                      </a:cubicBezTo>
                      <a:cubicBezTo>
                        <a:pt x="18844" y="55548"/>
                        <a:pt x="18875" y="55674"/>
                        <a:pt x="18907" y="55769"/>
                      </a:cubicBezTo>
                      <a:lnTo>
                        <a:pt x="18907" y="55833"/>
                      </a:lnTo>
                      <a:cubicBezTo>
                        <a:pt x="18939" y="55864"/>
                        <a:pt x="18939" y="55896"/>
                        <a:pt x="19002" y="56023"/>
                      </a:cubicBezTo>
                      <a:cubicBezTo>
                        <a:pt x="19002" y="56054"/>
                        <a:pt x="19034" y="56118"/>
                        <a:pt x="19066" y="56149"/>
                      </a:cubicBezTo>
                      <a:cubicBezTo>
                        <a:pt x="19066" y="56181"/>
                        <a:pt x="19066" y="56213"/>
                        <a:pt x="19066" y="56339"/>
                      </a:cubicBezTo>
                      <a:cubicBezTo>
                        <a:pt x="19097" y="56434"/>
                        <a:pt x="19129" y="56593"/>
                        <a:pt x="19161" y="56688"/>
                      </a:cubicBezTo>
                      <a:lnTo>
                        <a:pt x="19161" y="56719"/>
                      </a:lnTo>
                      <a:cubicBezTo>
                        <a:pt x="19161" y="56751"/>
                        <a:pt x="19192" y="56783"/>
                        <a:pt x="19256" y="56909"/>
                      </a:cubicBezTo>
                      <a:cubicBezTo>
                        <a:pt x="19287" y="56941"/>
                        <a:pt x="19287" y="57004"/>
                        <a:pt x="19319" y="57068"/>
                      </a:cubicBezTo>
                      <a:lnTo>
                        <a:pt x="19351" y="57131"/>
                      </a:lnTo>
                      <a:cubicBezTo>
                        <a:pt x="19351" y="57163"/>
                        <a:pt x="19351" y="57194"/>
                        <a:pt x="19351" y="57353"/>
                      </a:cubicBezTo>
                      <a:cubicBezTo>
                        <a:pt x="19382" y="57479"/>
                        <a:pt x="19477" y="57574"/>
                        <a:pt x="19541" y="57669"/>
                      </a:cubicBezTo>
                      <a:lnTo>
                        <a:pt x="19572" y="57764"/>
                      </a:lnTo>
                      <a:cubicBezTo>
                        <a:pt x="19572" y="57796"/>
                        <a:pt x="19604" y="57828"/>
                        <a:pt x="19604" y="57859"/>
                      </a:cubicBezTo>
                      <a:cubicBezTo>
                        <a:pt x="19636" y="58208"/>
                        <a:pt x="19572" y="58556"/>
                        <a:pt x="19699" y="58873"/>
                      </a:cubicBezTo>
                      <a:cubicBezTo>
                        <a:pt x="19826" y="59190"/>
                        <a:pt x="19826" y="59190"/>
                        <a:pt x="19952" y="60235"/>
                      </a:cubicBezTo>
                      <a:cubicBezTo>
                        <a:pt x="19952" y="60235"/>
                        <a:pt x="19952" y="60266"/>
                        <a:pt x="20016" y="60361"/>
                      </a:cubicBezTo>
                      <a:cubicBezTo>
                        <a:pt x="20712" y="61501"/>
                        <a:pt x="20934" y="61881"/>
                        <a:pt x="20776" y="62420"/>
                      </a:cubicBezTo>
                      <a:cubicBezTo>
                        <a:pt x="20807" y="62451"/>
                        <a:pt x="20839" y="62515"/>
                        <a:pt x="20934" y="62641"/>
                      </a:cubicBezTo>
                      <a:cubicBezTo>
                        <a:pt x="20934" y="62705"/>
                        <a:pt x="20966" y="62768"/>
                        <a:pt x="20997" y="62800"/>
                      </a:cubicBezTo>
                      <a:cubicBezTo>
                        <a:pt x="21092" y="62927"/>
                        <a:pt x="21092" y="62927"/>
                        <a:pt x="21061" y="63528"/>
                      </a:cubicBezTo>
                      <a:cubicBezTo>
                        <a:pt x="21472" y="63940"/>
                        <a:pt x="21536" y="64542"/>
                        <a:pt x="21947" y="64922"/>
                      </a:cubicBezTo>
                      <a:cubicBezTo>
                        <a:pt x="22232" y="65175"/>
                        <a:pt x="22169" y="65682"/>
                        <a:pt x="22549" y="65872"/>
                      </a:cubicBezTo>
                      <a:lnTo>
                        <a:pt x="22739" y="65872"/>
                      </a:lnTo>
                      <a:lnTo>
                        <a:pt x="22327" y="65238"/>
                      </a:lnTo>
                      <a:lnTo>
                        <a:pt x="22549" y="65238"/>
                      </a:lnTo>
                      <a:cubicBezTo>
                        <a:pt x="22612" y="65302"/>
                        <a:pt x="22644" y="65365"/>
                        <a:pt x="22707" y="65460"/>
                      </a:cubicBezTo>
                      <a:cubicBezTo>
                        <a:pt x="22707" y="65492"/>
                        <a:pt x="22676" y="65555"/>
                        <a:pt x="22676" y="65618"/>
                      </a:cubicBezTo>
                      <a:cubicBezTo>
                        <a:pt x="22771" y="65745"/>
                        <a:pt x="22866" y="65872"/>
                        <a:pt x="22929" y="65998"/>
                      </a:cubicBezTo>
                      <a:cubicBezTo>
                        <a:pt x="22929" y="66030"/>
                        <a:pt x="22929" y="66030"/>
                        <a:pt x="23373" y="66695"/>
                      </a:cubicBezTo>
                      <a:cubicBezTo>
                        <a:pt x="23277" y="66632"/>
                        <a:pt x="23151" y="66568"/>
                        <a:pt x="23056" y="66505"/>
                      </a:cubicBezTo>
                      <a:lnTo>
                        <a:pt x="23024" y="66442"/>
                      </a:lnTo>
                      <a:cubicBezTo>
                        <a:pt x="22998" y="66415"/>
                        <a:pt x="22949" y="66367"/>
                        <a:pt x="22916" y="66333"/>
                      </a:cubicBezTo>
                      <a:lnTo>
                        <a:pt x="22916" y="66333"/>
                      </a:lnTo>
                      <a:cubicBezTo>
                        <a:pt x="22910" y="66340"/>
                        <a:pt x="22894" y="66347"/>
                        <a:pt x="22866" y="66347"/>
                      </a:cubicBezTo>
                      <a:cubicBezTo>
                        <a:pt x="22897" y="66410"/>
                        <a:pt x="22961" y="66473"/>
                        <a:pt x="23056" y="66568"/>
                      </a:cubicBezTo>
                      <a:cubicBezTo>
                        <a:pt x="23341" y="66727"/>
                        <a:pt x="23341" y="66727"/>
                        <a:pt x="23531" y="66980"/>
                      </a:cubicBezTo>
                      <a:cubicBezTo>
                        <a:pt x="23404" y="66948"/>
                        <a:pt x="23246" y="66822"/>
                        <a:pt x="23087" y="66790"/>
                      </a:cubicBezTo>
                      <a:lnTo>
                        <a:pt x="23087" y="66790"/>
                      </a:lnTo>
                      <a:cubicBezTo>
                        <a:pt x="23151" y="66853"/>
                        <a:pt x="23214" y="66917"/>
                        <a:pt x="23214" y="66980"/>
                      </a:cubicBezTo>
                      <a:cubicBezTo>
                        <a:pt x="23214" y="67012"/>
                        <a:pt x="23246" y="67075"/>
                        <a:pt x="23246" y="67138"/>
                      </a:cubicBezTo>
                      <a:cubicBezTo>
                        <a:pt x="23563" y="67328"/>
                        <a:pt x="23974" y="67423"/>
                        <a:pt x="24228" y="67740"/>
                      </a:cubicBezTo>
                      <a:cubicBezTo>
                        <a:pt x="24133" y="67740"/>
                        <a:pt x="24038" y="67835"/>
                        <a:pt x="23974" y="67899"/>
                      </a:cubicBezTo>
                      <a:cubicBezTo>
                        <a:pt x="23974" y="67899"/>
                        <a:pt x="23974" y="67899"/>
                        <a:pt x="24101" y="68025"/>
                      </a:cubicBezTo>
                      <a:cubicBezTo>
                        <a:pt x="24196" y="68057"/>
                        <a:pt x="24291" y="68152"/>
                        <a:pt x="24386" y="68215"/>
                      </a:cubicBezTo>
                      <a:cubicBezTo>
                        <a:pt x="24386" y="68215"/>
                        <a:pt x="24386" y="68215"/>
                        <a:pt x="24481" y="68374"/>
                      </a:cubicBezTo>
                      <a:cubicBezTo>
                        <a:pt x="24671" y="68469"/>
                        <a:pt x="24829" y="68627"/>
                        <a:pt x="25019" y="68722"/>
                      </a:cubicBezTo>
                      <a:lnTo>
                        <a:pt x="25019" y="68785"/>
                      </a:lnTo>
                      <a:lnTo>
                        <a:pt x="25114" y="68849"/>
                      </a:lnTo>
                      <a:cubicBezTo>
                        <a:pt x="25146" y="68849"/>
                        <a:pt x="25178" y="68849"/>
                        <a:pt x="25273" y="68880"/>
                      </a:cubicBezTo>
                      <a:cubicBezTo>
                        <a:pt x="25336" y="68944"/>
                        <a:pt x="25463" y="69039"/>
                        <a:pt x="25558" y="69039"/>
                      </a:cubicBezTo>
                      <a:lnTo>
                        <a:pt x="25589" y="69102"/>
                      </a:lnTo>
                      <a:lnTo>
                        <a:pt x="26824" y="69767"/>
                      </a:lnTo>
                      <a:cubicBezTo>
                        <a:pt x="26824" y="69767"/>
                        <a:pt x="26856" y="69799"/>
                        <a:pt x="26919" y="69830"/>
                      </a:cubicBezTo>
                      <a:cubicBezTo>
                        <a:pt x="27141" y="69894"/>
                        <a:pt x="27141" y="69894"/>
                        <a:pt x="27394" y="69957"/>
                      </a:cubicBezTo>
                      <a:cubicBezTo>
                        <a:pt x="27426" y="69957"/>
                        <a:pt x="27426" y="69957"/>
                        <a:pt x="27584" y="69989"/>
                      </a:cubicBezTo>
                      <a:lnTo>
                        <a:pt x="27933" y="69989"/>
                      </a:lnTo>
                      <a:cubicBezTo>
                        <a:pt x="27933" y="69957"/>
                        <a:pt x="27965" y="69925"/>
                        <a:pt x="27996" y="69894"/>
                      </a:cubicBezTo>
                      <a:cubicBezTo>
                        <a:pt x="27806" y="69799"/>
                        <a:pt x="27775" y="69767"/>
                        <a:pt x="27521" y="69735"/>
                      </a:cubicBezTo>
                      <a:cubicBezTo>
                        <a:pt x="27489" y="69704"/>
                        <a:pt x="27458" y="69672"/>
                        <a:pt x="27268" y="69640"/>
                      </a:cubicBezTo>
                      <a:cubicBezTo>
                        <a:pt x="27268" y="69640"/>
                        <a:pt x="27014" y="69450"/>
                        <a:pt x="26729" y="69229"/>
                      </a:cubicBezTo>
                      <a:cubicBezTo>
                        <a:pt x="26729" y="69197"/>
                        <a:pt x="26698" y="69197"/>
                        <a:pt x="26603" y="69102"/>
                      </a:cubicBezTo>
                      <a:cubicBezTo>
                        <a:pt x="26476" y="68975"/>
                        <a:pt x="26349" y="68880"/>
                        <a:pt x="26223" y="68754"/>
                      </a:cubicBezTo>
                      <a:cubicBezTo>
                        <a:pt x="26223" y="68754"/>
                        <a:pt x="26191" y="68722"/>
                        <a:pt x="26128" y="68659"/>
                      </a:cubicBezTo>
                      <a:cubicBezTo>
                        <a:pt x="26064" y="68595"/>
                        <a:pt x="26001" y="68532"/>
                        <a:pt x="25969" y="68469"/>
                      </a:cubicBezTo>
                      <a:cubicBezTo>
                        <a:pt x="25938" y="68437"/>
                        <a:pt x="25874" y="68374"/>
                        <a:pt x="25843" y="68342"/>
                      </a:cubicBezTo>
                      <a:cubicBezTo>
                        <a:pt x="25938" y="68342"/>
                        <a:pt x="26001" y="68342"/>
                        <a:pt x="26064" y="68310"/>
                      </a:cubicBezTo>
                      <a:cubicBezTo>
                        <a:pt x="26001" y="68247"/>
                        <a:pt x="25906" y="68120"/>
                        <a:pt x="25874" y="68025"/>
                      </a:cubicBezTo>
                      <a:cubicBezTo>
                        <a:pt x="25906" y="68025"/>
                        <a:pt x="25969" y="67962"/>
                        <a:pt x="26001" y="67930"/>
                      </a:cubicBezTo>
                      <a:cubicBezTo>
                        <a:pt x="25969" y="67835"/>
                        <a:pt x="25906" y="67677"/>
                        <a:pt x="25874" y="67582"/>
                      </a:cubicBezTo>
                      <a:cubicBezTo>
                        <a:pt x="25906" y="67550"/>
                        <a:pt x="25938" y="67487"/>
                        <a:pt x="25938" y="67455"/>
                      </a:cubicBezTo>
                      <a:cubicBezTo>
                        <a:pt x="25906" y="67392"/>
                        <a:pt x="25874" y="67360"/>
                        <a:pt x="25748" y="67328"/>
                      </a:cubicBezTo>
                      <a:cubicBezTo>
                        <a:pt x="25684" y="67297"/>
                        <a:pt x="25621" y="67297"/>
                        <a:pt x="25589" y="67297"/>
                      </a:cubicBezTo>
                      <a:cubicBezTo>
                        <a:pt x="25051" y="66917"/>
                        <a:pt x="25051" y="66917"/>
                        <a:pt x="24988" y="66853"/>
                      </a:cubicBezTo>
                      <a:cubicBezTo>
                        <a:pt x="24988" y="66822"/>
                        <a:pt x="24988" y="66822"/>
                        <a:pt x="24956" y="66663"/>
                      </a:cubicBezTo>
                      <a:cubicBezTo>
                        <a:pt x="24988" y="66632"/>
                        <a:pt x="25019" y="66600"/>
                        <a:pt x="25051" y="66537"/>
                      </a:cubicBezTo>
                      <a:lnTo>
                        <a:pt x="25399" y="66537"/>
                      </a:lnTo>
                      <a:cubicBezTo>
                        <a:pt x="25304" y="66410"/>
                        <a:pt x="25241" y="66283"/>
                        <a:pt x="25178" y="66062"/>
                      </a:cubicBezTo>
                      <a:cubicBezTo>
                        <a:pt x="25146" y="65903"/>
                        <a:pt x="25083" y="65745"/>
                        <a:pt x="25114" y="65587"/>
                      </a:cubicBezTo>
                      <a:lnTo>
                        <a:pt x="25273" y="65587"/>
                      </a:lnTo>
                      <a:cubicBezTo>
                        <a:pt x="25273" y="65555"/>
                        <a:pt x="25304" y="65492"/>
                        <a:pt x="25304" y="65428"/>
                      </a:cubicBezTo>
                      <a:cubicBezTo>
                        <a:pt x="25304" y="65428"/>
                        <a:pt x="25273" y="65397"/>
                        <a:pt x="25178" y="65302"/>
                      </a:cubicBezTo>
                      <a:lnTo>
                        <a:pt x="25114" y="65302"/>
                      </a:lnTo>
                      <a:cubicBezTo>
                        <a:pt x="25051" y="65333"/>
                        <a:pt x="25019" y="65365"/>
                        <a:pt x="24956" y="65397"/>
                      </a:cubicBezTo>
                      <a:cubicBezTo>
                        <a:pt x="24861" y="65302"/>
                        <a:pt x="24861" y="65302"/>
                        <a:pt x="24639" y="65017"/>
                      </a:cubicBezTo>
                      <a:cubicBezTo>
                        <a:pt x="24608" y="64922"/>
                        <a:pt x="24576" y="64858"/>
                        <a:pt x="24513" y="64795"/>
                      </a:cubicBezTo>
                      <a:lnTo>
                        <a:pt x="24671" y="64795"/>
                      </a:lnTo>
                      <a:cubicBezTo>
                        <a:pt x="24766" y="64827"/>
                        <a:pt x="24893" y="64890"/>
                        <a:pt x="24988" y="64953"/>
                      </a:cubicBezTo>
                      <a:cubicBezTo>
                        <a:pt x="25114" y="64953"/>
                        <a:pt x="25273" y="64922"/>
                        <a:pt x="25399" y="64922"/>
                      </a:cubicBezTo>
                      <a:cubicBezTo>
                        <a:pt x="25368" y="64890"/>
                        <a:pt x="25336" y="64827"/>
                        <a:pt x="25304" y="64795"/>
                      </a:cubicBezTo>
                      <a:cubicBezTo>
                        <a:pt x="25304" y="64763"/>
                        <a:pt x="25304" y="64732"/>
                        <a:pt x="25241" y="64605"/>
                      </a:cubicBezTo>
                      <a:cubicBezTo>
                        <a:pt x="25273" y="64415"/>
                        <a:pt x="25273" y="64415"/>
                        <a:pt x="25051" y="64162"/>
                      </a:cubicBezTo>
                      <a:cubicBezTo>
                        <a:pt x="25051" y="64130"/>
                        <a:pt x="25019" y="64067"/>
                        <a:pt x="24988" y="64003"/>
                      </a:cubicBezTo>
                      <a:cubicBezTo>
                        <a:pt x="25083" y="64003"/>
                        <a:pt x="25209" y="64003"/>
                        <a:pt x="25399" y="63972"/>
                      </a:cubicBezTo>
                      <a:lnTo>
                        <a:pt x="25621" y="63972"/>
                      </a:lnTo>
                      <a:cubicBezTo>
                        <a:pt x="25684" y="63940"/>
                        <a:pt x="25748" y="63908"/>
                        <a:pt x="25779" y="63908"/>
                      </a:cubicBezTo>
                      <a:lnTo>
                        <a:pt x="26191" y="63908"/>
                      </a:lnTo>
                      <a:cubicBezTo>
                        <a:pt x="26223" y="63908"/>
                        <a:pt x="26286" y="63940"/>
                        <a:pt x="26349" y="63940"/>
                      </a:cubicBezTo>
                      <a:cubicBezTo>
                        <a:pt x="26349" y="63655"/>
                        <a:pt x="26571" y="63433"/>
                        <a:pt x="26666" y="63212"/>
                      </a:cubicBezTo>
                      <a:lnTo>
                        <a:pt x="26698" y="63053"/>
                      </a:lnTo>
                      <a:cubicBezTo>
                        <a:pt x="26698" y="62958"/>
                        <a:pt x="26666" y="62895"/>
                        <a:pt x="26634" y="62800"/>
                      </a:cubicBezTo>
                      <a:cubicBezTo>
                        <a:pt x="26603" y="62800"/>
                        <a:pt x="26571" y="62800"/>
                        <a:pt x="26476" y="62768"/>
                      </a:cubicBezTo>
                      <a:cubicBezTo>
                        <a:pt x="26476" y="62737"/>
                        <a:pt x="26444" y="62673"/>
                        <a:pt x="26413" y="62546"/>
                      </a:cubicBezTo>
                      <a:cubicBezTo>
                        <a:pt x="26223" y="62325"/>
                        <a:pt x="25906" y="62261"/>
                        <a:pt x="25748" y="62008"/>
                      </a:cubicBezTo>
                      <a:lnTo>
                        <a:pt x="26096" y="62008"/>
                      </a:lnTo>
                      <a:cubicBezTo>
                        <a:pt x="26637" y="62132"/>
                        <a:pt x="26982" y="62210"/>
                        <a:pt x="27204" y="62210"/>
                      </a:cubicBezTo>
                      <a:cubicBezTo>
                        <a:pt x="27437" y="62210"/>
                        <a:pt x="27536" y="62124"/>
                        <a:pt x="27584" y="61913"/>
                      </a:cubicBezTo>
                      <a:cubicBezTo>
                        <a:pt x="27870" y="60520"/>
                        <a:pt x="28123" y="60361"/>
                        <a:pt x="28218" y="60298"/>
                      </a:cubicBezTo>
                      <a:cubicBezTo>
                        <a:pt x="28250" y="60393"/>
                        <a:pt x="28281" y="60520"/>
                        <a:pt x="28250" y="60615"/>
                      </a:cubicBezTo>
                      <a:cubicBezTo>
                        <a:pt x="28313" y="60646"/>
                        <a:pt x="28376" y="60646"/>
                        <a:pt x="28408" y="60678"/>
                      </a:cubicBezTo>
                      <a:cubicBezTo>
                        <a:pt x="28566" y="60456"/>
                        <a:pt x="28788" y="59918"/>
                        <a:pt x="28788" y="59886"/>
                      </a:cubicBezTo>
                      <a:cubicBezTo>
                        <a:pt x="28820" y="59601"/>
                        <a:pt x="29231" y="59601"/>
                        <a:pt x="29295" y="59316"/>
                      </a:cubicBezTo>
                      <a:cubicBezTo>
                        <a:pt x="29358" y="58873"/>
                        <a:pt x="28883" y="58556"/>
                        <a:pt x="29073" y="58081"/>
                      </a:cubicBezTo>
                      <a:cubicBezTo>
                        <a:pt x="29073" y="58081"/>
                        <a:pt x="29706" y="57321"/>
                        <a:pt x="29991" y="57131"/>
                      </a:cubicBezTo>
                      <a:lnTo>
                        <a:pt x="30530" y="57131"/>
                      </a:lnTo>
                      <a:cubicBezTo>
                        <a:pt x="30688" y="57004"/>
                        <a:pt x="30688" y="57004"/>
                        <a:pt x="30910" y="56783"/>
                      </a:cubicBezTo>
                      <a:cubicBezTo>
                        <a:pt x="31321" y="56783"/>
                        <a:pt x="31701" y="56783"/>
                        <a:pt x="32113" y="56751"/>
                      </a:cubicBezTo>
                      <a:cubicBezTo>
                        <a:pt x="32113" y="56656"/>
                        <a:pt x="32177" y="56529"/>
                        <a:pt x="32240" y="56434"/>
                      </a:cubicBezTo>
                      <a:cubicBezTo>
                        <a:pt x="32430" y="56339"/>
                        <a:pt x="32652" y="55991"/>
                        <a:pt x="32683" y="55801"/>
                      </a:cubicBezTo>
                      <a:cubicBezTo>
                        <a:pt x="32778" y="55738"/>
                        <a:pt x="32873" y="55674"/>
                        <a:pt x="32968" y="55611"/>
                      </a:cubicBezTo>
                      <a:cubicBezTo>
                        <a:pt x="33000" y="55199"/>
                        <a:pt x="33000" y="55168"/>
                        <a:pt x="33158" y="54883"/>
                      </a:cubicBezTo>
                      <a:cubicBezTo>
                        <a:pt x="33285" y="54819"/>
                        <a:pt x="33285" y="54819"/>
                        <a:pt x="33443" y="53964"/>
                      </a:cubicBezTo>
                      <a:cubicBezTo>
                        <a:pt x="33443" y="53933"/>
                        <a:pt x="33443" y="53901"/>
                        <a:pt x="33507" y="53711"/>
                      </a:cubicBezTo>
                      <a:cubicBezTo>
                        <a:pt x="33665" y="53394"/>
                        <a:pt x="33665" y="53141"/>
                        <a:pt x="33697" y="53046"/>
                      </a:cubicBezTo>
                      <a:cubicBezTo>
                        <a:pt x="33697" y="53014"/>
                        <a:pt x="33697" y="52951"/>
                        <a:pt x="33665" y="52792"/>
                      </a:cubicBezTo>
                      <a:cubicBezTo>
                        <a:pt x="33665" y="52761"/>
                        <a:pt x="33665" y="52697"/>
                        <a:pt x="33633" y="52634"/>
                      </a:cubicBezTo>
                      <a:cubicBezTo>
                        <a:pt x="33633" y="52571"/>
                        <a:pt x="33633" y="52476"/>
                        <a:pt x="33633" y="52286"/>
                      </a:cubicBezTo>
                      <a:cubicBezTo>
                        <a:pt x="33633" y="52096"/>
                        <a:pt x="33633" y="51874"/>
                        <a:pt x="33760" y="51621"/>
                      </a:cubicBezTo>
                      <a:cubicBezTo>
                        <a:pt x="33855" y="51589"/>
                        <a:pt x="33855" y="51589"/>
                        <a:pt x="34520" y="50766"/>
                      </a:cubicBezTo>
                      <a:cubicBezTo>
                        <a:pt x="34773" y="50734"/>
                        <a:pt x="34805" y="50702"/>
                        <a:pt x="34963" y="50512"/>
                      </a:cubicBezTo>
                      <a:lnTo>
                        <a:pt x="35755" y="49436"/>
                      </a:lnTo>
                      <a:cubicBezTo>
                        <a:pt x="35945" y="49024"/>
                        <a:pt x="35945" y="49024"/>
                        <a:pt x="35977" y="48802"/>
                      </a:cubicBezTo>
                      <a:cubicBezTo>
                        <a:pt x="35977" y="48771"/>
                        <a:pt x="35913" y="47599"/>
                        <a:pt x="35343" y="47345"/>
                      </a:cubicBezTo>
                      <a:lnTo>
                        <a:pt x="34773" y="47345"/>
                      </a:lnTo>
                      <a:cubicBezTo>
                        <a:pt x="33918" y="47092"/>
                        <a:pt x="33918" y="47092"/>
                        <a:pt x="33823" y="46554"/>
                      </a:cubicBezTo>
                      <a:cubicBezTo>
                        <a:pt x="33487" y="46336"/>
                        <a:pt x="33361" y="46255"/>
                        <a:pt x="33221" y="46255"/>
                      </a:cubicBezTo>
                      <a:cubicBezTo>
                        <a:pt x="33137" y="46255"/>
                        <a:pt x="33048" y="46284"/>
                        <a:pt x="32905" y="46332"/>
                      </a:cubicBezTo>
                      <a:lnTo>
                        <a:pt x="32113" y="46332"/>
                      </a:lnTo>
                      <a:cubicBezTo>
                        <a:pt x="31643" y="46127"/>
                        <a:pt x="31476" y="46055"/>
                        <a:pt x="31357" y="46055"/>
                      </a:cubicBezTo>
                      <a:cubicBezTo>
                        <a:pt x="31292" y="46055"/>
                        <a:pt x="31242" y="46077"/>
                        <a:pt x="31163" y="46110"/>
                      </a:cubicBezTo>
                      <a:cubicBezTo>
                        <a:pt x="31163" y="46174"/>
                        <a:pt x="31163" y="46237"/>
                        <a:pt x="31163" y="46300"/>
                      </a:cubicBezTo>
                      <a:cubicBezTo>
                        <a:pt x="31080" y="46350"/>
                        <a:pt x="31014" y="46392"/>
                        <a:pt x="30914" y="46392"/>
                      </a:cubicBezTo>
                      <a:cubicBezTo>
                        <a:pt x="30825" y="46392"/>
                        <a:pt x="30709" y="46359"/>
                        <a:pt x="30530" y="46269"/>
                      </a:cubicBezTo>
                      <a:cubicBezTo>
                        <a:pt x="30530" y="46205"/>
                        <a:pt x="30530" y="46142"/>
                        <a:pt x="30530" y="46079"/>
                      </a:cubicBezTo>
                      <a:cubicBezTo>
                        <a:pt x="30625" y="46047"/>
                        <a:pt x="30720" y="45952"/>
                        <a:pt x="30815" y="45920"/>
                      </a:cubicBezTo>
                      <a:cubicBezTo>
                        <a:pt x="30561" y="45730"/>
                        <a:pt x="30086" y="45382"/>
                        <a:pt x="29453" y="45255"/>
                      </a:cubicBezTo>
                      <a:cubicBezTo>
                        <a:pt x="29421" y="45255"/>
                        <a:pt x="29358" y="45255"/>
                        <a:pt x="29200" y="45192"/>
                      </a:cubicBezTo>
                      <a:cubicBezTo>
                        <a:pt x="28988" y="45107"/>
                        <a:pt x="28904" y="45065"/>
                        <a:pt x="28768" y="45065"/>
                      </a:cubicBezTo>
                      <a:cubicBezTo>
                        <a:pt x="28700" y="45065"/>
                        <a:pt x="28619" y="45076"/>
                        <a:pt x="28503" y="45097"/>
                      </a:cubicBezTo>
                      <a:cubicBezTo>
                        <a:pt x="28503" y="45255"/>
                        <a:pt x="28535" y="45445"/>
                        <a:pt x="28535" y="45635"/>
                      </a:cubicBezTo>
                      <a:lnTo>
                        <a:pt x="28028" y="45635"/>
                      </a:lnTo>
                      <a:cubicBezTo>
                        <a:pt x="28028" y="45572"/>
                        <a:pt x="28028" y="45477"/>
                        <a:pt x="28060" y="45319"/>
                      </a:cubicBezTo>
                      <a:cubicBezTo>
                        <a:pt x="28123" y="45255"/>
                        <a:pt x="28186" y="45129"/>
                        <a:pt x="28250" y="45065"/>
                      </a:cubicBezTo>
                      <a:cubicBezTo>
                        <a:pt x="28313" y="45034"/>
                        <a:pt x="28345" y="44970"/>
                        <a:pt x="28408" y="44939"/>
                      </a:cubicBezTo>
                      <a:cubicBezTo>
                        <a:pt x="28376" y="44907"/>
                        <a:pt x="28345" y="44844"/>
                        <a:pt x="28313" y="44812"/>
                      </a:cubicBezTo>
                      <a:cubicBezTo>
                        <a:pt x="28313" y="44812"/>
                        <a:pt x="27996" y="44685"/>
                        <a:pt x="27648" y="44559"/>
                      </a:cubicBezTo>
                      <a:lnTo>
                        <a:pt x="27521" y="44559"/>
                      </a:lnTo>
                      <a:cubicBezTo>
                        <a:pt x="27489" y="44559"/>
                        <a:pt x="27458" y="44559"/>
                        <a:pt x="27268" y="44590"/>
                      </a:cubicBezTo>
                      <a:cubicBezTo>
                        <a:pt x="27268" y="44944"/>
                        <a:pt x="27291" y="45110"/>
                        <a:pt x="26977" y="45110"/>
                      </a:cubicBezTo>
                      <a:cubicBezTo>
                        <a:pt x="26925" y="45110"/>
                        <a:pt x="26864" y="45106"/>
                        <a:pt x="26793" y="45097"/>
                      </a:cubicBezTo>
                      <a:cubicBezTo>
                        <a:pt x="26793" y="45002"/>
                        <a:pt x="26793" y="44939"/>
                        <a:pt x="26793" y="44812"/>
                      </a:cubicBezTo>
                      <a:lnTo>
                        <a:pt x="26793" y="44622"/>
                      </a:lnTo>
                      <a:cubicBezTo>
                        <a:pt x="26983" y="44622"/>
                        <a:pt x="27046" y="44622"/>
                        <a:pt x="27299" y="44527"/>
                      </a:cubicBezTo>
                      <a:cubicBezTo>
                        <a:pt x="27426" y="43862"/>
                        <a:pt x="27299" y="43608"/>
                        <a:pt x="27268" y="43482"/>
                      </a:cubicBezTo>
                      <a:lnTo>
                        <a:pt x="26919" y="43482"/>
                      </a:lnTo>
                      <a:cubicBezTo>
                        <a:pt x="26919" y="43260"/>
                        <a:pt x="26888" y="43070"/>
                        <a:pt x="26824" y="42753"/>
                      </a:cubicBezTo>
                      <a:cubicBezTo>
                        <a:pt x="26793" y="42532"/>
                        <a:pt x="26666" y="42342"/>
                        <a:pt x="26571" y="42152"/>
                      </a:cubicBezTo>
                      <a:cubicBezTo>
                        <a:pt x="25969" y="41993"/>
                        <a:pt x="25906" y="41835"/>
                        <a:pt x="25843" y="41677"/>
                      </a:cubicBezTo>
                      <a:cubicBezTo>
                        <a:pt x="24988" y="41328"/>
                        <a:pt x="24988" y="41328"/>
                        <a:pt x="24924" y="41297"/>
                      </a:cubicBezTo>
                      <a:cubicBezTo>
                        <a:pt x="24831" y="41250"/>
                        <a:pt x="24741" y="41234"/>
                        <a:pt x="24652" y="41234"/>
                      </a:cubicBezTo>
                      <a:cubicBezTo>
                        <a:pt x="24440" y="41234"/>
                        <a:pt x="24239" y="41328"/>
                        <a:pt x="24038" y="41328"/>
                      </a:cubicBezTo>
                      <a:lnTo>
                        <a:pt x="23816" y="41328"/>
                      </a:lnTo>
                      <a:cubicBezTo>
                        <a:pt x="22391" y="41043"/>
                        <a:pt x="22422" y="40473"/>
                        <a:pt x="22422" y="40220"/>
                      </a:cubicBezTo>
                      <a:cubicBezTo>
                        <a:pt x="21852" y="39935"/>
                        <a:pt x="21852" y="39935"/>
                        <a:pt x="21662" y="39808"/>
                      </a:cubicBezTo>
                      <a:cubicBezTo>
                        <a:pt x="21662" y="39777"/>
                        <a:pt x="21662" y="39745"/>
                        <a:pt x="21504" y="39682"/>
                      </a:cubicBezTo>
                      <a:cubicBezTo>
                        <a:pt x="21219" y="39492"/>
                        <a:pt x="21219" y="39460"/>
                        <a:pt x="21251" y="39112"/>
                      </a:cubicBezTo>
                      <a:cubicBezTo>
                        <a:pt x="21219" y="39112"/>
                        <a:pt x="21156" y="39112"/>
                        <a:pt x="21029" y="39143"/>
                      </a:cubicBezTo>
                      <a:cubicBezTo>
                        <a:pt x="20871" y="39207"/>
                        <a:pt x="20712" y="39270"/>
                        <a:pt x="20522" y="39302"/>
                      </a:cubicBezTo>
                      <a:cubicBezTo>
                        <a:pt x="20396" y="39175"/>
                        <a:pt x="20396" y="39175"/>
                        <a:pt x="20364" y="38826"/>
                      </a:cubicBezTo>
                      <a:cubicBezTo>
                        <a:pt x="20427" y="38795"/>
                        <a:pt x="20491" y="38795"/>
                        <a:pt x="20554" y="38763"/>
                      </a:cubicBezTo>
                      <a:cubicBezTo>
                        <a:pt x="20554" y="38731"/>
                        <a:pt x="20554" y="38668"/>
                        <a:pt x="20586" y="38605"/>
                      </a:cubicBezTo>
                      <a:cubicBezTo>
                        <a:pt x="20301" y="38478"/>
                        <a:pt x="20301" y="38478"/>
                        <a:pt x="20111" y="38415"/>
                      </a:cubicBezTo>
                      <a:lnTo>
                        <a:pt x="19857" y="38636"/>
                      </a:lnTo>
                      <a:cubicBezTo>
                        <a:pt x="19826" y="38636"/>
                        <a:pt x="19826" y="38636"/>
                        <a:pt x="19699" y="38605"/>
                      </a:cubicBezTo>
                      <a:cubicBezTo>
                        <a:pt x="19604" y="38573"/>
                        <a:pt x="19477" y="38541"/>
                        <a:pt x="19382" y="38541"/>
                      </a:cubicBezTo>
                      <a:cubicBezTo>
                        <a:pt x="19224" y="38700"/>
                        <a:pt x="19192" y="38953"/>
                        <a:pt x="19066" y="39112"/>
                      </a:cubicBezTo>
                      <a:lnTo>
                        <a:pt x="18875" y="39112"/>
                      </a:lnTo>
                      <a:cubicBezTo>
                        <a:pt x="18622" y="38700"/>
                        <a:pt x="18622" y="38700"/>
                        <a:pt x="18210" y="38636"/>
                      </a:cubicBezTo>
                      <a:cubicBezTo>
                        <a:pt x="18052" y="38636"/>
                        <a:pt x="17862" y="38636"/>
                        <a:pt x="17609" y="38605"/>
                      </a:cubicBezTo>
                      <a:cubicBezTo>
                        <a:pt x="17514" y="38573"/>
                        <a:pt x="17387" y="38541"/>
                        <a:pt x="17260" y="38510"/>
                      </a:cubicBezTo>
                      <a:cubicBezTo>
                        <a:pt x="17260" y="38383"/>
                        <a:pt x="17260" y="38256"/>
                        <a:pt x="17134" y="38161"/>
                      </a:cubicBezTo>
                      <a:cubicBezTo>
                        <a:pt x="16849" y="38066"/>
                        <a:pt x="16659" y="37876"/>
                        <a:pt x="16374" y="37813"/>
                      </a:cubicBezTo>
                      <a:cubicBezTo>
                        <a:pt x="16342" y="37845"/>
                        <a:pt x="16279" y="37876"/>
                        <a:pt x="16247" y="37908"/>
                      </a:cubicBezTo>
                      <a:cubicBezTo>
                        <a:pt x="16247" y="37940"/>
                        <a:pt x="16247" y="37940"/>
                        <a:pt x="15614" y="38605"/>
                      </a:cubicBezTo>
                      <a:cubicBezTo>
                        <a:pt x="15740" y="39302"/>
                        <a:pt x="15740" y="39302"/>
                        <a:pt x="15740" y="39492"/>
                      </a:cubicBezTo>
                      <a:cubicBezTo>
                        <a:pt x="15709" y="39523"/>
                        <a:pt x="15645" y="39587"/>
                        <a:pt x="15614" y="39618"/>
                      </a:cubicBezTo>
                      <a:cubicBezTo>
                        <a:pt x="15455" y="39302"/>
                        <a:pt x="14949" y="38320"/>
                        <a:pt x="15772" y="37623"/>
                      </a:cubicBezTo>
                      <a:lnTo>
                        <a:pt x="15709" y="37496"/>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6BD7DA1B-265A-EA08-F396-0B8EA09A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189" y="2531335"/>
                <a:ext cx="1201057" cy="418368"/>
              </a:xfrm>
              <a:prstGeom prst="rect">
                <a:avLst/>
              </a:prstGeom>
            </p:spPr>
          </p:pic>
          <p:sp>
            <p:nvSpPr>
              <p:cNvPr id="20" name="Google Shape;1818;p24">
                <a:extLst>
                  <a:ext uri="{FF2B5EF4-FFF2-40B4-BE49-F238E27FC236}">
                    <a16:creationId xmlns:a16="http://schemas.microsoft.com/office/drawing/2014/main" id="{DA847C17-CCC3-15F0-51E8-E88E5467354F}"/>
                  </a:ext>
                </a:extLst>
              </p:cNvPr>
              <p:cNvSpPr/>
              <p:nvPr/>
            </p:nvSpPr>
            <p:spPr>
              <a:xfrm rot="10800000">
                <a:off x="3304193" y="2664049"/>
                <a:ext cx="526546" cy="45719"/>
              </a:xfrm>
              <a:custGeom>
                <a:avLst/>
                <a:gdLst/>
                <a:ahLst/>
                <a:cxnLst/>
                <a:rect l="l" t="t" r="r" b="b"/>
                <a:pathLst>
                  <a:path w="65303" h="1457" extrusionOk="0">
                    <a:moveTo>
                      <a:pt x="729" y="0"/>
                    </a:moveTo>
                    <a:cubicBezTo>
                      <a:pt x="317" y="0"/>
                      <a:pt x="1" y="348"/>
                      <a:pt x="1" y="728"/>
                    </a:cubicBezTo>
                    <a:cubicBezTo>
                      <a:pt x="1" y="1140"/>
                      <a:pt x="317" y="1457"/>
                      <a:pt x="729" y="1457"/>
                    </a:cubicBezTo>
                    <a:lnTo>
                      <a:pt x="64605" y="1457"/>
                    </a:lnTo>
                    <a:cubicBezTo>
                      <a:pt x="64985" y="1457"/>
                      <a:pt x="65302" y="1140"/>
                      <a:pt x="65302" y="728"/>
                    </a:cubicBezTo>
                    <a:cubicBezTo>
                      <a:pt x="65302" y="348"/>
                      <a:pt x="64985" y="0"/>
                      <a:pt x="64605" y="0"/>
                    </a:cubicBezTo>
                    <a:close/>
                  </a:path>
                </a:pathLst>
              </a:custGeom>
              <a:solidFill>
                <a:srgbClr val="44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Picture 23">
                <a:extLst>
                  <a:ext uri="{FF2B5EF4-FFF2-40B4-BE49-F238E27FC236}">
                    <a16:creationId xmlns:a16="http://schemas.microsoft.com/office/drawing/2014/main" id="{E68FB8F5-A0F4-BF4A-6B18-34E7F8A00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099" y="2118680"/>
                <a:ext cx="1611086" cy="1310320"/>
              </a:xfrm>
              <a:prstGeom prst="rect">
                <a:avLst/>
              </a:prstGeom>
            </p:spPr>
          </p:pic>
          <p:sp>
            <p:nvSpPr>
              <p:cNvPr id="25" name="Google Shape;1818;p24">
                <a:extLst>
                  <a:ext uri="{FF2B5EF4-FFF2-40B4-BE49-F238E27FC236}">
                    <a16:creationId xmlns:a16="http://schemas.microsoft.com/office/drawing/2014/main" id="{218D27B4-099B-BBFB-A808-1DB8BA374066}"/>
                  </a:ext>
                </a:extLst>
              </p:cNvPr>
              <p:cNvSpPr/>
              <p:nvPr/>
            </p:nvSpPr>
            <p:spPr>
              <a:xfrm rot="10800000">
                <a:off x="5273586" y="2686908"/>
                <a:ext cx="526546" cy="45719"/>
              </a:xfrm>
              <a:custGeom>
                <a:avLst/>
                <a:gdLst/>
                <a:ahLst/>
                <a:cxnLst/>
                <a:rect l="l" t="t" r="r" b="b"/>
                <a:pathLst>
                  <a:path w="65303" h="1457" extrusionOk="0">
                    <a:moveTo>
                      <a:pt x="729" y="0"/>
                    </a:moveTo>
                    <a:cubicBezTo>
                      <a:pt x="317" y="0"/>
                      <a:pt x="1" y="348"/>
                      <a:pt x="1" y="728"/>
                    </a:cubicBezTo>
                    <a:cubicBezTo>
                      <a:pt x="1" y="1140"/>
                      <a:pt x="317" y="1457"/>
                      <a:pt x="729" y="1457"/>
                    </a:cubicBezTo>
                    <a:lnTo>
                      <a:pt x="64605" y="1457"/>
                    </a:lnTo>
                    <a:cubicBezTo>
                      <a:pt x="64985" y="1457"/>
                      <a:pt x="65302" y="1140"/>
                      <a:pt x="65302" y="728"/>
                    </a:cubicBezTo>
                    <a:cubicBezTo>
                      <a:pt x="65302" y="348"/>
                      <a:pt x="64985" y="0"/>
                      <a:pt x="64605" y="0"/>
                    </a:cubicBezTo>
                    <a:close/>
                  </a:path>
                </a:pathLst>
              </a:custGeom>
              <a:solidFill>
                <a:srgbClr val="44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TextBox 25">
                <a:extLst>
                  <a:ext uri="{FF2B5EF4-FFF2-40B4-BE49-F238E27FC236}">
                    <a16:creationId xmlns:a16="http://schemas.microsoft.com/office/drawing/2014/main" id="{DF8A0781-5FB0-41B3-819C-EFD006CDC887}"/>
                  </a:ext>
                </a:extLst>
              </p:cNvPr>
              <p:cNvSpPr txBox="1"/>
              <p:nvPr/>
            </p:nvSpPr>
            <p:spPr>
              <a:xfrm>
                <a:off x="3848060" y="2886288"/>
                <a:ext cx="1335314" cy="369332"/>
              </a:xfrm>
              <a:prstGeom prst="rect">
                <a:avLst/>
              </a:prstGeom>
              <a:noFill/>
            </p:spPr>
            <p:txBody>
              <a:bodyPr wrap="square" rtlCol="0">
                <a:spAutoFit/>
              </a:bodyPr>
              <a:lstStyle/>
              <a:p>
                <a:r>
                  <a:rPr lang="en-US" b="1" dirty="0" err="1">
                    <a:solidFill>
                      <a:srgbClr val="092E20"/>
                    </a:solidFill>
                  </a:rPr>
                  <a:t>FrameWork</a:t>
                </a:r>
                <a:endParaRPr lang="en-IN" b="1" dirty="0">
                  <a:solidFill>
                    <a:srgbClr val="092E20"/>
                  </a:solidFill>
                </a:endParaRPr>
              </a:p>
            </p:txBody>
          </p:sp>
        </p:grpSp>
        <p:grpSp>
          <p:nvGrpSpPr>
            <p:cNvPr id="1028" name="Group 1027">
              <a:extLst>
                <a:ext uri="{FF2B5EF4-FFF2-40B4-BE49-F238E27FC236}">
                  <a16:creationId xmlns:a16="http://schemas.microsoft.com/office/drawing/2014/main" id="{EB9AC523-9081-1075-F496-F2A85B510950}"/>
                </a:ext>
              </a:extLst>
            </p:cNvPr>
            <p:cNvGrpSpPr/>
            <p:nvPr/>
          </p:nvGrpSpPr>
          <p:grpSpPr>
            <a:xfrm rot="10800000">
              <a:off x="6534968" y="894965"/>
              <a:ext cx="4778852" cy="4011751"/>
              <a:chOff x="2765305" y="1319125"/>
              <a:chExt cx="4448238" cy="3118026"/>
            </a:xfrm>
          </p:grpSpPr>
          <p:sp>
            <p:nvSpPr>
              <p:cNvPr id="1029" name="Google Shape;992;p35">
                <a:extLst>
                  <a:ext uri="{FF2B5EF4-FFF2-40B4-BE49-F238E27FC236}">
                    <a16:creationId xmlns:a16="http://schemas.microsoft.com/office/drawing/2014/main" id="{CFCC6957-3B8A-934E-2443-79DE5B6A4BC0}"/>
                  </a:ext>
                </a:extLst>
              </p:cNvPr>
              <p:cNvSpPr/>
              <p:nvPr/>
            </p:nvSpPr>
            <p:spPr>
              <a:xfrm>
                <a:off x="2765306" y="1319125"/>
                <a:ext cx="2825400" cy="911400"/>
              </a:xfrm>
              <a:prstGeom prst="rect">
                <a:avLst/>
              </a:prstGeom>
              <a:solidFill>
                <a:schemeClr val="accent1">
                  <a:lumMod val="60000"/>
                  <a:lumOff val="40000"/>
                </a:schemeClr>
              </a:solid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sz="1300" dirty="0">
                  <a:solidFill>
                    <a:schemeClr val="lt1"/>
                  </a:solidFill>
                  <a:latin typeface="Roboto"/>
                  <a:ea typeface="Roboto"/>
                  <a:cs typeface="Roboto"/>
                  <a:sym typeface="Roboto"/>
                </a:endParaRPr>
              </a:p>
            </p:txBody>
          </p:sp>
          <p:grpSp>
            <p:nvGrpSpPr>
              <p:cNvPr id="1030" name="Group 1029">
                <a:extLst>
                  <a:ext uri="{FF2B5EF4-FFF2-40B4-BE49-F238E27FC236}">
                    <a16:creationId xmlns:a16="http://schemas.microsoft.com/office/drawing/2014/main" id="{3E67ABD5-231B-CFB8-090D-CD52AC9617C1}"/>
                  </a:ext>
                </a:extLst>
              </p:cNvPr>
              <p:cNvGrpSpPr/>
              <p:nvPr/>
            </p:nvGrpSpPr>
            <p:grpSpPr>
              <a:xfrm>
                <a:off x="2765305" y="1774825"/>
                <a:ext cx="4448238" cy="2662326"/>
                <a:chOff x="2765305" y="1774825"/>
                <a:chExt cx="4448238" cy="2662326"/>
              </a:xfrm>
            </p:grpSpPr>
            <p:grpSp>
              <p:nvGrpSpPr>
                <p:cNvPr id="1031" name="Group 1030">
                  <a:extLst>
                    <a:ext uri="{FF2B5EF4-FFF2-40B4-BE49-F238E27FC236}">
                      <a16:creationId xmlns:a16="http://schemas.microsoft.com/office/drawing/2014/main" id="{166372CD-DC40-61F1-69C1-FFC7EB8D1DB9}"/>
                    </a:ext>
                  </a:extLst>
                </p:cNvPr>
                <p:cNvGrpSpPr/>
                <p:nvPr/>
              </p:nvGrpSpPr>
              <p:grpSpPr>
                <a:xfrm>
                  <a:off x="5590581" y="1774825"/>
                  <a:ext cx="1622962" cy="2206627"/>
                  <a:chOff x="5590581" y="1774825"/>
                  <a:chExt cx="1327025" cy="2230817"/>
                </a:xfrm>
              </p:grpSpPr>
              <p:cxnSp>
                <p:nvCxnSpPr>
                  <p:cNvPr id="1035" name="Google Shape;991;p35">
                    <a:extLst>
                      <a:ext uri="{FF2B5EF4-FFF2-40B4-BE49-F238E27FC236}">
                        <a16:creationId xmlns:a16="http://schemas.microsoft.com/office/drawing/2014/main" id="{08062FD0-291D-C267-13F2-818893B7CB75}"/>
                      </a:ext>
                    </a:extLst>
                  </p:cNvPr>
                  <p:cNvCxnSpPr>
                    <a:endCxn id="1029" idx="3"/>
                  </p:cNvCxnSpPr>
                  <p:nvPr/>
                </p:nvCxnSpPr>
                <p:spPr>
                  <a:xfrm rot="10800000">
                    <a:off x="5590706" y="1774825"/>
                    <a:ext cx="1326900" cy="1104000"/>
                  </a:xfrm>
                  <a:prstGeom prst="bentConnector3">
                    <a:avLst>
                      <a:gd name="adj1" fmla="val 50000"/>
                    </a:avLst>
                  </a:prstGeom>
                  <a:noFill/>
                  <a:ln w="28575" cap="flat" cmpd="sng">
                    <a:solidFill>
                      <a:schemeClr val="dk2"/>
                    </a:solidFill>
                    <a:prstDash val="solid"/>
                    <a:round/>
                    <a:headEnd type="none" w="med" len="med"/>
                    <a:tailEnd type="none" w="med" len="med"/>
                  </a:ln>
                </p:spPr>
              </p:cxnSp>
              <p:cxnSp>
                <p:nvCxnSpPr>
                  <p:cNvPr id="1036" name="Google Shape;993;p35">
                    <a:extLst>
                      <a:ext uri="{FF2B5EF4-FFF2-40B4-BE49-F238E27FC236}">
                        <a16:creationId xmlns:a16="http://schemas.microsoft.com/office/drawing/2014/main" id="{DEB2EBE0-9FB5-5053-0D76-A87AF470F00A}"/>
                      </a:ext>
                    </a:extLst>
                  </p:cNvPr>
                  <p:cNvCxnSpPr>
                    <a:cxnSpLocks/>
                    <a:endCxn id="1033" idx="3"/>
                  </p:cNvCxnSpPr>
                  <p:nvPr/>
                </p:nvCxnSpPr>
                <p:spPr>
                  <a:xfrm flipV="1">
                    <a:off x="5590684" y="2885550"/>
                    <a:ext cx="1325722" cy="1120092"/>
                  </a:xfrm>
                  <a:prstGeom prst="bentConnector3">
                    <a:avLst>
                      <a:gd name="adj1" fmla="val 50000"/>
                    </a:avLst>
                  </a:prstGeom>
                  <a:noFill/>
                  <a:ln w="28575" cap="flat" cmpd="sng">
                    <a:solidFill>
                      <a:schemeClr val="dk2"/>
                    </a:solidFill>
                    <a:prstDash val="solid"/>
                    <a:round/>
                    <a:headEnd type="none" w="med" len="med"/>
                    <a:tailEnd type="none" w="med" len="med"/>
                  </a:ln>
                </p:spPr>
              </p:cxnSp>
              <p:cxnSp>
                <p:nvCxnSpPr>
                  <p:cNvPr id="1037" name="Google Shape;995;p35">
                    <a:extLst>
                      <a:ext uri="{FF2B5EF4-FFF2-40B4-BE49-F238E27FC236}">
                        <a16:creationId xmlns:a16="http://schemas.microsoft.com/office/drawing/2014/main" id="{0AD39F5D-D29F-7C9C-0983-E52ED267AB10}"/>
                      </a:ext>
                    </a:extLst>
                  </p:cNvPr>
                  <p:cNvCxnSpPr>
                    <a:cxnSpLocks/>
                  </p:cNvCxnSpPr>
                  <p:nvPr/>
                </p:nvCxnSpPr>
                <p:spPr>
                  <a:xfrm rot="10800000">
                    <a:off x="5590581" y="2877750"/>
                    <a:ext cx="1326300" cy="0"/>
                  </a:xfrm>
                  <a:prstGeom prst="straightConnector1">
                    <a:avLst/>
                  </a:prstGeom>
                  <a:noFill/>
                  <a:ln w="38100" cap="flat" cmpd="sng">
                    <a:solidFill>
                      <a:schemeClr val="dk2"/>
                    </a:solidFill>
                    <a:prstDash val="solid"/>
                    <a:round/>
                    <a:headEnd type="none" w="med" len="med"/>
                    <a:tailEnd type="none" w="med" len="med"/>
                  </a:ln>
                </p:spPr>
              </p:cxnSp>
            </p:grpSp>
            <p:sp>
              <p:nvSpPr>
                <p:cNvPr id="1032" name="Google Shape;1013;p35">
                  <a:extLst>
                    <a:ext uri="{FF2B5EF4-FFF2-40B4-BE49-F238E27FC236}">
                      <a16:creationId xmlns:a16="http://schemas.microsoft.com/office/drawing/2014/main" id="{6BE9195F-30BC-7127-761B-EB3796727BEE}"/>
                    </a:ext>
                  </a:extLst>
                </p:cNvPr>
                <p:cNvSpPr/>
                <p:nvPr/>
              </p:nvSpPr>
              <p:spPr>
                <a:xfrm rot="10800000">
                  <a:off x="2765306" y="2429268"/>
                  <a:ext cx="2825400" cy="911400"/>
                </a:xfrm>
                <a:prstGeom prst="rect">
                  <a:avLst/>
                </a:prstGeom>
                <a:solidFill>
                  <a:schemeClr val="accent1">
                    <a:lumMod val="60000"/>
                    <a:lumOff val="40000"/>
                  </a:schemeClr>
                </a:solid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sz="1300" dirty="0">
                    <a:solidFill>
                      <a:schemeClr val="lt1"/>
                    </a:solidFill>
                    <a:latin typeface="Roboto"/>
                    <a:ea typeface="Roboto"/>
                    <a:cs typeface="Roboto"/>
                    <a:sym typeface="Roboto"/>
                  </a:endParaRPr>
                </a:p>
              </p:txBody>
            </p:sp>
            <p:sp>
              <p:nvSpPr>
                <p:cNvPr id="1033" name="Google Shape;994;p35">
                  <a:extLst>
                    <a:ext uri="{FF2B5EF4-FFF2-40B4-BE49-F238E27FC236}">
                      <a16:creationId xmlns:a16="http://schemas.microsoft.com/office/drawing/2014/main" id="{7579FEDD-77C0-C8FC-95D8-697E08092CEA}"/>
                    </a:ext>
                  </a:extLst>
                </p:cNvPr>
                <p:cNvSpPr/>
                <p:nvPr/>
              </p:nvSpPr>
              <p:spPr>
                <a:xfrm>
                  <a:off x="2765305" y="3525751"/>
                  <a:ext cx="2825400" cy="911400"/>
                </a:xfrm>
                <a:prstGeom prst="rect">
                  <a:avLst/>
                </a:prstGeom>
                <a:solidFill>
                  <a:schemeClr val="accent1">
                    <a:lumMod val="60000"/>
                    <a:lumOff val="40000"/>
                  </a:schemeClr>
                </a:solid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sz="1300" dirty="0">
                    <a:solidFill>
                      <a:schemeClr val="lt1"/>
                    </a:solidFill>
                    <a:latin typeface="Roboto"/>
                    <a:ea typeface="Roboto"/>
                    <a:cs typeface="Roboto"/>
                    <a:sym typeface="Roboto"/>
                  </a:endParaRPr>
                </a:p>
              </p:txBody>
            </p:sp>
          </p:grpSp>
        </p:grpSp>
        <p:sp>
          <p:nvSpPr>
            <p:cNvPr id="1042" name="TextBox 1041">
              <a:extLst>
                <a:ext uri="{FF2B5EF4-FFF2-40B4-BE49-F238E27FC236}">
                  <a16:creationId xmlns:a16="http://schemas.microsoft.com/office/drawing/2014/main" id="{FF45697F-C9F6-2EBD-1F2E-B16844C17F1C}"/>
                </a:ext>
              </a:extLst>
            </p:cNvPr>
            <p:cNvSpPr txBox="1"/>
            <p:nvPr/>
          </p:nvSpPr>
          <p:spPr>
            <a:xfrm>
              <a:off x="7478258" y="1147578"/>
              <a:ext cx="870857" cy="369332"/>
            </a:xfrm>
            <a:prstGeom prst="rect">
              <a:avLst/>
            </a:prstGeom>
            <a:noFill/>
          </p:spPr>
          <p:txBody>
            <a:bodyPr wrap="square" rtlCol="0">
              <a:spAutoFit/>
            </a:bodyPr>
            <a:lstStyle/>
            <a:p>
              <a:r>
                <a:rPr lang="en-US" dirty="0"/>
                <a:t>USER</a:t>
              </a:r>
              <a:endParaRPr lang="en-IN" dirty="0"/>
            </a:p>
          </p:txBody>
        </p:sp>
        <p:sp>
          <p:nvSpPr>
            <p:cNvPr id="1043" name="TextBox 1042">
              <a:extLst>
                <a:ext uri="{FF2B5EF4-FFF2-40B4-BE49-F238E27FC236}">
                  <a16:creationId xmlns:a16="http://schemas.microsoft.com/office/drawing/2014/main" id="{18A46840-45DD-6013-3317-AA26B0BDD818}"/>
                </a:ext>
              </a:extLst>
            </p:cNvPr>
            <p:cNvSpPr txBox="1"/>
            <p:nvPr/>
          </p:nvSpPr>
          <p:spPr>
            <a:xfrm>
              <a:off x="7440973" y="2546027"/>
              <a:ext cx="870857" cy="369332"/>
            </a:xfrm>
            <a:prstGeom prst="rect">
              <a:avLst/>
            </a:prstGeom>
            <a:noFill/>
          </p:spPr>
          <p:txBody>
            <a:bodyPr wrap="square" rtlCol="0">
              <a:spAutoFit/>
            </a:bodyPr>
            <a:lstStyle/>
            <a:p>
              <a:r>
                <a:rPr lang="en-US" dirty="0"/>
                <a:t>Tweet</a:t>
              </a:r>
              <a:endParaRPr lang="en-IN" dirty="0"/>
            </a:p>
          </p:txBody>
        </p:sp>
        <p:sp>
          <p:nvSpPr>
            <p:cNvPr id="1044" name="TextBox 1043">
              <a:extLst>
                <a:ext uri="{FF2B5EF4-FFF2-40B4-BE49-F238E27FC236}">
                  <a16:creationId xmlns:a16="http://schemas.microsoft.com/office/drawing/2014/main" id="{335D252C-0510-B6E8-A7F7-4BE289A78401}"/>
                </a:ext>
              </a:extLst>
            </p:cNvPr>
            <p:cNvSpPr txBox="1"/>
            <p:nvPr/>
          </p:nvSpPr>
          <p:spPr>
            <a:xfrm>
              <a:off x="7353411" y="4320398"/>
              <a:ext cx="1075011" cy="369332"/>
            </a:xfrm>
            <a:prstGeom prst="rect">
              <a:avLst/>
            </a:prstGeom>
            <a:noFill/>
          </p:spPr>
          <p:txBody>
            <a:bodyPr wrap="square" rtlCol="0">
              <a:spAutoFit/>
            </a:bodyPr>
            <a:lstStyle/>
            <a:p>
              <a:r>
                <a:rPr lang="en-US" dirty="0"/>
                <a:t>Follower</a:t>
              </a:r>
              <a:endParaRPr lang="en-IN" dirty="0"/>
            </a:p>
          </p:txBody>
        </p:sp>
        <p:sp>
          <p:nvSpPr>
            <p:cNvPr id="1045" name="TextBox 1044">
              <a:extLst>
                <a:ext uri="{FF2B5EF4-FFF2-40B4-BE49-F238E27FC236}">
                  <a16:creationId xmlns:a16="http://schemas.microsoft.com/office/drawing/2014/main" id="{CC11B1AD-4362-A0E6-5D39-10ACBA34D1CA}"/>
                </a:ext>
              </a:extLst>
            </p:cNvPr>
            <p:cNvSpPr txBox="1"/>
            <p:nvPr/>
          </p:nvSpPr>
          <p:spPr>
            <a:xfrm>
              <a:off x="8365322" y="867273"/>
              <a:ext cx="30898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Password</a:t>
              </a:r>
            </a:p>
            <a:p>
              <a:pPr marL="285750" indent="-285750">
                <a:buFont typeface="Arial" panose="020B0604020202020204" pitchFamily="34" charset="0"/>
                <a:buChar char="•"/>
              </a:pPr>
              <a:r>
                <a:rPr lang="en-US" dirty="0"/>
                <a:t>Email</a:t>
              </a:r>
              <a:endParaRPr lang="en-IN" dirty="0"/>
            </a:p>
          </p:txBody>
        </p:sp>
        <p:sp>
          <p:nvSpPr>
            <p:cNvPr id="1047" name="TextBox 1046">
              <a:extLst>
                <a:ext uri="{FF2B5EF4-FFF2-40B4-BE49-F238E27FC236}">
                  <a16:creationId xmlns:a16="http://schemas.microsoft.com/office/drawing/2014/main" id="{0BB15724-9425-823B-0033-91335651166F}"/>
                </a:ext>
              </a:extLst>
            </p:cNvPr>
            <p:cNvSpPr txBox="1"/>
            <p:nvPr/>
          </p:nvSpPr>
          <p:spPr>
            <a:xfrm>
              <a:off x="8490300" y="2234182"/>
              <a:ext cx="30898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Content</a:t>
              </a:r>
            </a:p>
            <a:p>
              <a:pPr marL="285750" indent="-285750">
                <a:buFont typeface="Arial" panose="020B0604020202020204" pitchFamily="34" charset="0"/>
                <a:buChar char="•"/>
              </a:pPr>
              <a:r>
                <a:rPr lang="en-US" dirty="0" err="1"/>
                <a:t>Updated_at</a:t>
              </a:r>
              <a:endParaRPr lang="en-IN" dirty="0"/>
            </a:p>
          </p:txBody>
        </p:sp>
        <p:sp>
          <p:nvSpPr>
            <p:cNvPr id="1048" name="TextBox 1047">
              <a:extLst>
                <a:ext uri="{FF2B5EF4-FFF2-40B4-BE49-F238E27FC236}">
                  <a16:creationId xmlns:a16="http://schemas.microsoft.com/office/drawing/2014/main" id="{1CDB2C23-9152-5410-ABBF-0F0DEEFA19C3}"/>
                </a:ext>
              </a:extLst>
            </p:cNvPr>
            <p:cNvSpPr txBox="1"/>
            <p:nvPr/>
          </p:nvSpPr>
          <p:spPr>
            <a:xfrm>
              <a:off x="8365322" y="3867069"/>
              <a:ext cx="30898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Follower ID</a:t>
              </a:r>
            </a:p>
          </p:txBody>
        </p:sp>
        <p:sp>
          <p:nvSpPr>
            <p:cNvPr id="1049" name="TextBox 1048">
              <a:extLst>
                <a:ext uri="{FF2B5EF4-FFF2-40B4-BE49-F238E27FC236}">
                  <a16:creationId xmlns:a16="http://schemas.microsoft.com/office/drawing/2014/main" id="{2376DB1F-19BC-6F0B-58FE-81AB91E57E21}"/>
                </a:ext>
              </a:extLst>
            </p:cNvPr>
            <p:cNvSpPr txBox="1"/>
            <p:nvPr/>
          </p:nvSpPr>
          <p:spPr>
            <a:xfrm>
              <a:off x="2144430" y="3613600"/>
              <a:ext cx="1335314" cy="646331"/>
            </a:xfrm>
            <a:prstGeom prst="rect">
              <a:avLst/>
            </a:prstGeom>
            <a:noFill/>
          </p:spPr>
          <p:txBody>
            <a:bodyPr wrap="square" rtlCol="0">
              <a:spAutoFit/>
            </a:bodyPr>
            <a:lstStyle/>
            <a:p>
              <a:pPr algn="ctr"/>
              <a:r>
                <a:rPr lang="en-US" b="1" dirty="0">
                  <a:solidFill>
                    <a:schemeClr val="tx1">
                      <a:lumMod val="95000"/>
                      <a:lumOff val="5000"/>
                    </a:schemeClr>
                  </a:solidFill>
                </a:rPr>
                <a:t>Web Application</a:t>
              </a:r>
              <a:endParaRPr lang="en-IN" b="1" dirty="0">
                <a:solidFill>
                  <a:schemeClr val="tx1">
                    <a:lumMod val="95000"/>
                    <a:lumOff val="5000"/>
                  </a:schemeClr>
                </a:solidFill>
              </a:endParaRPr>
            </a:p>
          </p:txBody>
        </p:sp>
        <p:sp>
          <p:nvSpPr>
            <p:cNvPr id="1050" name="Google Shape;3603;p35">
              <a:extLst>
                <a:ext uri="{FF2B5EF4-FFF2-40B4-BE49-F238E27FC236}">
                  <a16:creationId xmlns:a16="http://schemas.microsoft.com/office/drawing/2014/main" id="{32776972-1DAC-D7D9-458F-7581EAEAB03A}"/>
                </a:ext>
              </a:extLst>
            </p:cNvPr>
            <p:cNvSpPr/>
            <p:nvPr/>
          </p:nvSpPr>
          <p:spPr>
            <a:xfrm rot="16200000" flipV="1">
              <a:off x="1321530" y="1803477"/>
              <a:ext cx="1394239" cy="369332"/>
            </a:xfrm>
            <a:custGeom>
              <a:avLst/>
              <a:gdLst/>
              <a:ahLst/>
              <a:cxnLst/>
              <a:rect l="l" t="t" r="r" b="b"/>
              <a:pathLst>
                <a:path w="46459" h="5100" extrusionOk="0">
                  <a:moveTo>
                    <a:pt x="0" y="1"/>
                  </a:moveTo>
                  <a:lnTo>
                    <a:pt x="0" y="318"/>
                  </a:lnTo>
                  <a:lnTo>
                    <a:pt x="33190" y="318"/>
                  </a:lnTo>
                  <a:lnTo>
                    <a:pt x="46237" y="5100"/>
                  </a:lnTo>
                  <a:lnTo>
                    <a:pt x="46459" y="4878"/>
                  </a:lnTo>
                  <a:lnTo>
                    <a:pt x="33316" y="1"/>
                  </a:ln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roup 1057">
              <a:extLst>
                <a:ext uri="{FF2B5EF4-FFF2-40B4-BE49-F238E27FC236}">
                  <a16:creationId xmlns:a16="http://schemas.microsoft.com/office/drawing/2014/main" id="{70AE6148-A0A6-D6D0-8914-977133A9B594}"/>
                </a:ext>
              </a:extLst>
            </p:cNvPr>
            <p:cNvGrpSpPr/>
            <p:nvPr/>
          </p:nvGrpSpPr>
          <p:grpSpPr>
            <a:xfrm>
              <a:off x="85084" y="401064"/>
              <a:ext cx="2621467" cy="889953"/>
              <a:chOff x="-174171" y="591329"/>
              <a:chExt cx="2621467" cy="889953"/>
            </a:xfrm>
          </p:grpSpPr>
          <p:grpSp>
            <p:nvGrpSpPr>
              <p:cNvPr id="1052" name="Group 1051">
                <a:extLst>
                  <a:ext uri="{FF2B5EF4-FFF2-40B4-BE49-F238E27FC236}">
                    <a16:creationId xmlns:a16="http://schemas.microsoft.com/office/drawing/2014/main" id="{FF3293F6-7A78-A3C9-C8DE-F965ABAB0999}"/>
                  </a:ext>
                </a:extLst>
              </p:cNvPr>
              <p:cNvGrpSpPr/>
              <p:nvPr/>
            </p:nvGrpSpPr>
            <p:grpSpPr>
              <a:xfrm>
                <a:off x="-174171" y="591329"/>
                <a:ext cx="2621467" cy="889953"/>
                <a:chOff x="509700" y="2349930"/>
                <a:chExt cx="1654590" cy="889953"/>
              </a:xfrm>
            </p:grpSpPr>
            <p:sp>
              <p:nvSpPr>
                <p:cNvPr id="1053" name="Google Shape;3690;p35">
                  <a:extLst>
                    <a:ext uri="{FF2B5EF4-FFF2-40B4-BE49-F238E27FC236}">
                      <a16:creationId xmlns:a16="http://schemas.microsoft.com/office/drawing/2014/main" id="{F04ABA58-712F-4750-DAB3-49C9CAC13A49}"/>
                    </a:ext>
                  </a:extLst>
                </p:cNvPr>
                <p:cNvSpPr/>
                <p:nvPr/>
              </p:nvSpPr>
              <p:spPr>
                <a:xfrm>
                  <a:off x="591850" y="3226845"/>
                  <a:ext cx="1490258" cy="13038"/>
                </a:xfrm>
                <a:custGeom>
                  <a:avLst/>
                  <a:gdLst/>
                  <a:ahLst/>
                  <a:cxnLst/>
                  <a:rect l="l" t="t" r="r" b="b"/>
                  <a:pathLst>
                    <a:path w="47093" h="412" extrusionOk="0">
                      <a:moveTo>
                        <a:pt x="1" y="0"/>
                      </a:moveTo>
                      <a:lnTo>
                        <a:pt x="1" y="412"/>
                      </a:lnTo>
                      <a:lnTo>
                        <a:pt x="1648" y="412"/>
                      </a:lnTo>
                      <a:lnTo>
                        <a:pt x="1648" y="0"/>
                      </a:lnTo>
                      <a:close/>
                      <a:moveTo>
                        <a:pt x="3263" y="0"/>
                      </a:moveTo>
                      <a:lnTo>
                        <a:pt x="3263" y="412"/>
                      </a:lnTo>
                      <a:lnTo>
                        <a:pt x="4878" y="412"/>
                      </a:lnTo>
                      <a:lnTo>
                        <a:pt x="4878" y="0"/>
                      </a:lnTo>
                      <a:close/>
                      <a:moveTo>
                        <a:pt x="6493" y="0"/>
                      </a:moveTo>
                      <a:lnTo>
                        <a:pt x="6493" y="412"/>
                      </a:lnTo>
                      <a:lnTo>
                        <a:pt x="8140" y="412"/>
                      </a:lnTo>
                      <a:lnTo>
                        <a:pt x="8140" y="0"/>
                      </a:lnTo>
                      <a:close/>
                      <a:moveTo>
                        <a:pt x="9755" y="0"/>
                      </a:moveTo>
                      <a:lnTo>
                        <a:pt x="9755" y="412"/>
                      </a:lnTo>
                      <a:lnTo>
                        <a:pt x="11370" y="412"/>
                      </a:lnTo>
                      <a:lnTo>
                        <a:pt x="11370" y="0"/>
                      </a:lnTo>
                      <a:close/>
                      <a:moveTo>
                        <a:pt x="12985" y="0"/>
                      </a:moveTo>
                      <a:lnTo>
                        <a:pt x="12985" y="412"/>
                      </a:lnTo>
                      <a:lnTo>
                        <a:pt x="14632" y="412"/>
                      </a:lnTo>
                      <a:lnTo>
                        <a:pt x="14632" y="0"/>
                      </a:lnTo>
                      <a:close/>
                      <a:moveTo>
                        <a:pt x="16247" y="0"/>
                      </a:moveTo>
                      <a:lnTo>
                        <a:pt x="16247" y="412"/>
                      </a:lnTo>
                      <a:lnTo>
                        <a:pt x="17862" y="412"/>
                      </a:lnTo>
                      <a:lnTo>
                        <a:pt x="17862" y="0"/>
                      </a:lnTo>
                      <a:close/>
                      <a:moveTo>
                        <a:pt x="19509" y="0"/>
                      </a:moveTo>
                      <a:lnTo>
                        <a:pt x="19509" y="412"/>
                      </a:lnTo>
                      <a:lnTo>
                        <a:pt x="21124" y="412"/>
                      </a:lnTo>
                      <a:lnTo>
                        <a:pt x="21124" y="0"/>
                      </a:lnTo>
                      <a:close/>
                      <a:moveTo>
                        <a:pt x="22739" y="0"/>
                      </a:moveTo>
                      <a:lnTo>
                        <a:pt x="22739" y="412"/>
                      </a:lnTo>
                      <a:lnTo>
                        <a:pt x="24354" y="412"/>
                      </a:lnTo>
                      <a:lnTo>
                        <a:pt x="24354" y="0"/>
                      </a:lnTo>
                      <a:close/>
                      <a:moveTo>
                        <a:pt x="26001" y="0"/>
                      </a:moveTo>
                      <a:lnTo>
                        <a:pt x="26001" y="412"/>
                      </a:lnTo>
                      <a:lnTo>
                        <a:pt x="27616" y="412"/>
                      </a:lnTo>
                      <a:lnTo>
                        <a:pt x="27616" y="0"/>
                      </a:lnTo>
                      <a:close/>
                      <a:moveTo>
                        <a:pt x="29231" y="0"/>
                      </a:moveTo>
                      <a:lnTo>
                        <a:pt x="29231" y="412"/>
                      </a:lnTo>
                      <a:lnTo>
                        <a:pt x="30847" y="412"/>
                      </a:lnTo>
                      <a:lnTo>
                        <a:pt x="30847" y="0"/>
                      </a:lnTo>
                      <a:close/>
                      <a:moveTo>
                        <a:pt x="32493" y="0"/>
                      </a:moveTo>
                      <a:lnTo>
                        <a:pt x="32493" y="412"/>
                      </a:lnTo>
                      <a:lnTo>
                        <a:pt x="34109" y="412"/>
                      </a:lnTo>
                      <a:lnTo>
                        <a:pt x="34109" y="0"/>
                      </a:lnTo>
                      <a:close/>
                      <a:moveTo>
                        <a:pt x="35724" y="0"/>
                      </a:moveTo>
                      <a:lnTo>
                        <a:pt x="35724" y="412"/>
                      </a:lnTo>
                      <a:lnTo>
                        <a:pt x="37339" y="412"/>
                      </a:lnTo>
                      <a:lnTo>
                        <a:pt x="37339" y="0"/>
                      </a:lnTo>
                      <a:close/>
                      <a:moveTo>
                        <a:pt x="38986" y="0"/>
                      </a:moveTo>
                      <a:lnTo>
                        <a:pt x="38986" y="412"/>
                      </a:lnTo>
                      <a:lnTo>
                        <a:pt x="40601" y="412"/>
                      </a:lnTo>
                      <a:lnTo>
                        <a:pt x="40601" y="0"/>
                      </a:lnTo>
                      <a:close/>
                      <a:moveTo>
                        <a:pt x="42216" y="0"/>
                      </a:moveTo>
                      <a:lnTo>
                        <a:pt x="42216" y="412"/>
                      </a:lnTo>
                      <a:lnTo>
                        <a:pt x="43831" y="412"/>
                      </a:lnTo>
                      <a:lnTo>
                        <a:pt x="43831" y="0"/>
                      </a:lnTo>
                      <a:close/>
                      <a:moveTo>
                        <a:pt x="45478" y="0"/>
                      </a:moveTo>
                      <a:lnTo>
                        <a:pt x="45478" y="412"/>
                      </a:lnTo>
                      <a:lnTo>
                        <a:pt x="47093" y="412"/>
                      </a:lnTo>
                      <a:lnTo>
                        <a:pt x="4709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692;p35">
                  <a:extLst>
                    <a:ext uri="{FF2B5EF4-FFF2-40B4-BE49-F238E27FC236}">
                      <a16:creationId xmlns:a16="http://schemas.microsoft.com/office/drawing/2014/main" id="{F9269721-F259-FF07-9E66-DA8AF720AC6B}"/>
                    </a:ext>
                  </a:extLst>
                </p:cNvPr>
                <p:cNvSpPr/>
                <p:nvPr/>
              </p:nvSpPr>
              <p:spPr>
                <a:xfrm>
                  <a:off x="509700" y="2430118"/>
                  <a:ext cx="12057" cy="729607"/>
                </a:xfrm>
                <a:custGeom>
                  <a:avLst/>
                  <a:gdLst/>
                  <a:ahLst/>
                  <a:cxnLst/>
                  <a:rect l="l" t="t" r="r" b="b"/>
                  <a:pathLst>
                    <a:path w="381" h="23056" extrusionOk="0">
                      <a:moveTo>
                        <a:pt x="0" y="0"/>
                      </a:moveTo>
                      <a:lnTo>
                        <a:pt x="0" y="1552"/>
                      </a:lnTo>
                      <a:lnTo>
                        <a:pt x="380" y="1552"/>
                      </a:lnTo>
                      <a:lnTo>
                        <a:pt x="380" y="0"/>
                      </a:lnTo>
                      <a:close/>
                      <a:moveTo>
                        <a:pt x="0" y="3072"/>
                      </a:moveTo>
                      <a:lnTo>
                        <a:pt x="0" y="4624"/>
                      </a:lnTo>
                      <a:lnTo>
                        <a:pt x="380" y="4624"/>
                      </a:lnTo>
                      <a:lnTo>
                        <a:pt x="380" y="3072"/>
                      </a:lnTo>
                      <a:close/>
                      <a:moveTo>
                        <a:pt x="0" y="6144"/>
                      </a:moveTo>
                      <a:lnTo>
                        <a:pt x="0" y="7696"/>
                      </a:lnTo>
                      <a:lnTo>
                        <a:pt x="380" y="7696"/>
                      </a:lnTo>
                      <a:lnTo>
                        <a:pt x="380" y="6144"/>
                      </a:lnTo>
                      <a:close/>
                      <a:moveTo>
                        <a:pt x="0" y="9216"/>
                      </a:moveTo>
                      <a:lnTo>
                        <a:pt x="0" y="10768"/>
                      </a:lnTo>
                      <a:lnTo>
                        <a:pt x="380" y="10768"/>
                      </a:lnTo>
                      <a:lnTo>
                        <a:pt x="380" y="9216"/>
                      </a:lnTo>
                      <a:close/>
                      <a:moveTo>
                        <a:pt x="0" y="12288"/>
                      </a:moveTo>
                      <a:lnTo>
                        <a:pt x="0" y="13840"/>
                      </a:lnTo>
                      <a:lnTo>
                        <a:pt x="380" y="13840"/>
                      </a:lnTo>
                      <a:lnTo>
                        <a:pt x="380" y="12288"/>
                      </a:lnTo>
                      <a:close/>
                      <a:moveTo>
                        <a:pt x="0" y="15391"/>
                      </a:moveTo>
                      <a:lnTo>
                        <a:pt x="0" y="16911"/>
                      </a:lnTo>
                      <a:lnTo>
                        <a:pt x="380" y="16911"/>
                      </a:lnTo>
                      <a:lnTo>
                        <a:pt x="380" y="15391"/>
                      </a:lnTo>
                      <a:close/>
                      <a:moveTo>
                        <a:pt x="0" y="18463"/>
                      </a:moveTo>
                      <a:lnTo>
                        <a:pt x="0" y="19983"/>
                      </a:lnTo>
                      <a:lnTo>
                        <a:pt x="380" y="19983"/>
                      </a:lnTo>
                      <a:lnTo>
                        <a:pt x="380" y="18463"/>
                      </a:lnTo>
                      <a:close/>
                      <a:moveTo>
                        <a:pt x="0" y="21535"/>
                      </a:moveTo>
                      <a:lnTo>
                        <a:pt x="0" y="23055"/>
                      </a:lnTo>
                      <a:lnTo>
                        <a:pt x="380" y="23055"/>
                      </a:lnTo>
                      <a:lnTo>
                        <a:pt x="380" y="21535"/>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694;p35">
                  <a:extLst>
                    <a:ext uri="{FF2B5EF4-FFF2-40B4-BE49-F238E27FC236}">
                      <a16:creationId xmlns:a16="http://schemas.microsoft.com/office/drawing/2014/main" id="{11F15E05-9DD5-27CB-81AD-03ADCB3826EF}"/>
                    </a:ext>
                  </a:extLst>
                </p:cNvPr>
                <p:cNvSpPr/>
                <p:nvPr/>
              </p:nvSpPr>
              <p:spPr>
                <a:xfrm>
                  <a:off x="591850" y="2349930"/>
                  <a:ext cx="1490258" cy="13069"/>
                </a:xfrm>
                <a:custGeom>
                  <a:avLst/>
                  <a:gdLst/>
                  <a:ahLst/>
                  <a:cxnLst/>
                  <a:rect l="l" t="t" r="r" b="b"/>
                  <a:pathLst>
                    <a:path w="47093" h="413" extrusionOk="0">
                      <a:moveTo>
                        <a:pt x="1" y="1"/>
                      </a:moveTo>
                      <a:lnTo>
                        <a:pt x="1" y="412"/>
                      </a:lnTo>
                      <a:lnTo>
                        <a:pt x="1648" y="412"/>
                      </a:lnTo>
                      <a:lnTo>
                        <a:pt x="1648" y="1"/>
                      </a:lnTo>
                      <a:close/>
                      <a:moveTo>
                        <a:pt x="3263" y="1"/>
                      </a:moveTo>
                      <a:lnTo>
                        <a:pt x="3263" y="412"/>
                      </a:lnTo>
                      <a:lnTo>
                        <a:pt x="4878" y="412"/>
                      </a:lnTo>
                      <a:lnTo>
                        <a:pt x="4878" y="1"/>
                      </a:lnTo>
                      <a:close/>
                      <a:moveTo>
                        <a:pt x="6493" y="1"/>
                      </a:moveTo>
                      <a:lnTo>
                        <a:pt x="6493" y="412"/>
                      </a:lnTo>
                      <a:lnTo>
                        <a:pt x="8140" y="412"/>
                      </a:lnTo>
                      <a:lnTo>
                        <a:pt x="8140" y="1"/>
                      </a:lnTo>
                      <a:close/>
                      <a:moveTo>
                        <a:pt x="9755" y="1"/>
                      </a:moveTo>
                      <a:lnTo>
                        <a:pt x="9755" y="412"/>
                      </a:lnTo>
                      <a:lnTo>
                        <a:pt x="11370" y="412"/>
                      </a:lnTo>
                      <a:lnTo>
                        <a:pt x="11370" y="1"/>
                      </a:lnTo>
                      <a:close/>
                      <a:moveTo>
                        <a:pt x="12985" y="1"/>
                      </a:moveTo>
                      <a:lnTo>
                        <a:pt x="12985" y="412"/>
                      </a:lnTo>
                      <a:lnTo>
                        <a:pt x="14632" y="412"/>
                      </a:lnTo>
                      <a:lnTo>
                        <a:pt x="14632" y="1"/>
                      </a:lnTo>
                      <a:close/>
                      <a:moveTo>
                        <a:pt x="32493" y="1"/>
                      </a:moveTo>
                      <a:lnTo>
                        <a:pt x="32493" y="412"/>
                      </a:lnTo>
                      <a:lnTo>
                        <a:pt x="34109" y="412"/>
                      </a:lnTo>
                      <a:lnTo>
                        <a:pt x="34109" y="1"/>
                      </a:lnTo>
                      <a:close/>
                      <a:moveTo>
                        <a:pt x="35724" y="1"/>
                      </a:moveTo>
                      <a:lnTo>
                        <a:pt x="35724" y="412"/>
                      </a:lnTo>
                      <a:lnTo>
                        <a:pt x="37339" y="412"/>
                      </a:lnTo>
                      <a:lnTo>
                        <a:pt x="37339" y="1"/>
                      </a:lnTo>
                      <a:close/>
                      <a:moveTo>
                        <a:pt x="38986" y="1"/>
                      </a:moveTo>
                      <a:lnTo>
                        <a:pt x="38986" y="412"/>
                      </a:lnTo>
                      <a:lnTo>
                        <a:pt x="40601" y="412"/>
                      </a:lnTo>
                      <a:lnTo>
                        <a:pt x="40601" y="1"/>
                      </a:lnTo>
                      <a:close/>
                      <a:moveTo>
                        <a:pt x="42216" y="1"/>
                      </a:moveTo>
                      <a:lnTo>
                        <a:pt x="42216" y="412"/>
                      </a:lnTo>
                      <a:lnTo>
                        <a:pt x="43831" y="412"/>
                      </a:lnTo>
                      <a:lnTo>
                        <a:pt x="43831" y="1"/>
                      </a:lnTo>
                      <a:close/>
                      <a:moveTo>
                        <a:pt x="45478" y="1"/>
                      </a:moveTo>
                      <a:lnTo>
                        <a:pt x="45478" y="412"/>
                      </a:lnTo>
                      <a:lnTo>
                        <a:pt x="47093" y="412"/>
                      </a:lnTo>
                      <a:lnTo>
                        <a:pt x="4709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696;p35">
                  <a:extLst>
                    <a:ext uri="{FF2B5EF4-FFF2-40B4-BE49-F238E27FC236}">
                      <a16:creationId xmlns:a16="http://schemas.microsoft.com/office/drawing/2014/main" id="{6EF6EEC8-F50D-3C34-A676-700336B7A83D}"/>
                    </a:ext>
                  </a:extLst>
                </p:cNvPr>
                <p:cNvSpPr/>
                <p:nvPr/>
              </p:nvSpPr>
              <p:spPr>
                <a:xfrm>
                  <a:off x="2152233" y="2430118"/>
                  <a:ext cx="12057" cy="729607"/>
                </a:xfrm>
                <a:custGeom>
                  <a:avLst/>
                  <a:gdLst/>
                  <a:ahLst/>
                  <a:cxnLst/>
                  <a:rect l="l" t="t" r="r" b="b"/>
                  <a:pathLst>
                    <a:path w="381" h="23056" extrusionOk="0">
                      <a:moveTo>
                        <a:pt x="1" y="0"/>
                      </a:moveTo>
                      <a:lnTo>
                        <a:pt x="1" y="1552"/>
                      </a:lnTo>
                      <a:lnTo>
                        <a:pt x="381" y="1552"/>
                      </a:lnTo>
                      <a:lnTo>
                        <a:pt x="381" y="0"/>
                      </a:lnTo>
                      <a:close/>
                      <a:moveTo>
                        <a:pt x="1" y="3072"/>
                      </a:moveTo>
                      <a:lnTo>
                        <a:pt x="1" y="4624"/>
                      </a:lnTo>
                      <a:lnTo>
                        <a:pt x="381" y="4624"/>
                      </a:lnTo>
                      <a:lnTo>
                        <a:pt x="381" y="3072"/>
                      </a:lnTo>
                      <a:close/>
                      <a:moveTo>
                        <a:pt x="1" y="6144"/>
                      </a:moveTo>
                      <a:lnTo>
                        <a:pt x="1" y="7696"/>
                      </a:lnTo>
                      <a:lnTo>
                        <a:pt x="381" y="7696"/>
                      </a:lnTo>
                      <a:lnTo>
                        <a:pt x="381" y="6144"/>
                      </a:lnTo>
                      <a:close/>
                      <a:moveTo>
                        <a:pt x="1" y="9216"/>
                      </a:moveTo>
                      <a:lnTo>
                        <a:pt x="1" y="10768"/>
                      </a:lnTo>
                      <a:lnTo>
                        <a:pt x="381" y="10768"/>
                      </a:lnTo>
                      <a:lnTo>
                        <a:pt x="381" y="9216"/>
                      </a:lnTo>
                      <a:close/>
                      <a:moveTo>
                        <a:pt x="1" y="12288"/>
                      </a:moveTo>
                      <a:lnTo>
                        <a:pt x="1" y="13840"/>
                      </a:lnTo>
                      <a:lnTo>
                        <a:pt x="381" y="13840"/>
                      </a:lnTo>
                      <a:lnTo>
                        <a:pt x="381" y="12288"/>
                      </a:lnTo>
                      <a:close/>
                      <a:moveTo>
                        <a:pt x="1" y="15391"/>
                      </a:moveTo>
                      <a:lnTo>
                        <a:pt x="1" y="16911"/>
                      </a:lnTo>
                      <a:lnTo>
                        <a:pt x="381" y="16911"/>
                      </a:lnTo>
                      <a:lnTo>
                        <a:pt x="381" y="15391"/>
                      </a:lnTo>
                      <a:close/>
                      <a:moveTo>
                        <a:pt x="1" y="18463"/>
                      </a:moveTo>
                      <a:lnTo>
                        <a:pt x="1" y="19983"/>
                      </a:lnTo>
                      <a:lnTo>
                        <a:pt x="381" y="19983"/>
                      </a:lnTo>
                      <a:lnTo>
                        <a:pt x="381" y="18463"/>
                      </a:lnTo>
                      <a:close/>
                      <a:moveTo>
                        <a:pt x="1" y="21535"/>
                      </a:moveTo>
                      <a:lnTo>
                        <a:pt x="1" y="23055"/>
                      </a:lnTo>
                      <a:lnTo>
                        <a:pt x="381" y="23055"/>
                      </a:lnTo>
                      <a:lnTo>
                        <a:pt x="381" y="21535"/>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749;p35">
                  <a:extLst>
                    <a:ext uri="{FF2B5EF4-FFF2-40B4-BE49-F238E27FC236}">
                      <a16:creationId xmlns:a16="http://schemas.microsoft.com/office/drawing/2014/main" id="{97322F38-C21A-BCA8-C10B-FB46224D18CA}"/>
                    </a:ext>
                  </a:extLst>
                </p:cNvPr>
                <p:cNvSpPr/>
                <p:nvPr/>
              </p:nvSpPr>
              <p:spPr>
                <a:xfrm>
                  <a:off x="717125" y="2503219"/>
                  <a:ext cx="1314648" cy="617607"/>
                </a:xfrm>
                <a:custGeom>
                  <a:avLst/>
                  <a:gdLst/>
                  <a:ahLst/>
                  <a:cxnLst/>
                  <a:rect l="l" t="t" r="r" b="b"/>
                  <a:pathLst>
                    <a:path w="39175" h="4530" extrusionOk="0">
                      <a:moveTo>
                        <a:pt x="2249" y="1"/>
                      </a:moveTo>
                      <a:cubicBezTo>
                        <a:pt x="1013" y="1"/>
                        <a:pt x="0" y="1014"/>
                        <a:pt x="0" y="2249"/>
                      </a:cubicBezTo>
                      <a:cubicBezTo>
                        <a:pt x="0" y="3516"/>
                        <a:pt x="1013" y="4529"/>
                        <a:pt x="2249" y="4529"/>
                      </a:cubicBezTo>
                      <a:lnTo>
                        <a:pt x="36895" y="4529"/>
                      </a:lnTo>
                      <a:cubicBezTo>
                        <a:pt x="38161" y="4529"/>
                        <a:pt x="39175" y="3516"/>
                        <a:pt x="39175" y="2249"/>
                      </a:cubicBezTo>
                      <a:cubicBezTo>
                        <a:pt x="39175" y="1014"/>
                        <a:pt x="38161" y="1"/>
                        <a:pt x="36895"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FFFFFF"/>
                    </a:solidFill>
                    <a:latin typeface="Fira Sans"/>
                    <a:ea typeface="Fira Sans"/>
                    <a:cs typeface="Fira Sans"/>
                    <a:sym typeface="Fira Sans"/>
                  </a:endParaRPr>
                </a:p>
              </p:txBody>
            </p:sp>
          </p:grpSp>
          <p:sp>
            <p:nvSpPr>
              <p:cNvPr id="1051" name="TextBox 1050">
                <a:extLst>
                  <a:ext uri="{FF2B5EF4-FFF2-40B4-BE49-F238E27FC236}">
                    <a16:creationId xmlns:a16="http://schemas.microsoft.com/office/drawing/2014/main" id="{94B78D3E-A613-90C9-F70A-96F4E2C954C1}"/>
                  </a:ext>
                </a:extLst>
              </p:cNvPr>
              <p:cNvSpPr txBox="1"/>
              <p:nvPr/>
            </p:nvSpPr>
            <p:spPr>
              <a:xfrm>
                <a:off x="152269" y="694253"/>
                <a:ext cx="1983838" cy="646331"/>
              </a:xfrm>
              <a:prstGeom prst="rect">
                <a:avLst/>
              </a:prstGeom>
              <a:noFill/>
            </p:spPr>
            <p:txBody>
              <a:bodyPr wrap="square" rtlCol="0">
                <a:spAutoFit/>
              </a:bodyPr>
              <a:lstStyle/>
              <a:p>
                <a:pPr algn="ctr"/>
                <a:r>
                  <a:rPr lang="en-US" dirty="0">
                    <a:solidFill>
                      <a:schemeClr val="bg1"/>
                    </a:solidFill>
                  </a:rPr>
                  <a:t>Https Request/response</a:t>
                </a:r>
                <a:endParaRPr lang="en-IN" dirty="0">
                  <a:solidFill>
                    <a:schemeClr val="bg1"/>
                  </a:solidFill>
                </a:endParaRPr>
              </a:p>
            </p:txBody>
          </p:sp>
        </p:grpSp>
        <p:sp>
          <p:nvSpPr>
            <p:cNvPr id="1059" name="Google Shape;3603;p35">
              <a:extLst>
                <a:ext uri="{FF2B5EF4-FFF2-40B4-BE49-F238E27FC236}">
                  <a16:creationId xmlns:a16="http://schemas.microsoft.com/office/drawing/2014/main" id="{EE81D80F-BB72-7D5D-C542-52C894779C61}"/>
                </a:ext>
              </a:extLst>
            </p:cNvPr>
            <p:cNvSpPr/>
            <p:nvPr/>
          </p:nvSpPr>
          <p:spPr>
            <a:xfrm rot="5400000" flipV="1">
              <a:off x="2848733" y="3752099"/>
              <a:ext cx="1666476" cy="369332"/>
            </a:xfrm>
            <a:custGeom>
              <a:avLst/>
              <a:gdLst/>
              <a:ahLst/>
              <a:cxnLst/>
              <a:rect l="l" t="t" r="r" b="b"/>
              <a:pathLst>
                <a:path w="46459" h="5100" extrusionOk="0">
                  <a:moveTo>
                    <a:pt x="0" y="1"/>
                  </a:moveTo>
                  <a:lnTo>
                    <a:pt x="0" y="318"/>
                  </a:lnTo>
                  <a:lnTo>
                    <a:pt x="33190" y="318"/>
                  </a:lnTo>
                  <a:lnTo>
                    <a:pt x="46237" y="5100"/>
                  </a:lnTo>
                  <a:lnTo>
                    <a:pt x="46459" y="4878"/>
                  </a:lnTo>
                  <a:lnTo>
                    <a:pt x="33316" y="1"/>
                  </a:ln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roup 1059">
              <a:extLst>
                <a:ext uri="{FF2B5EF4-FFF2-40B4-BE49-F238E27FC236}">
                  <a16:creationId xmlns:a16="http://schemas.microsoft.com/office/drawing/2014/main" id="{98224EEC-D47C-1C0A-C8F9-CF8BE7453EEE}"/>
                </a:ext>
              </a:extLst>
            </p:cNvPr>
            <p:cNvGrpSpPr/>
            <p:nvPr/>
          </p:nvGrpSpPr>
          <p:grpSpPr>
            <a:xfrm>
              <a:off x="3926230" y="4638039"/>
              <a:ext cx="2621467" cy="889953"/>
              <a:chOff x="-174171" y="591329"/>
              <a:chExt cx="2621467" cy="889953"/>
            </a:xfrm>
          </p:grpSpPr>
          <p:grpSp>
            <p:nvGrpSpPr>
              <p:cNvPr id="1061" name="Group 1060">
                <a:extLst>
                  <a:ext uri="{FF2B5EF4-FFF2-40B4-BE49-F238E27FC236}">
                    <a16:creationId xmlns:a16="http://schemas.microsoft.com/office/drawing/2014/main" id="{AEC78477-DC6D-40E6-18C5-7A2C4F8E7027}"/>
                  </a:ext>
                </a:extLst>
              </p:cNvPr>
              <p:cNvGrpSpPr/>
              <p:nvPr/>
            </p:nvGrpSpPr>
            <p:grpSpPr>
              <a:xfrm>
                <a:off x="-174171" y="591329"/>
                <a:ext cx="2621467" cy="889953"/>
                <a:chOff x="509700" y="2349930"/>
                <a:chExt cx="1654590" cy="889953"/>
              </a:xfrm>
            </p:grpSpPr>
            <p:sp>
              <p:nvSpPr>
                <p:cNvPr id="1063" name="Google Shape;3690;p35">
                  <a:extLst>
                    <a:ext uri="{FF2B5EF4-FFF2-40B4-BE49-F238E27FC236}">
                      <a16:creationId xmlns:a16="http://schemas.microsoft.com/office/drawing/2014/main" id="{2CA1D1E4-0F1D-B714-B179-490397794C43}"/>
                    </a:ext>
                  </a:extLst>
                </p:cNvPr>
                <p:cNvSpPr/>
                <p:nvPr/>
              </p:nvSpPr>
              <p:spPr>
                <a:xfrm>
                  <a:off x="591850" y="3226845"/>
                  <a:ext cx="1490258" cy="13038"/>
                </a:xfrm>
                <a:custGeom>
                  <a:avLst/>
                  <a:gdLst/>
                  <a:ahLst/>
                  <a:cxnLst/>
                  <a:rect l="l" t="t" r="r" b="b"/>
                  <a:pathLst>
                    <a:path w="47093" h="412" extrusionOk="0">
                      <a:moveTo>
                        <a:pt x="1" y="0"/>
                      </a:moveTo>
                      <a:lnTo>
                        <a:pt x="1" y="412"/>
                      </a:lnTo>
                      <a:lnTo>
                        <a:pt x="1648" y="412"/>
                      </a:lnTo>
                      <a:lnTo>
                        <a:pt x="1648" y="0"/>
                      </a:lnTo>
                      <a:close/>
                      <a:moveTo>
                        <a:pt x="3263" y="0"/>
                      </a:moveTo>
                      <a:lnTo>
                        <a:pt x="3263" y="412"/>
                      </a:lnTo>
                      <a:lnTo>
                        <a:pt x="4878" y="412"/>
                      </a:lnTo>
                      <a:lnTo>
                        <a:pt x="4878" y="0"/>
                      </a:lnTo>
                      <a:close/>
                      <a:moveTo>
                        <a:pt x="6493" y="0"/>
                      </a:moveTo>
                      <a:lnTo>
                        <a:pt x="6493" y="412"/>
                      </a:lnTo>
                      <a:lnTo>
                        <a:pt x="8140" y="412"/>
                      </a:lnTo>
                      <a:lnTo>
                        <a:pt x="8140" y="0"/>
                      </a:lnTo>
                      <a:close/>
                      <a:moveTo>
                        <a:pt x="9755" y="0"/>
                      </a:moveTo>
                      <a:lnTo>
                        <a:pt x="9755" y="412"/>
                      </a:lnTo>
                      <a:lnTo>
                        <a:pt x="11370" y="412"/>
                      </a:lnTo>
                      <a:lnTo>
                        <a:pt x="11370" y="0"/>
                      </a:lnTo>
                      <a:close/>
                      <a:moveTo>
                        <a:pt x="12985" y="0"/>
                      </a:moveTo>
                      <a:lnTo>
                        <a:pt x="12985" y="412"/>
                      </a:lnTo>
                      <a:lnTo>
                        <a:pt x="14632" y="412"/>
                      </a:lnTo>
                      <a:lnTo>
                        <a:pt x="14632" y="0"/>
                      </a:lnTo>
                      <a:close/>
                      <a:moveTo>
                        <a:pt x="16247" y="0"/>
                      </a:moveTo>
                      <a:lnTo>
                        <a:pt x="16247" y="412"/>
                      </a:lnTo>
                      <a:lnTo>
                        <a:pt x="17862" y="412"/>
                      </a:lnTo>
                      <a:lnTo>
                        <a:pt x="17862" y="0"/>
                      </a:lnTo>
                      <a:close/>
                      <a:moveTo>
                        <a:pt x="19509" y="0"/>
                      </a:moveTo>
                      <a:lnTo>
                        <a:pt x="19509" y="412"/>
                      </a:lnTo>
                      <a:lnTo>
                        <a:pt x="21124" y="412"/>
                      </a:lnTo>
                      <a:lnTo>
                        <a:pt x="21124" y="0"/>
                      </a:lnTo>
                      <a:close/>
                      <a:moveTo>
                        <a:pt x="22739" y="0"/>
                      </a:moveTo>
                      <a:lnTo>
                        <a:pt x="22739" y="412"/>
                      </a:lnTo>
                      <a:lnTo>
                        <a:pt x="24354" y="412"/>
                      </a:lnTo>
                      <a:lnTo>
                        <a:pt x="24354" y="0"/>
                      </a:lnTo>
                      <a:close/>
                      <a:moveTo>
                        <a:pt x="26001" y="0"/>
                      </a:moveTo>
                      <a:lnTo>
                        <a:pt x="26001" y="412"/>
                      </a:lnTo>
                      <a:lnTo>
                        <a:pt x="27616" y="412"/>
                      </a:lnTo>
                      <a:lnTo>
                        <a:pt x="27616" y="0"/>
                      </a:lnTo>
                      <a:close/>
                      <a:moveTo>
                        <a:pt x="29231" y="0"/>
                      </a:moveTo>
                      <a:lnTo>
                        <a:pt x="29231" y="412"/>
                      </a:lnTo>
                      <a:lnTo>
                        <a:pt x="30847" y="412"/>
                      </a:lnTo>
                      <a:lnTo>
                        <a:pt x="30847" y="0"/>
                      </a:lnTo>
                      <a:close/>
                      <a:moveTo>
                        <a:pt x="32493" y="0"/>
                      </a:moveTo>
                      <a:lnTo>
                        <a:pt x="32493" y="412"/>
                      </a:lnTo>
                      <a:lnTo>
                        <a:pt x="34109" y="412"/>
                      </a:lnTo>
                      <a:lnTo>
                        <a:pt x="34109" y="0"/>
                      </a:lnTo>
                      <a:close/>
                      <a:moveTo>
                        <a:pt x="35724" y="0"/>
                      </a:moveTo>
                      <a:lnTo>
                        <a:pt x="35724" y="412"/>
                      </a:lnTo>
                      <a:lnTo>
                        <a:pt x="37339" y="412"/>
                      </a:lnTo>
                      <a:lnTo>
                        <a:pt x="37339" y="0"/>
                      </a:lnTo>
                      <a:close/>
                      <a:moveTo>
                        <a:pt x="38986" y="0"/>
                      </a:moveTo>
                      <a:lnTo>
                        <a:pt x="38986" y="412"/>
                      </a:lnTo>
                      <a:lnTo>
                        <a:pt x="40601" y="412"/>
                      </a:lnTo>
                      <a:lnTo>
                        <a:pt x="40601" y="0"/>
                      </a:lnTo>
                      <a:close/>
                      <a:moveTo>
                        <a:pt x="42216" y="0"/>
                      </a:moveTo>
                      <a:lnTo>
                        <a:pt x="42216" y="412"/>
                      </a:lnTo>
                      <a:lnTo>
                        <a:pt x="43831" y="412"/>
                      </a:lnTo>
                      <a:lnTo>
                        <a:pt x="43831" y="0"/>
                      </a:lnTo>
                      <a:close/>
                      <a:moveTo>
                        <a:pt x="45478" y="0"/>
                      </a:moveTo>
                      <a:lnTo>
                        <a:pt x="45478" y="412"/>
                      </a:lnTo>
                      <a:lnTo>
                        <a:pt x="47093" y="412"/>
                      </a:lnTo>
                      <a:lnTo>
                        <a:pt x="4709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692;p35">
                  <a:extLst>
                    <a:ext uri="{FF2B5EF4-FFF2-40B4-BE49-F238E27FC236}">
                      <a16:creationId xmlns:a16="http://schemas.microsoft.com/office/drawing/2014/main" id="{6A46ADD9-52A7-6650-9C5A-CFD4DF0D2671}"/>
                    </a:ext>
                  </a:extLst>
                </p:cNvPr>
                <p:cNvSpPr/>
                <p:nvPr/>
              </p:nvSpPr>
              <p:spPr>
                <a:xfrm>
                  <a:off x="509700" y="2430118"/>
                  <a:ext cx="12057" cy="729607"/>
                </a:xfrm>
                <a:custGeom>
                  <a:avLst/>
                  <a:gdLst/>
                  <a:ahLst/>
                  <a:cxnLst/>
                  <a:rect l="l" t="t" r="r" b="b"/>
                  <a:pathLst>
                    <a:path w="381" h="23056" extrusionOk="0">
                      <a:moveTo>
                        <a:pt x="0" y="0"/>
                      </a:moveTo>
                      <a:lnTo>
                        <a:pt x="0" y="1552"/>
                      </a:lnTo>
                      <a:lnTo>
                        <a:pt x="380" y="1552"/>
                      </a:lnTo>
                      <a:lnTo>
                        <a:pt x="380" y="0"/>
                      </a:lnTo>
                      <a:close/>
                      <a:moveTo>
                        <a:pt x="0" y="3072"/>
                      </a:moveTo>
                      <a:lnTo>
                        <a:pt x="0" y="4624"/>
                      </a:lnTo>
                      <a:lnTo>
                        <a:pt x="380" y="4624"/>
                      </a:lnTo>
                      <a:lnTo>
                        <a:pt x="380" y="3072"/>
                      </a:lnTo>
                      <a:close/>
                      <a:moveTo>
                        <a:pt x="0" y="6144"/>
                      </a:moveTo>
                      <a:lnTo>
                        <a:pt x="0" y="7696"/>
                      </a:lnTo>
                      <a:lnTo>
                        <a:pt x="380" y="7696"/>
                      </a:lnTo>
                      <a:lnTo>
                        <a:pt x="380" y="6144"/>
                      </a:lnTo>
                      <a:close/>
                      <a:moveTo>
                        <a:pt x="0" y="9216"/>
                      </a:moveTo>
                      <a:lnTo>
                        <a:pt x="0" y="10768"/>
                      </a:lnTo>
                      <a:lnTo>
                        <a:pt x="380" y="10768"/>
                      </a:lnTo>
                      <a:lnTo>
                        <a:pt x="380" y="9216"/>
                      </a:lnTo>
                      <a:close/>
                      <a:moveTo>
                        <a:pt x="0" y="12288"/>
                      </a:moveTo>
                      <a:lnTo>
                        <a:pt x="0" y="13840"/>
                      </a:lnTo>
                      <a:lnTo>
                        <a:pt x="380" y="13840"/>
                      </a:lnTo>
                      <a:lnTo>
                        <a:pt x="380" y="12288"/>
                      </a:lnTo>
                      <a:close/>
                      <a:moveTo>
                        <a:pt x="0" y="15391"/>
                      </a:moveTo>
                      <a:lnTo>
                        <a:pt x="0" y="16911"/>
                      </a:lnTo>
                      <a:lnTo>
                        <a:pt x="380" y="16911"/>
                      </a:lnTo>
                      <a:lnTo>
                        <a:pt x="380" y="15391"/>
                      </a:lnTo>
                      <a:close/>
                      <a:moveTo>
                        <a:pt x="0" y="18463"/>
                      </a:moveTo>
                      <a:lnTo>
                        <a:pt x="0" y="19983"/>
                      </a:lnTo>
                      <a:lnTo>
                        <a:pt x="380" y="19983"/>
                      </a:lnTo>
                      <a:lnTo>
                        <a:pt x="380" y="18463"/>
                      </a:lnTo>
                      <a:close/>
                      <a:moveTo>
                        <a:pt x="0" y="21535"/>
                      </a:moveTo>
                      <a:lnTo>
                        <a:pt x="0" y="23055"/>
                      </a:lnTo>
                      <a:lnTo>
                        <a:pt x="380" y="23055"/>
                      </a:lnTo>
                      <a:lnTo>
                        <a:pt x="380" y="21535"/>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694;p35">
                  <a:extLst>
                    <a:ext uri="{FF2B5EF4-FFF2-40B4-BE49-F238E27FC236}">
                      <a16:creationId xmlns:a16="http://schemas.microsoft.com/office/drawing/2014/main" id="{7D5E6BA7-B300-9028-91AA-437E4CF49E0A}"/>
                    </a:ext>
                  </a:extLst>
                </p:cNvPr>
                <p:cNvSpPr/>
                <p:nvPr/>
              </p:nvSpPr>
              <p:spPr>
                <a:xfrm>
                  <a:off x="591850" y="2349930"/>
                  <a:ext cx="1490258" cy="13069"/>
                </a:xfrm>
                <a:custGeom>
                  <a:avLst/>
                  <a:gdLst/>
                  <a:ahLst/>
                  <a:cxnLst/>
                  <a:rect l="l" t="t" r="r" b="b"/>
                  <a:pathLst>
                    <a:path w="47093" h="413" extrusionOk="0">
                      <a:moveTo>
                        <a:pt x="1" y="1"/>
                      </a:moveTo>
                      <a:lnTo>
                        <a:pt x="1" y="412"/>
                      </a:lnTo>
                      <a:lnTo>
                        <a:pt x="1648" y="412"/>
                      </a:lnTo>
                      <a:lnTo>
                        <a:pt x="1648" y="1"/>
                      </a:lnTo>
                      <a:close/>
                      <a:moveTo>
                        <a:pt x="3263" y="1"/>
                      </a:moveTo>
                      <a:lnTo>
                        <a:pt x="3263" y="412"/>
                      </a:lnTo>
                      <a:lnTo>
                        <a:pt x="4878" y="412"/>
                      </a:lnTo>
                      <a:lnTo>
                        <a:pt x="4878" y="1"/>
                      </a:lnTo>
                      <a:close/>
                      <a:moveTo>
                        <a:pt x="6493" y="1"/>
                      </a:moveTo>
                      <a:lnTo>
                        <a:pt x="6493" y="412"/>
                      </a:lnTo>
                      <a:lnTo>
                        <a:pt x="8140" y="412"/>
                      </a:lnTo>
                      <a:lnTo>
                        <a:pt x="8140" y="1"/>
                      </a:lnTo>
                      <a:close/>
                      <a:moveTo>
                        <a:pt x="9755" y="1"/>
                      </a:moveTo>
                      <a:lnTo>
                        <a:pt x="9755" y="412"/>
                      </a:lnTo>
                      <a:lnTo>
                        <a:pt x="11370" y="412"/>
                      </a:lnTo>
                      <a:lnTo>
                        <a:pt x="11370" y="1"/>
                      </a:lnTo>
                      <a:close/>
                      <a:moveTo>
                        <a:pt x="12985" y="1"/>
                      </a:moveTo>
                      <a:lnTo>
                        <a:pt x="12985" y="412"/>
                      </a:lnTo>
                      <a:lnTo>
                        <a:pt x="14632" y="412"/>
                      </a:lnTo>
                      <a:lnTo>
                        <a:pt x="14632" y="1"/>
                      </a:lnTo>
                      <a:close/>
                      <a:moveTo>
                        <a:pt x="32493" y="1"/>
                      </a:moveTo>
                      <a:lnTo>
                        <a:pt x="32493" y="412"/>
                      </a:lnTo>
                      <a:lnTo>
                        <a:pt x="34109" y="412"/>
                      </a:lnTo>
                      <a:lnTo>
                        <a:pt x="34109" y="1"/>
                      </a:lnTo>
                      <a:close/>
                      <a:moveTo>
                        <a:pt x="35724" y="1"/>
                      </a:moveTo>
                      <a:lnTo>
                        <a:pt x="35724" y="412"/>
                      </a:lnTo>
                      <a:lnTo>
                        <a:pt x="37339" y="412"/>
                      </a:lnTo>
                      <a:lnTo>
                        <a:pt x="37339" y="1"/>
                      </a:lnTo>
                      <a:close/>
                      <a:moveTo>
                        <a:pt x="38986" y="1"/>
                      </a:moveTo>
                      <a:lnTo>
                        <a:pt x="38986" y="412"/>
                      </a:lnTo>
                      <a:lnTo>
                        <a:pt x="40601" y="412"/>
                      </a:lnTo>
                      <a:lnTo>
                        <a:pt x="40601" y="1"/>
                      </a:lnTo>
                      <a:close/>
                      <a:moveTo>
                        <a:pt x="42216" y="1"/>
                      </a:moveTo>
                      <a:lnTo>
                        <a:pt x="42216" y="412"/>
                      </a:lnTo>
                      <a:lnTo>
                        <a:pt x="43831" y="412"/>
                      </a:lnTo>
                      <a:lnTo>
                        <a:pt x="43831" y="1"/>
                      </a:lnTo>
                      <a:close/>
                      <a:moveTo>
                        <a:pt x="45478" y="1"/>
                      </a:moveTo>
                      <a:lnTo>
                        <a:pt x="45478" y="412"/>
                      </a:lnTo>
                      <a:lnTo>
                        <a:pt x="47093" y="412"/>
                      </a:lnTo>
                      <a:lnTo>
                        <a:pt x="4709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696;p35">
                  <a:extLst>
                    <a:ext uri="{FF2B5EF4-FFF2-40B4-BE49-F238E27FC236}">
                      <a16:creationId xmlns:a16="http://schemas.microsoft.com/office/drawing/2014/main" id="{4AB5CFC5-7D87-A741-E067-1B20D7347ED6}"/>
                    </a:ext>
                  </a:extLst>
                </p:cNvPr>
                <p:cNvSpPr/>
                <p:nvPr/>
              </p:nvSpPr>
              <p:spPr>
                <a:xfrm>
                  <a:off x="2152233" y="2430118"/>
                  <a:ext cx="12057" cy="729607"/>
                </a:xfrm>
                <a:custGeom>
                  <a:avLst/>
                  <a:gdLst/>
                  <a:ahLst/>
                  <a:cxnLst/>
                  <a:rect l="l" t="t" r="r" b="b"/>
                  <a:pathLst>
                    <a:path w="381" h="23056" extrusionOk="0">
                      <a:moveTo>
                        <a:pt x="1" y="0"/>
                      </a:moveTo>
                      <a:lnTo>
                        <a:pt x="1" y="1552"/>
                      </a:lnTo>
                      <a:lnTo>
                        <a:pt x="381" y="1552"/>
                      </a:lnTo>
                      <a:lnTo>
                        <a:pt x="381" y="0"/>
                      </a:lnTo>
                      <a:close/>
                      <a:moveTo>
                        <a:pt x="1" y="3072"/>
                      </a:moveTo>
                      <a:lnTo>
                        <a:pt x="1" y="4624"/>
                      </a:lnTo>
                      <a:lnTo>
                        <a:pt x="381" y="4624"/>
                      </a:lnTo>
                      <a:lnTo>
                        <a:pt x="381" y="3072"/>
                      </a:lnTo>
                      <a:close/>
                      <a:moveTo>
                        <a:pt x="1" y="6144"/>
                      </a:moveTo>
                      <a:lnTo>
                        <a:pt x="1" y="7696"/>
                      </a:lnTo>
                      <a:lnTo>
                        <a:pt x="381" y="7696"/>
                      </a:lnTo>
                      <a:lnTo>
                        <a:pt x="381" y="6144"/>
                      </a:lnTo>
                      <a:close/>
                      <a:moveTo>
                        <a:pt x="1" y="9216"/>
                      </a:moveTo>
                      <a:lnTo>
                        <a:pt x="1" y="10768"/>
                      </a:lnTo>
                      <a:lnTo>
                        <a:pt x="381" y="10768"/>
                      </a:lnTo>
                      <a:lnTo>
                        <a:pt x="381" y="9216"/>
                      </a:lnTo>
                      <a:close/>
                      <a:moveTo>
                        <a:pt x="1" y="12288"/>
                      </a:moveTo>
                      <a:lnTo>
                        <a:pt x="1" y="13840"/>
                      </a:lnTo>
                      <a:lnTo>
                        <a:pt x="381" y="13840"/>
                      </a:lnTo>
                      <a:lnTo>
                        <a:pt x="381" y="12288"/>
                      </a:lnTo>
                      <a:close/>
                      <a:moveTo>
                        <a:pt x="1" y="15391"/>
                      </a:moveTo>
                      <a:lnTo>
                        <a:pt x="1" y="16911"/>
                      </a:lnTo>
                      <a:lnTo>
                        <a:pt x="381" y="16911"/>
                      </a:lnTo>
                      <a:lnTo>
                        <a:pt x="381" y="15391"/>
                      </a:lnTo>
                      <a:close/>
                      <a:moveTo>
                        <a:pt x="1" y="18463"/>
                      </a:moveTo>
                      <a:lnTo>
                        <a:pt x="1" y="19983"/>
                      </a:lnTo>
                      <a:lnTo>
                        <a:pt x="381" y="19983"/>
                      </a:lnTo>
                      <a:lnTo>
                        <a:pt x="381" y="18463"/>
                      </a:lnTo>
                      <a:close/>
                      <a:moveTo>
                        <a:pt x="1" y="21535"/>
                      </a:moveTo>
                      <a:lnTo>
                        <a:pt x="1" y="23055"/>
                      </a:lnTo>
                      <a:lnTo>
                        <a:pt x="381" y="23055"/>
                      </a:lnTo>
                      <a:lnTo>
                        <a:pt x="381" y="21535"/>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749;p35">
                  <a:extLst>
                    <a:ext uri="{FF2B5EF4-FFF2-40B4-BE49-F238E27FC236}">
                      <a16:creationId xmlns:a16="http://schemas.microsoft.com/office/drawing/2014/main" id="{9E3F7360-262D-A476-A4DE-A08B84EA31F4}"/>
                    </a:ext>
                  </a:extLst>
                </p:cNvPr>
                <p:cNvSpPr/>
                <p:nvPr/>
              </p:nvSpPr>
              <p:spPr>
                <a:xfrm>
                  <a:off x="717125" y="2503219"/>
                  <a:ext cx="1239693" cy="617607"/>
                </a:xfrm>
                <a:custGeom>
                  <a:avLst/>
                  <a:gdLst/>
                  <a:ahLst/>
                  <a:cxnLst/>
                  <a:rect l="l" t="t" r="r" b="b"/>
                  <a:pathLst>
                    <a:path w="39175" h="4530" extrusionOk="0">
                      <a:moveTo>
                        <a:pt x="2249" y="1"/>
                      </a:moveTo>
                      <a:cubicBezTo>
                        <a:pt x="1013" y="1"/>
                        <a:pt x="0" y="1014"/>
                        <a:pt x="0" y="2249"/>
                      </a:cubicBezTo>
                      <a:cubicBezTo>
                        <a:pt x="0" y="3516"/>
                        <a:pt x="1013" y="4529"/>
                        <a:pt x="2249" y="4529"/>
                      </a:cubicBezTo>
                      <a:lnTo>
                        <a:pt x="36895" y="4529"/>
                      </a:lnTo>
                      <a:cubicBezTo>
                        <a:pt x="38161" y="4529"/>
                        <a:pt x="39175" y="3516"/>
                        <a:pt x="39175" y="2249"/>
                      </a:cubicBezTo>
                      <a:cubicBezTo>
                        <a:pt x="39175" y="1014"/>
                        <a:pt x="38161" y="1"/>
                        <a:pt x="36895"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FFFFFF"/>
                    </a:solidFill>
                    <a:latin typeface="Fira Sans"/>
                    <a:ea typeface="Fira Sans"/>
                    <a:cs typeface="Fira Sans"/>
                    <a:sym typeface="Fira Sans"/>
                  </a:endParaRPr>
                </a:p>
              </p:txBody>
            </p:sp>
          </p:grpSp>
          <p:sp>
            <p:nvSpPr>
              <p:cNvPr id="1062" name="TextBox 1061">
                <a:extLst>
                  <a:ext uri="{FF2B5EF4-FFF2-40B4-BE49-F238E27FC236}">
                    <a16:creationId xmlns:a16="http://schemas.microsoft.com/office/drawing/2014/main" id="{4F2D9086-4C45-0296-6905-18C7BFF1A9B5}"/>
                  </a:ext>
                </a:extLst>
              </p:cNvPr>
              <p:cNvSpPr txBox="1"/>
              <p:nvPr/>
            </p:nvSpPr>
            <p:spPr>
              <a:xfrm>
                <a:off x="111707" y="851655"/>
                <a:ext cx="1926716" cy="369332"/>
              </a:xfrm>
              <a:prstGeom prst="rect">
                <a:avLst/>
              </a:prstGeom>
              <a:noFill/>
            </p:spPr>
            <p:txBody>
              <a:bodyPr wrap="square" rtlCol="0">
                <a:spAutoFit/>
              </a:bodyPr>
              <a:lstStyle/>
              <a:p>
                <a:pPr algn="ctr"/>
                <a:r>
                  <a:rPr lang="en-US" dirty="0">
                    <a:solidFill>
                      <a:schemeClr val="bg1"/>
                    </a:solidFill>
                  </a:rPr>
                  <a:t>ORM QUERIES</a:t>
                </a:r>
                <a:endParaRPr lang="en-IN" dirty="0">
                  <a:solidFill>
                    <a:schemeClr val="bg1"/>
                  </a:solidFill>
                </a:endParaRPr>
              </a:p>
            </p:txBody>
          </p:sp>
        </p:grpSp>
      </p:grpSp>
      <p:sp>
        <p:nvSpPr>
          <p:cNvPr id="1069" name="Google Shape;1338;p41">
            <a:extLst>
              <a:ext uri="{FF2B5EF4-FFF2-40B4-BE49-F238E27FC236}">
                <a16:creationId xmlns:a16="http://schemas.microsoft.com/office/drawing/2014/main" id="{FBEF6CA6-186E-FB25-5A79-CBEA4087BA66}"/>
              </a:ext>
            </a:extLst>
          </p:cNvPr>
          <p:cNvSpPr txBox="1">
            <a:spLocks noGrp="1"/>
          </p:cNvSpPr>
          <p:nvPr>
            <p:ph type="title"/>
          </p:nvPr>
        </p:nvSpPr>
        <p:spPr>
          <a:xfrm>
            <a:off x="2699796" y="328326"/>
            <a:ext cx="6410832" cy="3969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 DIAGRAM</a:t>
            </a:r>
            <a:endParaRPr dirty="0"/>
          </a:p>
        </p:txBody>
      </p:sp>
      <p:sp>
        <p:nvSpPr>
          <p:cNvPr id="2" name="Google Shape;55;p13">
            <a:extLst>
              <a:ext uri="{FF2B5EF4-FFF2-40B4-BE49-F238E27FC236}">
                <a16:creationId xmlns:a16="http://schemas.microsoft.com/office/drawing/2014/main" id="{0DCF9F5C-53BA-B661-543D-26B1FB8F63C3}"/>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extLst>
      <p:ext uri="{BB962C8B-B14F-4D97-AF65-F5344CB8AC3E}">
        <p14:creationId xmlns:p14="http://schemas.microsoft.com/office/powerpoint/2010/main" val="192955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44"/>
          <p:cNvSpPr txBox="1">
            <a:spLocks noGrp="1"/>
          </p:cNvSpPr>
          <p:nvPr>
            <p:ph type="title"/>
          </p:nvPr>
        </p:nvSpPr>
        <p:spPr>
          <a:xfrm>
            <a:off x="2525486" y="546100"/>
            <a:ext cx="7416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t>Tools Used</a:t>
            </a:r>
            <a:endParaRPr dirty="0"/>
          </a:p>
        </p:txBody>
      </p:sp>
      <p:sp>
        <p:nvSpPr>
          <p:cNvPr id="1544" name="Google Shape;1544;p44"/>
          <p:cNvSpPr txBox="1"/>
          <p:nvPr/>
        </p:nvSpPr>
        <p:spPr>
          <a:xfrm>
            <a:off x="612432" y="2472657"/>
            <a:ext cx="2551682" cy="5972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Django is a Python-based web framework with set of tools and libraries for web application</a:t>
            </a:r>
            <a:endParaRPr sz="1600" dirty="0">
              <a:latin typeface="Roboto"/>
              <a:ea typeface="Roboto"/>
              <a:cs typeface="Roboto"/>
              <a:sym typeface="Roboto"/>
            </a:endParaRPr>
          </a:p>
        </p:txBody>
      </p:sp>
      <p:sp>
        <p:nvSpPr>
          <p:cNvPr id="1545" name="Google Shape;1545;p44"/>
          <p:cNvSpPr txBox="1"/>
          <p:nvPr/>
        </p:nvSpPr>
        <p:spPr>
          <a:xfrm>
            <a:off x="614099" y="1828933"/>
            <a:ext cx="2414000" cy="319200"/>
          </a:xfrm>
          <a:prstGeom prst="rect">
            <a:avLst/>
          </a:prstGeom>
          <a:noFill/>
          <a:ln>
            <a:noFill/>
          </a:ln>
        </p:spPr>
        <p:txBody>
          <a:bodyPr spcFirstLastPara="1" wrap="square" lIns="121900" tIns="121900" rIns="121900" bIns="121900" anchor="ctr" anchorCtr="0">
            <a:noAutofit/>
          </a:bodyPr>
          <a:lstStyle/>
          <a:p>
            <a:r>
              <a:rPr lang="en" sz="2800" dirty="0">
                <a:solidFill>
                  <a:schemeClr val="accent1"/>
                </a:solidFill>
                <a:latin typeface="Fira Sans Extra Condensed Medium"/>
                <a:ea typeface="Fira Sans Extra Condensed Medium"/>
                <a:cs typeface="Fira Sans Extra Condensed Medium"/>
                <a:sym typeface="Fira Sans Extra Condensed Medium"/>
              </a:rPr>
              <a:t>Django</a:t>
            </a:r>
            <a:endParaRPr sz="28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46" name="Google Shape;1546;p44"/>
          <p:cNvSpPr txBox="1"/>
          <p:nvPr/>
        </p:nvSpPr>
        <p:spPr>
          <a:xfrm>
            <a:off x="609599" y="5051993"/>
            <a:ext cx="3062515" cy="5972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Django has built-in database SQLite. We can define our own database schema using python classes and attributes rather than Sql command</a:t>
            </a:r>
            <a:endParaRPr sz="1600" dirty="0">
              <a:latin typeface="Roboto"/>
              <a:ea typeface="Roboto"/>
              <a:cs typeface="Roboto"/>
              <a:sym typeface="Roboto"/>
            </a:endParaRPr>
          </a:p>
        </p:txBody>
      </p:sp>
      <p:sp>
        <p:nvSpPr>
          <p:cNvPr id="1547" name="Google Shape;1547;p44"/>
          <p:cNvSpPr txBox="1"/>
          <p:nvPr/>
        </p:nvSpPr>
        <p:spPr>
          <a:xfrm>
            <a:off x="609599" y="4205089"/>
            <a:ext cx="2414000" cy="319200"/>
          </a:xfrm>
          <a:prstGeom prst="rect">
            <a:avLst/>
          </a:prstGeom>
          <a:noFill/>
          <a:ln>
            <a:noFill/>
          </a:ln>
        </p:spPr>
        <p:txBody>
          <a:bodyPr spcFirstLastPara="1" wrap="square" lIns="121900" tIns="121900" rIns="121900" bIns="121900" anchor="ctr" anchorCtr="0">
            <a:noAutofit/>
          </a:bodyPr>
          <a:lstStyle/>
          <a:p>
            <a:r>
              <a:rPr lang="en" sz="2800" dirty="0">
                <a:solidFill>
                  <a:schemeClr val="accent4"/>
                </a:solidFill>
                <a:latin typeface="Fira Sans Extra Condensed Medium"/>
                <a:ea typeface="Fira Sans Extra Condensed Medium"/>
                <a:cs typeface="Fira Sans Extra Condensed Medium"/>
                <a:sym typeface="Fira Sans Extra Condensed Medium"/>
              </a:rPr>
              <a:t>Database</a:t>
            </a:r>
            <a:endParaRPr sz="28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548" name="Google Shape;1548;p44"/>
          <p:cNvSpPr txBox="1"/>
          <p:nvPr/>
        </p:nvSpPr>
        <p:spPr>
          <a:xfrm>
            <a:off x="9164000" y="4849219"/>
            <a:ext cx="2418400" cy="597200"/>
          </a:xfrm>
          <a:prstGeom prst="rect">
            <a:avLst/>
          </a:prstGeom>
          <a:noFill/>
          <a:ln>
            <a:noFill/>
          </a:ln>
        </p:spPr>
        <p:txBody>
          <a:bodyPr spcFirstLastPara="1" wrap="square" lIns="121900" tIns="121900" rIns="121900" bIns="121900" anchor="ctr" anchorCtr="0">
            <a:noAutofit/>
          </a:bodyPr>
          <a:lstStyle/>
          <a:p>
            <a:pPr algn="r"/>
            <a:r>
              <a:rPr lang="en" sz="1600" dirty="0">
                <a:solidFill>
                  <a:schemeClr val="dk1"/>
                </a:solidFill>
                <a:latin typeface="Roboto"/>
                <a:ea typeface="Roboto"/>
                <a:cs typeface="Roboto"/>
                <a:sym typeface="Roboto"/>
              </a:rPr>
              <a:t>CSS Framework like Bootstrap to help Styling and layout the interface</a:t>
            </a:r>
            <a:endParaRPr sz="1600" dirty="0">
              <a:solidFill>
                <a:schemeClr val="dk1"/>
              </a:solidFill>
              <a:latin typeface="Roboto"/>
              <a:ea typeface="Roboto"/>
              <a:cs typeface="Roboto"/>
              <a:sym typeface="Roboto"/>
            </a:endParaRPr>
          </a:p>
        </p:txBody>
      </p:sp>
      <p:sp>
        <p:nvSpPr>
          <p:cNvPr id="1549" name="Google Shape;1549;p44"/>
          <p:cNvSpPr txBox="1"/>
          <p:nvPr/>
        </p:nvSpPr>
        <p:spPr>
          <a:xfrm>
            <a:off x="9164001" y="4205059"/>
            <a:ext cx="2418400" cy="319200"/>
          </a:xfrm>
          <a:prstGeom prst="rect">
            <a:avLst/>
          </a:prstGeom>
          <a:noFill/>
          <a:ln>
            <a:noFill/>
          </a:ln>
        </p:spPr>
        <p:txBody>
          <a:bodyPr spcFirstLastPara="1" wrap="square" lIns="121900" tIns="121900" rIns="121900" bIns="121900" anchor="ctr" anchorCtr="0">
            <a:noAutofit/>
          </a:bodyPr>
          <a:lstStyle/>
          <a:p>
            <a:pPr algn="r"/>
            <a:r>
              <a:rPr lang="en" sz="2800" dirty="0">
                <a:solidFill>
                  <a:schemeClr val="accent3"/>
                </a:solidFill>
                <a:latin typeface="Fira Sans Extra Condensed Medium"/>
                <a:ea typeface="Fira Sans Extra Condensed Medium"/>
                <a:cs typeface="Fira Sans Extra Condensed Medium"/>
                <a:sym typeface="Fira Sans Extra Condensed Medium"/>
              </a:rPr>
              <a:t>Css</a:t>
            </a:r>
            <a:endParaRPr sz="28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50" name="Google Shape;1550;p44"/>
          <p:cNvSpPr txBox="1"/>
          <p:nvPr/>
        </p:nvSpPr>
        <p:spPr>
          <a:xfrm>
            <a:off x="8476342" y="2472667"/>
            <a:ext cx="3106057" cy="5972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Python is a computer programming language often used to built websites and Software, Automate task, and Data analysis</a:t>
            </a:r>
            <a:endParaRPr sz="1600" dirty="0">
              <a:latin typeface="Roboto"/>
              <a:ea typeface="Roboto"/>
              <a:cs typeface="Roboto"/>
              <a:sym typeface="Roboto"/>
            </a:endParaRPr>
          </a:p>
        </p:txBody>
      </p:sp>
      <p:sp>
        <p:nvSpPr>
          <p:cNvPr id="1551" name="Google Shape;1551;p44"/>
          <p:cNvSpPr txBox="1"/>
          <p:nvPr/>
        </p:nvSpPr>
        <p:spPr>
          <a:xfrm>
            <a:off x="9164001" y="1828933"/>
            <a:ext cx="2418400" cy="319200"/>
          </a:xfrm>
          <a:prstGeom prst="rect">
            <a:avLst/>
          </a:prstGeom>
          <a:noFill/>
          <a:ln>
            <a:noFill/>
          </a:ln>
        </p:spPr>
        <p:txBody>
          <a:bodyPr spcFirstLastPara="1" wrap="square" lIns="121900" tIns="121900" rIns="121900" bIns="121900" anchor="ctr" anchorCtr="0">
            <a:noAutofit/>
          </a:bodyPr>
          <a:lstStyle/>
          <a:p>
            <a:pPr algn="r"/>
            <a:r>
              <a:rPr lang="en" sz="2800" dirty="0">
                <a:solidFill>
                  <a:schemeClr val="accent2"/>
                </a:solidFill>
                <a:latin typeface="Fira Sans Extra Condensed Medium"/>
                <a:ea typeface="Fira Sans Extra Condensed Medium"/>
                <a:cs typeface="Fira Sans Extra Condensed Medium"/>
                <a:sym typeface="Fira Sans Extra Condensed Medium"/>
              </a:rPr>
              <a:t>Python</a:t>
            </a:r>
            <a:endParaRPr sz="28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2" name="Google Shape;1552;p44"/>
          <p:cNvSpPr/>
          <p:nvPr/>
        </p:nvSpPr>
        <p:spPr>
          <a:xfrm>
            <a:off x="6722411" y="2780426"/>
            <a:ext cx="2002703" cy="1733535"/>
          </a:xfrm>
          <a:custGeom>
            <a:avLst/>
            <a:gdLst/>
            <a:ahLst/>
            <a:cxnLst/>
            <a:rect l="l" t="t" r="r" b="b"/>
            <a:pathLst>
              <a:path w="24196" h="20944" extrusionOk="0">
                <a:moveTo>
                  <a:pt x="6050" y="1"/>
                </a:moveTo>
                <a:lnTo>
                  <a:pt x="1" y="10487"/>
                </a:lnTo>
                <a:lnTo>
                  <a:pt x="6050" y="20943"/>
                </a:lnTo>
                <a:lnTo>
                  <a:pt x="18147" y="20943"/>
                </a:lnTo>
                <a:lnTo>
                  <a:pt x="24196" y="10487"/>
                </a:lnTo>
                <a:lnTo>
                  <a:pt x="181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53" name="Google Shape;1553;p44"/>
          <p:cNvSpPr txBox="1"/>
          <p:nvPr/>
        </p:nvSpPr>
        <p:spPr>
          <a:xfrm>
            <a:off x="7001463" y="3357815"/>
            <a:ext cx="1444597" cy="611200"/>
          </a:xfrm>
          <a:prstGeom prst="rect">
            <a:avLst/>
          </a:prstGeom>
          <a:noFill/>
          <a:ln>
            <a:noFill/>
          </a:ln>
        </p:spPr>
        <p:txBody>
          <a:bodyPr spcFirstLastPara="1" wrap="square" lIns="121900" tIns="121900" rIns="121900" bIns="121900" anchor="ctr" anchorCtr="0">
            <a:noAutofit/>
          </a:bodyPr>
          <a:lstStyle/>
          <a:p>
            <a:pPr algn="ctr"/>
            <a:r>
              <a:rPr lang="en-US" sz="4400" dirty="0">
                <a:solidFill>
                  <a:schemeClr val="lt1"/>
                </a:solidFill>
                <a:latin typeface="Fira Sans Extra Condensed Medium"/>
                <a:ea typeface="Fira Sans Extra Condensed Medium"/>
                <a:cs typeface="Fira Sans Extra Condensed Medium"/>
                <a:sym typeface="Fira Sans Extra Condensed Medium"/>
              </a:rPr>
              <a:t>CSS</a:t>
            </a:r>
          </a:p>
          <a:p>
            <a:pPr algn="ctr"/>
            <a:r>
              <a:rPr lang="en-US" sz="1400" dirty="0">
                <a:solidFill>
                  <a:schemeClr val="lt1"/>
                </a:solidFill>
                <a:latin typeface="Fira Sans Extra Condensed Medium"/>
                <a:ea typeface="Fira Sans Extra Condensed Medium"/>
                <a:cs typeface="Fira Sans Extra Condensed Medium"/>
                <a:sym typeface="Fira Sans Extra Condensed Medium"/>
              </a:rPr>
              <a:t>Framework</a:t>
            </a:r>
            <a:endParaRPr sz="1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554" name="Google Shape;1554;p44"/>
          <p:cNvSpPr/>
          <p:nvPr/>
        </p:nvSpPr>
        <p:spPr>
          <a:xfrm>
            <a:off x="5097238" y="3723917"/>
            <a:ext cx="2002703" cy="1733452"/>
          </a:xfrm>
          <a:custGeom>
            <a:avLst/>
            <a:gdLst/>
            <a:ahLst/>
            <a:cxnLst/>
            <a:rect l="l" t="t" r="r" b="b"/>
            <a:pathLst>
              <a:path w="24196" h="20943" extrusionOk="0">
                <a:moveTo>
                  <a:pt x="6049" y="0"/>
                </a:moveTo>
                <a:lnTo>
                  <a:pt x="0" y="10456"/>
                </a:lnTo>
                <a:lnTo>
                  <a:pt x="6049" y="20943"/>
                </a:lnTo>
                <a:lnTo>
                  <a:pt x="18146" y="20943"/>
                </a:lnTo>
                <a:lnTo>
                  <a:pt x="24195" y="10456"/>
                </a:lnTo>
                <a:lnTo>
                  <a:pt x="18146"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5" name="Google Shape;1555;p44"/>
          <p:cNvSpPr txBox="1"/>
          <p:nvPr/>
        </p:nvSpPr>
        <p:spPr>
          <a:xfrm>
            <a:off x="5254170" y="4238017"/>
            <a:ext cx="1654629" cy="611200"/>
          </a:xfrm>
          <a:prstGeom prst="rect">
            <a:avLst/>
          </a:prstGeom>
          <a:noFill/>
          <a:ln>
            <a:noFill/>
          </a:ln>
        </p:spPr>
        <p:txBody>
          <a:bodyPr spcFirstLastPara="1" wrap="square" lIns="121900" tIns="121900" rIns="121900" bIns="121900" anchor="ctr" anchorCtr="0">
            <a:noAutofit/>
          </a:bodyPr>
          <a:lstStyle/>
          <a:p>
            <a:pPr algn="ctr"/>
            <a:r>
              <a:rPr lang="en-US" sz="2400" dirty="0">
                <a:solidFill>
                  <a:schemeClr val="lt1"/>
                </a:solidFill>
                <a:latin typeface="Fira Sans Extra Condensed Medium"/>
                <a:ea typeface="Fira Sans Extra Condensed Medium"/>
                <a:cs typeface="Fira Sans Extra Condensed Medium"/>
                <a:sym typeface="Fira Sans Extra Condensed Medium"/>
              </a:rPr>
              <a:t>Database</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556" name="Google Shape;1556;p44"/>
          <p:cNvSpPr/>
          <p:nvPr/>
        </p:nvSpPr>
        <p:spPr>
          <a:xfrm>
            <a:off x="5062109" y="1857019"/>
            <a:ext cx="2002703" cy="1733535"/>
          </a:xfrm>
          <a:custGeom>
            <a:avLst/>
            <a:gdLst/>
            <a:ahLst/>
            <a:cxnLst/>
            <a:rect l="l" t="t" r="r" b="b"/>
            <a:pathLst>
              <a:path w="24196" h="20944" extrusionOk="0">
                <a:moveTo>
                  <a:pt x="6049" y="1"/>
                </a:moveTo>
                <a:lnTo>
                  <a:pt x="0" y="10457"/>
                </a:lnTo>
                <a:lnTo>
                  <a:pt x="6049" y="20943"/>
                </a:lnTo>
                <a:lnTo>
                  <a:pt x="18146" y="20943"/>
                </a:lnTo>
                <a:lnTo>
                  <a:pt x="24195" y="10457"/>
                </a:lnTo>
                <a:lnTo>
                  <a:pt x="1814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57" name="Google Shape;1557;p44"/>
          <p:cNvSpPr txBox="1"/>
          <p:nvPr/>
        </p:nvSpPr>
        <p:spPr>
          <a:xfrm>
            <a:off x="5254171" y="2378085"/>
            <a:ext cx="1654629" cy="6112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lt1"/>
                </a:solidFill>
                <a:latin typeface="Fira Sans Extra Condensed Medium"/>
                <a:ea typeface="Fira Sans Extra Condensed Medium"/>
                <a:cs typeface="Fira Sans Extra Condensed Medium"/>
                <a:sym typeface="Fira Sans Extra Condensed Medium"/>
              </a:rPr>
              <a:t>Python</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561" name="Google Shape;1561;p44"/>
          <p:cNvSpPr/>
          <p:nvPr/>
        </p:nvSpPr>
        <p:spPr>
          <a:xfrm>
            <a:off x="3466934" y="2780426"/>
            <a:ext cx="2000220" cy="1733535"/>
          </a:xfrm>
          <a:custGeom>
            <a:avLst/>
            <a:gdLst/>
            <a:ahLst/>
            <a:cxnLst/>
            <a:rect l="l" t="t" r="r" b="b"/>
            <a:pathLst>
              <a:path w="24166" h="20944" extrusionOk="0">
                <a:moveTo>
                  <a:pt x="6019" y="1"/>
                </a:moveTo>
                <a:lnTo>
                  <a:pt x="1" y="10487"/>
                </a:lnTo>
                <a:lnTo>
                  <a:pt x="6019" y="20943"/>
                </a:lnTo>
                <a:lnTo>
                  <a:pt x="18117" y="20943"/>
                </a:lnTo>
                <a:lnTo>
                  <a:pt x="24165" y="10487"/>
                </a:lnTo>
                <a:lnTo>
                  <a:pt x="1811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562" name="Google Shape;1562;p44"/>
          <p:cNvSpPr txBox="1"/>
          <p:nvPr/>
        </p:nvSpPr>
        <p:spPr>
          <a:xfrm>
            <a:off x="3841349" y="3284954"/>
            <a:ext cx="1240000" cy="611200"/>
          </a:xfrm>
          <a:prstGeom prst="rect">
            <a:avLst/>
          </a:prstGeom>
          <a:noFill/>
          <a:ln>
            <a:noFill/>
          </a:ln>
        </p:spPr>
        <p:txBody>
          <a:bodyPr spcFirstLastPara="1" wrap="square" lIns="121900" tIns="121900" rIns="121900" bIns="121900" anchor="ctr" anchorCtr="0">
            <a:noAutofit/>
          </a:bodyPr>
          <a:lstStyle/>
          <a:p>
            <a:pPr algn="ctr"/>
            <a:r>
              <a:rPr lang="en" sz="2400" dirty="0">
                <a:solidFill>
                  <a:schemeClr val="lt1"/>
                </a:solidFill>
                <a:latin typeface="Fira Sans Extra Condensed Medium"/>
                <a:ea typeface="Fira Sans Extra Condensed Medium"/>
                <a:cs typeface="Fira Sans Extra Condensed Medium"/>
                <a:sym typeface="Fira Sans Extra Condensed Medium"/>
              </a:rPr>
              <a:t>Django</a:t>
            </a:r>
            <a:endParaRPr lang="en" sz="1400" dirty="0">
              <a:solidFill>
                <a:schemeClr val="lt1"/>
              </a:solidFill>
              <a:latin typeface="Fira Sans Extra Condensed Medium"/>
              <a:ea typeface="Fira Sans Extra Condensed Medium"/>
              <a:cs typeface="Fira Sans Extra Condensed Medium"/>
              <a:sym typeface="Fira Sans Extra Condensed Medium"/>
            </a:endParaRPr>
          </a:p>
          <a:p>
            <a:pPr algn="ctr"/>
            <a:r>
              <a:rPr lang="en" sz="1400" dirty="0">
                <a:solidFill>
                  <a:schemeClr val="lt1"/>
                </a:solidFill>
                <a:latin typeface="Fira Sans Extra Condensed Medium"/>
                <a:ea typeface="Fira Sans Extra Condensed Medium"/>
                <a:cs typeface="Fira Sans Extra Condensed Medium"/>
                <a:sym typeface="Fira Sans Extra Condensed Medium"/>
              </a:rPr>
              <a:t>FrameWork</a:t>
            </a:r>
            <a:endParaRPr sz="1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2" name="Google Shape;55;p13">
            <a:extLst>
              <a:ext uri="{FF2B5EF4-FFF2-40B4-BE49-F238E27FC236}">
                <a16:creationId xmlns:a16="http://schemas.microsoft.com/office/drawing/2014/main" id="{3A634C94-9AF5-DA8F-4257-063BEF2659BB}"/>
              </a:ext>
            </a:extLst>
          </p:cNvPr>
          <p:cNvSpPr txBox="1"/>
          <p:nvPr/>
        </p:nvSpPr>
        <p:spPr>
          <a:xfrm>
            <a:off x="33449" y="-90003"/>
            <a:ext cx="12192000" cy="119858"/>
          </a:xfrm>
          <a:prstGeom prst="rect">
            <a:avLst/>
          </a:prstGeom>
          <a:solidFill>
            <a:srgbClr val="1DA1F2"/>
          </a:solidFill>
          <a:ln>
            <a:noFill/>
          </a:ln>
        </p:spPr>
        <p:txBody>
          <a:bodyPr spcFirstLastPara="1" wrap="square" lIns="121900" tIns="121900" rIns="121900" bIns="121900" anchor="t" anchorCtr="0">
            <a:noAutofit/>
          </a:bodyPr>
          <a:lstStyle/>
          <a:p>
            <a:endParaRPr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1022</Words>
  <Application>Microsoft Office PowerPoint</Application>
  <PresentationFormat>Widescreen</PresentationFormat>
  <Paragraphs>126</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 Black</vt:lpstr>
      <vt:lpstr>Arial Rounded MT Bold</vt:lpstr>
      <vt:lpstr>Calibri</vt:lpstr>
      <vt:lpstr>Calibri Light</vt:lpstr>
      <vt:lpstr>Caveat Brush</vt:lpstr>
      <vt:lpstr>Fira Sans</vt:lpstr>
      <vt:lpstr>Fira Sans Extra Condensed Medium</vt:lpstr>
      <vt:lpstr>Fira Sans Medium</vt:lpstr>
      <vt:lpstr>Roboto</vt:lpstr>
      <vt:lpstr>Times New Roman</vt:lpstr>
      <vt:lpstr>Office Theme</vt:lpstr>
      <vt:lpstr>PowerPoint Presentation</vt:lpstr>
      <vt:lpstr>ListenME: Twitter Like Microblogging App</vt:lpstr>
      <vt:lpstr>INDEX</vt:lpstr>
      <vt:lpstr>OVERVIEW</vt:lpstr>
      <vt:lpstr>Objectives</vt:lpstr>
      <vt:lpstr>Features</vt:lpstr>
      <vt:lpstr>Literature Survey</vt:lpstr>
      <vt:lpstr>BLOCK DIAGRAM</vt:lpstr>
      <vt:lpstr>Tools Used</vt:lpstr>
      <vt:lpstr>System Design </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cp:revision>
  <dcterms:created xsi:type="dcterms:W3CDTF">2023-02-17T11:57:03Z</dcterms:created>
  <dcterms:modified xsi:type="dcterms:W3CDTF">2023-04-12T14:14:30Z</dcterms:modified>
</cp:coreProperties>
</file>