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F0A2948-2592-414F-A709-723885F81CCE}">
          <p14:sldIdLst>
            <p14:sldId id="256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1" autoAdjust="0"/>
  </p:normalViewPr>
  <p:slideViewPr>
    <p:cSldViewPr snapToGrid="0">
      <p:cViewPr varScale="1">
        <p:scale>
          <a:sx n="79" d="100"/>
          <a:sy n="79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FD4AF-0B1C-462C-9B4A-FEA2E8367D8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4C23F-5EE8-4829-AB7E-6203C856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8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4C23F-5EE8-4829-AB7E-6203C8567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1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2CFE-E142-473E-A401-D2A200D68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369C5-AFBC-4AB4-9D90-A1CCF259B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6BF30-40BE-4B31-8D41-C705730C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8339-2C97-48A0-A515-F4D91064443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9E6E-08E3-4E23-87F6-A0CD2C99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34F95-B927-42FA-8009-435AC197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6E54-8707-4677-AB85-B7F88E80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6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D8C5-F48A-4353-B629-51716761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F34EA-A273-4A0B-87D3-767678F2C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C5C76-61DA-4776-A126-270C42FD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8339-2C97-48A0-A515-F4D91064443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EDCB-0F81-463D-A7B9-565C00ED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44C94-2370-4F20-92B3-237D6579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6E54-8707-4677-AB85-B7F88E80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ECD6E-DEC9-437B-AEA2-BB6B3F0E4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446CB-A5F1-4527-9CA2-9BB3E7E4F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EE67-844B-4CA0-A5D9-BF34ADFA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8339-2C97-48A0-A515-F4D91064443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2A37-17CD-4231-B36C-997CD2CE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71776-CB18-4F3E-B6FA-7E24E414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6E54-8707-4677-AB85-B7F88E80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3C67-D4C6-4858-BD24-2FAC3904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6C680-820F-411A-8AC8-2B83FEAD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83468-6B8D-42B7-93B5-3E103BFD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8339-2C97-48A0-A515-F4D91064443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4D9E9-4FE5-4645-BB20-7AD11668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1F0D-DADC-4865-96BB-74F26DD6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6E54-8707-4677-AB85-B7F88E80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3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C850-E453-4E37-B4EC-A0CB2237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0F98C-40BA-46B6-9961-1F87B0FC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A6904-45BC-47A3-945F-2100D4EE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8339-2C97-48A0-A515-F4D91064443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5F3B6-0FEB-49DC-8B7C-6E94D3F6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6A5FC-67CD-458D-8480-77A71232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6E54-8707-4677-AB85-B7F88E80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2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170B-7997-4971-8625-27F2DB4D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54EC-1382-4345-A40D-728A42904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FE00E-139E-4695-92F2-04B11E9F7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E855B-6853-4D90-AB27-C63CFF78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8339-2C97-48A0-A515-F4D91064443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4536F-FFAD-45F1-BF2D-9AD200BB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7DB13-F8DD-4B4F-919B-955B639E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6E54-8707-4677-AB85-B7F88E80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7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8B14-0B5E-41ED-8DDF-5BE91EF3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BAA48-205A-4AF0-A6FF-9F1773033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B54DC-9BEC-41F9-8E76-28D84DA3E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48662-D813-4BFB-AE30-8E3EA719A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5B083-9FA5-4FA9-B48A-A0523B662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B220C-2C54-49EA-BCE7-6DDF0E57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8339-2C97-48A0-A515-F4D91064443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A23F0-5D11-4E7F-9350-ED200E95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B8AA2-E8E5-4DCB-A12B-58463FB9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6E54-8707-4677-AB85-B7F88E80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270D-505B-430D-BA3B-F9C063BE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74854-120A-4C61-9A2A-343E8C85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8339-2C97-48A0-A515-F4D91064443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F0918-0802-4E95-AC3F-066740B5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B76D1-1D92-4AEE-A27A-93FEE9E8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6E54-8707-4677-AB85-B7F88E80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99257-E3B1-4F8D-BB8F-335D5FF4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8339-2C97-48A0-A515-F4D91064443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C67EC-7A01-41BD-B7CD-78AF0F98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A47D-81F9-46E9-A757-6955FC6C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6E54-8707-4677-AB85-B7F88E80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3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3F84-0CCB-4099-81EB-EA2B04AA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5AF-E185-46BD-AAE2-4DDBE181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D35B8-FD3F-4A64-A295-1828B1845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EF0AB-08C5-41D4-AC34-5E11DEE7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8339-2C97-48A0-A515-F4D91064443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42E4F-DEE2-451B-9125-11A468EF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52192-93D1-448E-9367-9E1B3F72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6E54-8707-4677-AB85-B7F88E80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4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A61-D62D-4AAA-9FA2-FF195B78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FDBF8-E1B3-4ED7-A10F-C3B3AC9EF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24059-390E-4431-8C3D-D3143DEF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94833-AF35-4C65-A56C-30054539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8339-2C97-48A0-A515-F4D91064443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D07C1-A443-4CC0-906C-9007A23C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E9BD8-DEF2-48CD-8F5C-0DE1B82F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6E54-8707-4677-AB85-B7F88E80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8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375AD-AA59-49A3-B42C-BAA011B4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7B365-C867-4600-B9E8-5BC23E3E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344C7-9A9F-4466-B96A-BFF2F09AF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8339-2C97-48A0-A515-F4D91064443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C7796-E3D3-4283-B5F4-0A7B14BBC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8A5C-501C-4121-9F32-E00E5512C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6E54-8707-4677-AB85-B7F88E80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9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jpg"/><Relationship Id="rId5" Type="http://schemas.openxmlformats.org/officeDocument/2006/relationships/image" Target="../media/image4.png"/><Relationship Id="rId10" Type="http://schemas.openxmlformats.org/officeDocument/2006/relationships/image" Target="../media/image11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3B728C-AC8C-4277-B0C9-1F91F7E6B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81E73A-9868-44E0-8E9A-D81D91EB5E9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47246" y="369276"/>
            <a:chExt cx="11619915" cy="611944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62407E-6A3B-4E4F-BD9C-EE7CB6958E00}"/>
                </a:ext>
              </a:extLst>
            </p:cNvPr>
            <p:cNvSpPr/>
            <p:nvPr/>
          </p:nvSpPr>
          <p:spPr>
            <a:xfrm>
              <a:off x="147247" y="369277"/>
              <a:ext cx="11619914" cy="61194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AFC167-4E80-423C-B79F-B503733214D6}"/>
                </a:ext>
              </a:extLst>
            </p:cNvPr>
            <p:cNvSpPr/>
            <p:nvPr/>
          </p:nvSpPr>
          <p:spPr>
            <a:xfrm>
              <a:off x="147246" y="369276"/>
              <a:ext cx="11619913" cy="34466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9DA41D0-A033-4767-9482-7B803CBCE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0497" y="394931"/>
              <a:ext cx="326175" cy="32617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34FD603-E2B8-41AE-88E8-5ED69D001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4433" y="387762"/>
              <a:ext cx="326175" cy="32617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3EEA935-A213-4A31-86D4-478522B9C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189" y="432658"/>
              <a:ext cx="223951" cy="22395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B018C6-5BD1-442B-A95F-6215E57CD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928" y="446650"/>
            <a:ext cx="8332763" cy="518034"/>
          </a:xfrm>
        </p:spPr>
        <p:txBody>
          <a:bodyPr>
            <a:no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THÔNG TIN ĐỘC GIẢ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B3D4F-7323-4F3C-918F-4DEB5DE37358}"/>
              </a:ext>
            </a:extLst>
          </p:cNvPr>
          <p:cNvSpPr/>
          <p:nvPr/>
        </p:nvSpPr>
        <p:spPr>
          <a:xfrm>
            <a:off x="210065" y="1174430"/>
            <a:ext cx="11763632" cy="253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437C7C7-E794-498E-A0A2-A62A294B6BDD}"/>
              </a:ext>
            </a:extLst>
          </p:cNvPr>
          <p:cNvSpPr txBox="1">
            <a:spLocks/>
          </p:cNvSpPr>
          <p:nvPr/>
        </p:nvSpPr>
        <p:spPr>
          <a:xfrm>
            <a:off x="223750" y="1153337"/>
            <a:ext cx="2225040" cy="3446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thông tin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D728970-59A6-4EEA-A40C-9342773FC2DA}"/>
              </a:ext>
            </a:extLst>
          </p:cNvPr>
          <p:cNvSpPr txBox="1">
            <a:spLocks/>
          </p:cNvSpPr>
          <p:nvPr/>
        </p:nvSpPr>
        <p:spPr>
          <a:xfrm>
            <a:off x="236107" y="3739167"/>
            <a:ext cx="2225040" cy="3446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độc giả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23F59E7-4DF4-47DA-908F-AD3C66EEEF8C}"/>
              </a:ext>
            </a:extLst>
          </p:cNvPr>
          <p:cNvSpPr txBox="1">
            <a:spLocks/>
          </p:cNvSpPr>
          <p:nvPr/>
        </p:nvSpPr>
        <p:spPr>
          <a:xfrm>
            <a:off x="339073" y="1602871"/>
            <a:ext cx="2225040" cy="3446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Mã độc giả: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CFFDB2A-4E0D-4EE0-992E-8338E41CA2D6}"/>
              </a:ext>
            </a:extLst>
          </p:cNvPr>
          <p:cNvSpPr txBox="1">
            <a:spLocks/>
          </p:cNvSpPr>
          <p:nvPr/>
        </p:nvSpPr>
        <p:spPr>
          <a:xfrm>
            <a:off x="339074" y="2057890"/>
            <a:ext cx="2225040" cy="3446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Họ và tên: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74145E5-D99F-4E20-B78A-22733591C853}"/>
              </a:ext>
            </a:extLst>
          </p:cNvPr>
          <p:cNvSpPr txBox="1">
            <a:spLocks/>
          </p:cNvSpPr>
          <p:nvPr/>
        </p:nvSpPr>
        <p:spPr>
          <a:xfrm>
            <a:off x="8066007" y="1602870"/>
            <a:ext cx="2225040" cy="3446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Điện thoại: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5F68FC6-64BA-41EF-AA0A-DC3DA2FF0003}"/>
              </a:ext>
            </a:extLst>
          </p:cNvPr>
          <p:cNvSpPr txBox="1">
            <a:spLocks/>
          </p:cNvSpPr>
          <p:nvPr/>
        </p:nvSpPr>
        <p:spPr>
          <a:xfrm>
            <a:off x="4202540" y="1602870"/>
            <a:ext cx="2225040" cy="3446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Ngày sinh: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54D5A70-6DD9-4B62-ADF2-B6A9B58BF154}"/>
              </a:ext>
            </a:extLst>
          </p:cNvPr>
          <p:cNvSpPr txBox="1">
            <a:spLocks/>
          </p:cNvSpPr>
          <p:nvPr/>
        </p:nvSpPr>
        <p:spPr>
          <a:xfrm>
            <a:off x="4202540" y="2054762"/>
            <a:ext cx="2225040" cy="3446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tính: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491E71-0EAA-41C4-91DF-08451529AD8A}"/>
              </a:ext>
            </a:extLst>
          </p:cNvPr>
          <p:cNvSpPr/>
          <p:nvPr/>
        </p:nvSpPr>
        <p:spPr>
          <a:xfrm>
            <a:off x="1590112" y="1660358"/>
            <a:ext cx="2394347" cy="231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DG01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783E00-84A9-4978-90E4-389E69BDCC78}"/>
              </a:ext>
            </a:extLst>
          </p:cNvPr>
          <p:cNvSpPr/>
          <p:nvPr/>
        </p:nvSpPr>
        <p:spPr>
          <a:xfrm>
            <a:off x="1590112" y="2132091"/>
            <a:ext cx="2394347" cy="231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Trần Trung Hậu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09EAD3-0354-41E1-B62F-3A65CCEA2C60}"/>
              </a:ext>
            </a:extLst>
          </p:cNvPr>
          <p:cNvSpPr/>
          <p:nvPr/>
        </p:nvSpPr>
        <p:spPr>
          <a:xfrm>
            <a:off x="9317044" y="1680184"/>
            <a:ext cx="2394347" cy="231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0909 789 789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CDF2C5-21E2-4CD2-8392-F4B537160E8B}"/>
              </a:ext>
            </a:extLst>
          </p:cNvPr>
          <p:cNvSpPr/>
          <p:nvPr/>
        </p:nvSpPr>
        <p:spPr>
          <a:xfrm>
            <a:off x="5375277" y="2097743"/>
            <a:ext cx="839975" cy="2740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C096D3A-66A6-4ECE-812A-C7D5D35C4C85}"/>
              </a:ext>
            </a:extLst>
          </p:cNvPr>
          <p:cNvGrpSpPr/>
          <p:nvPr/>
        </p:nvGrpSpPr>
        <p:grpSpPr>
          <a:xfrm>
            <a:off x="2186878" y="3079603"/>
            <a:ext cx="1163302" cy="379446"/>
            <a:chOff x="1997119" y="3222592"/>
            <a:chExt cx="1163302" cy="37944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21EED60-26A4-44EF-8FE9-ABA3F9B7801C}"/>
                </a:ext>
              </a:extLst>
            </p:cNvPr>
            <p:cNvSpPr/>
            <p:nvPr/>
          </p:nvSpPr>
          <p:spPr>
            <a:xfrm>
              <a:off x="1997119" y="3222592"/>
              <a:ext cx="1070935" cy="379446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CBEA9E1-D9CD-4519-A18E-15D624F83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06257" y="3272595"/>
              <a:ext cx="277578" cy="276494"/>
            </a:xfrm>
            <a:prstGeom prst="rect">
              <a:avLst/>
            </a:prstGeom>
          </p:spPr>
        </p:pic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5EB21AD6-BC30-402A-9872-626F7DF10BC8}"/>
                </a:ext>
              </a:extLst>
            </p:cNvPr>
            <p:cNvSpPr txBox="1">
              <a:spLocks/>
            </p:cNvSpPr>
            <p:nvPr/>
          </p:nvSpPr>
          <p:spPr>
            <a:xfrm>
              <a:off x="2019514" y="3254296"/>
              <a:ext cx="1140907" cy="31885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Thêm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1A1E8E-1CC4-4888-B9FE-42E34238254B}"/>
              </a:ext>
            </a:extLst>
          </p:cNvPr>
          <p:cNvGrpSpPr/>
          <p:nvPr/>
        </p:nvGrpSpPr>
        <p:grpSpPr>
          <a:xfrm>
            <a:off x="5136366" y="3075716"/>
            <a:ext cx="1277705" cy="379446"/>
            <a:chOff x="4946607" y="3218705"/>
            <a:chExt cx="1277705" cy="37944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4F8A44-DAB8-42FA-975B-7D32419A9CD9}"/>
                </a:ext>
              </a:extLst>
            </p:cNvPr>
            <p:cNvSpPr/>
            <p:nvPr/>
          </p:nvSpPr>
          <p:spPr>
            <a:xfrm>
              <a:off x="4946607" y="3218705"/>
              <a:ext cx="1070935" cy="379446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4F05F20-96A1-4217-8F32-FAE53FC0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348" y="3273041"/>
              <a:ext cx="278441" cy="276048"/>
            </a:xfrm>
            <a:prstGeom prst="rect">
              <a:avLst/>
            </a:prstGeom>
          </p:spPr>
        </p:pic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E39BD3FB-79DC-444F-8A69-2982387498CA}"/>
                </a:ext>
              </a:extLst>
            </p:cNvPr>
            <p:cNvSpPr txBox="1">
              <a:spLocks/>
            </p:cNvSpPr>
            <p:nvPr/>
          </p:nvSpPr>
          <p:spPr>
            <a:xfrm>
              <a:off x="5083405" y="3248999"/>
              <a:ext cx="1140907" cy="31885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Xóa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E710ADE-5346-48E1-A534-1E95101333E8}"/>
              </a:ext>
            </a:extLst>
          </p:cNvPr>
          <p:cNvGrpSpPr/>
          <p:nvPr/>
        </p:nvGrpSpPr>
        <p:grpSpPr>
          <a:xfrm>
            <a:off x="3658740" y="3058581"/>
            <a:ext cx="1267407" cy="408726"/>
            <a:chOff x="3658740" y="3227021"/>
            <a:chExt cx="1267407" cy="40872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682CBD-92BB-481B-ADA8-108BBD6146FA}"/>
                </a:ext>
              </a:extLst>
            </p:cNvPr>
            <p:cNvSpPr/>
            <p:nvPr/>
          </p:nvSpPr>
          <p:spPr>
            <a:xfrm>
              <a:off x="3658740" y="3245928"/>
              <a:ext cx="1070935" cy="379446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800045C-6DAA-41B0-A8F8-5667F7351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897" y="3227021"/>
              <a:ext cx="408726" cy="408726"/>
            </a:xfrm>
            <a:prstGeom prst="rect">
              <a:avLst/>
            </a:prstGeom>
          </p:spPr>
        </p:pic>
        <p:sp>
          <p:nvSpPr>
            <p:cNvPr id="47" name="Title 1">
              <a:extLst>
                <a:ext uri="{FF2B5EF4-FFF2-40B4-BE49-F238E27FC236}">
                  <a16:creationId xmlns:a16="http://schemas.microsoft.com/office/drawing/2014/main" id="{900AC6C9-E3AA-4928-8FD6-5C71ED06B1B8}"/>
                </a:ext>
              </a:extLst>
            </p:cNvPr>
            <p:cNvSpPr txBox="1">
              <a:spLocks/>
            </p:cNvSpPr>
            <p:nvPr/>
          </p:nvSpPr>
          <p:spPr>
            <a:xfrm>
              <a:off x="3785240" y="3281413"/>
              <a:ext cx="1140907" cy="31885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Sửa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FC2F89D-D1E7-4A7C-B157-F3874463C50B}"/>
              </a:ext>
            </a:extLst>
          </p:cNvPr>
          <p:cNvGrpSpPr/>
          <p:nvPr/>
        </p:nvGrpSpPr>
        <p:grpSpPr>
          <a:xfrm>
            <a:off x="7654954" y="3049741"/>
            <a:ext cx="1235980" cy="379446"/>
            <a:chOff x="7688183" y="3218181"/>
            <a:chExt cx="1235980" cy="37944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4DC140-8383-4B5E-AF2B-A57BED342A8C}"/>
                </a:ext>
              </a:extLst>
            </p:cNvPr>
            <p:cNvSpPr/>
            <p:nvPr/>
          </p:nvSpPr>
          <p:spPr>
            <a:xfrm>
              <a:off x="7688183" y="3218181"/>
              <a:ext cx="1070935" cy="379446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8551DCF-D6E8-4177-BC54-55F20C891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374" y="3245110"/>
              <a:ext cx="285202" cy="315487"/>
            </a:xfrm>
            <a:prstGeom prst="rect">
              <a:avLst/>
            </a:prstGeom>
          </p:spPr>
        </p:pic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63A923EB-5F74-4E42-AF40-05BDE9BA85F5}"/>
                </a:ext>
              </a:extLst>
            </p:cNvPr>
            <p:cNvSpPr txBox="1">
              <a:spLocks/>
            </p:cNvSpPr>
            <p:nvPr/>
          </p:nvSpPr>
          <p:spPr>
            <a:xfrm>
              <a:off x="7783256" y="3255962"/>
              <a:ext cx="1140907" cy="31885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vi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CFE2196-682E-4E8A-B251-0FA9910482CF}"/>
              </a:ext>
            </a:extLst>
          </p:cNvPr>
          <p:cNvGrpSpPr/>
          <p:nvPr/>
        </p:nvGrpSpPr>
        <p:grpSpPr>
          <a:xfrm>
            <a:off x="8972343" y="3049741"/>
            <a:ext cx="1193235" cy="379446"/>
            <a:chOff x="8972343" y="3218181"/>
            <a:chExt cx="1193235" cy="3794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9CB1F1-9FD0-4938-A952-4D6BDB93870E}"/>
                </a:ext>
              </a:extLst>
            </p:cNvPr>
            <p:cNvSpPr/>
            <p:nvPr/>
          </p:nvSpPr>
          <p:spPr>
            <a:xfrm>
              <a:off x="8972343" y="3218181"/>
              <a:ext cx="1070935" cy="379446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EBECE2A-0AED-4CDD-A20E-4BB608EC9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6284" y="3236723"/>
              <a:ext cx="344552" cy="344552"/>
            </a:xfrm>
            <a:prstGeom prst="rect">
              <a:avLst/>
            </a:prstGeom>
          </p:spPr>
        </p:pic>
        <p:sp>
          <p:nvSpPr>
            <p:cNvPr id="64" name="Title 1">
              <a:extLst>
                <a:ext uri="{FF2B5EF4-FFF2-40B4-BE49-F238E27FC236}">
                  <a16:creationId xmlns:a16="http://schemas.microsoft.com/office/drawing/2014/main" id="{DF5EC0D5-A824-4C86-8A69-F5CC0898632B}"/>
                </a:ext>
              </a:extLst>
            </p:cNvPr>
            <p:cNvSpPr txBox="1">
              <a:spLocks/>
            </p:cNvSpPr>
            <p:nvPr/>
          </p:nvSpPr>
          <p:spPr>
            <a:xfrm>
              <a:off x="9024671" y="3255586"/>
              <a:ext cx="1140907" cy="31885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Thoát</a:t>
              </a:r>
            </a:p>
          </p:txBody>
        </p:sp>
      </p:grp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961DC8C8-7A34-4FFA-A1AB-D3B938E65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92962"/>
              </p:ext>
            </p:extLst>
          </p:nvPr>
        </p:nvGraphicFramePr>
        <p:xfrm>
          <a:off x="236107" y="4097533"/>
          <a:ext cx="11737588" cy="2458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915">
                  <a:extLst>
                    <a:ext uri="{9D8B030D-6E8A-4147-A177-3AD203B41FA5}">
                      <a16:colId xmlns:a16="http://schemas.microsoft.com/office/drawing/2014/main" val="3793229069"/>
                    </a:ext>
                  </a:extLst>
                </a:gridCol>
                <a:gridCol w="2125292">
                  <a:extLst>
                    <a:ext uri="{9D8B030D-6E8A-4147-A177-3AD203B41FA5}">
                      <a16:colId xmlns:a16="http://schemas.microsoft.com/office/drawing/2014/main" val="1049477645"/>
                    </a:ext>
                  </a:extLst>
                </a:gridCol>
                <a:gridCol w="2076667">
                  <a:extLst>
                    <a:ext uri="{9D8B030D-6E8A-4147-A177-3AD203B41FA5}">
                      <a16:colId xmlns:a16="http://schemas.microsoft.com/office/drawing/2014/main" val="1187171906"/>
                    </a:ext>
                  </a:extLst>
                </a:gridCol>
                <a:gridCol w="1147320">
                  <a:extLst>
                    <a:ext uri="{9D8B030D-6E8A-4147-A177-3AD203B41FA5}">
                      <a16:colId xmlns:a16="http://schemas.microsoft.com/office/drawing/2014/main" val="3479051416"/>
                    </a:ext>
                  </a:extLst>
                </a:gridCol>
                <a:gridCol w="1676798">
                  <a:extLst>
                    <a:ext uri="{9D8B030D-6E8A-4147-A177-3AD203B41FA5}">
                      <a16:colId xmlns:a16="http://schemas.microsoft.com/office/drawing/2014/main" val="495045102"/>
                    </a:ext>
                  </a:extLst>
                </a:gridCol>
                <a:gridCol w="3145316">
                  <a:extLst>
                    <a:ext uri="{9D8B030D-6E8A-4147-A177-3AD203B41FA5}">
                      <a16:colId xmlns:a16="http://schemas.microsoft.com/office/drawing/2014/main" val="18296845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8590033"/>
                    </a:ext>
                  </a:extLst>
                </a:gridCol>
              </a:tblGrid>
              <a:tr h="54877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độc giả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 sinh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 tính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Điện thoại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 chỉ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05288"/>
                  </a:ext>
                </a:extLst>
              </a:tr>
              <a:tr h="44701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DG01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Trung Hậu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30/4/2001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0909 789 789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 An Dương Vương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47495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6879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41076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275499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213777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C5F6076B-D820-4CB1-9C4A-428BE9DDF65B}"/>
              </a:ext>
            </a:extLst>
          </p:cNvPr>
          <p:cNvSpPr/>
          <p:nvPr/>
        </p:nvSpPr>
        <p:spPr>
          <a:xfrm>
            <a:off x="236107" y="4086811"/>
            <a:ext cx="11737589" cy="244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9F10D410-84F5-4299-ADA3-05A0D3E2A845}"/>
              </a:ext>
            </a:extLst>
          </p:cNvPr>
          <p:cNvSpPr txBox="1">
            <a:spLocks/>
          </p:cNvSpPr>
          <p:nvPr/>
        </p:nvSpPr>
        <p:spPr>
          <a:xfrm>
            <a:off x="52974" y="0"/>
            <a:ext cx="2225040" cy="3446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độc giả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298ACCA7-6FE3-43C0-8B79-A09CEC8E3A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0240" y="2168537"/>
            <a:ext cx="190500" cy="17145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649DFEB-30F2-4156-AFCF-4790F938ADA1}"/>
              </a:ext>
            </a:extLst>
          </p:cNvPr>
          <p:cNvGrpSpPr/>
          <p:nvPr/>
        </p:nvGrpSpPr>
        <p:grpSpPr>
          <a:xfrm>
            <a:off x="5375277" y="1673534"/>
            <a:ext cx="2394347" cy="231256"/>
            <a:chOff x="7648932" y="1673534"/>
            <a:chExt cx="2394347" cy="2312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020E82-A809-4E30-ADC8-2E2CEF275636}"/>
                </a:ext>
              </a:extLst>
            </p:cNvPr>
            <p:cNvSpPr/>
            <p:nvPr/>
          </p:nvSpPr>
          <p:spPr>
            <a:xfrm>
              <a:off x="7648932" y="1673534"/>
              <a:ext cx="2394347" cy="2312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30/4/2001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C409CDD6-EA71-4BBC-AAF8-39670AAF7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697432" y="1693822"/>
              <a:ext cx="293404" cy="179635"/>
            </a:xfrm>
            <a:prstGeom prst="rect">
              <a:avLst/>
            </a:prstGeom>
          </p:spPr>
        </p:pic>
      </p:grpSp>
      <p:sp>
        <p:nvSpPr>
          <p:cNvPr id="49" name="Title 1">
            <a:extLst>
              <a:ext uri="{FF2B5EF4-FFF2-40B4-BE49-F238E27FC236}">
                <a16:creationId xmlns:a16="http://schemas.microsoft.com/office/drawing/2014/main" id="{23EB063C-C7C4-4D50-B7CF-F19C6772070B}"/>
              </a:ext>
            </a:extLst>
          </p:cNvPr>
          <p:cNvSpPr txBox="1">
            <a:spLocks/>
          </p:cNvSpPr>
          <p:nvPr/>
        </p:nvSpPr>
        <p:spPr>
          <a:xfrm>
            <a:off x="8056271" y="2054429"/>
            <a:ext cx="2225040" cy="3446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CCCD: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9BCF63-D2F3-4B0A-95AC-1761AFCDBF23}"/>
              </a:ext>
            </a:extLst>
          </p:cNvPr>
          <p:cNvSpPr/>
          <p:nvPr/>
        </p:nvSpPr>
        <p:spPr>
          <a:xfrm>
            <a:off x="9307308" y="2131743"/>
            <a:ext cx="2394347" cy="231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0102 3456 7890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611A6359-C812-47C4-B395-BE016AFF9176}"/>
              </a:ext>
            </a:extLst>
          </p:cNvPr>
          <p:cNvSpPr txBox="1">
            <a:spLocks/>
          </p:cNvSpPr>
          <p:nvPr/>
        </p:nvSpPr>
        <p:spPr>
          <a:xfrm>
            <a:off x="339074" y="2507345"/>
            <a:ext cx="2225040" cy="3446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Địa chỉ: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399073-3105-4E4C-AAD8-3E23A59B97DF}"/>
              </a:ext>
            </a:extLst>
          </p:cNvPr>
          <p:cNvSpPr/>
          <p:nvPr/>
        </p:nvSpPr>
        <p:spPr>
          <a:xfrm>
            <a:off x="1590112" y="2581546"/>
            <a:ext cx="6179512" cy="231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123 An Dương Vương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C1FDCD30-246F-4E07-A806-DDA0F602DA42}"/>
              </a:ext>
            </a:extLst>
          </p:cNvPr>
          <p:cNvSpPr txBox="1">
            <a:spLocks/>
          </p:cNvSpPr>
          <p:nvPr/>
        </p:nvSpPr>
        <p:spPr>
          <a:xfrm>
            <a:off x="8056271" y="2505988"/>
            <a:ext cx="2225040" cy="3446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Quốc tịch: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19EFD3-F73F-40BB-A297-183CB57A6F32}"/>
              </a:ext>
            </a:extLst>
          </p:cNvPr>
          <p:cNvSpPr/>
          <p:nvPr/>
        </p:nvSpPr>
        <p:spPr>
          <a:xfrm>
            <a:off x="9307308" y="2583302"/>
            <a:ext cx="2394347" cy="231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Việt Nam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56F5D-EB7D-444F-969B-EE791E96942F}"/>
              </a:ext>
            </a:extLst>
          </p:cNvPr>
          <p:cNvSpPr/>
          <p:nvPr/>
        </p:nvSpPr>
        <p:spPr>
          <a:xfrm>
            <a:off x="236106" y="6301946"/>
            <a:ext cx="11719787" cy="228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F63D-BD1F-470F-9EE3-DC1BE4EF9D26}"/>
              </a:ext>
            </a:extLst>
          </p:cNvPr>
          <p:cNvSpPr/>
          <p:nvPr/>
        </p:nvSpPr>
        <p:spPr>
          <a:xfrm>
            <a:off x="254794" y="6322219"/>
            <a:ext cx="5582314" cy="188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/>
              <a:t>|||</a:t>
            </a:r>
            <a:endParaRPr lang="en-US" sz="700" b="1"/>
          </a:p>
        </p:txBody>
      </p:sp>
    </p:spTree>
    <p:extLst>
      <p:ext uri="{BB962C8B-B14F-4D97-AF65-F5344CB8AC3E}">
        <p14:creationId xmlns:p14="http://schemas.microsoft.com/office/powerpoint/2010/main" val="231981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3B728C-AC8C-4277-B0C9-1F91F7E6B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4163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81E73A-9868-44E0-8E9A-D81D91EB5E9E}"/>
              </a:ext>
            </a:extLst>
          </p:cNvPr>
          <p:cNvGrpSpPr/>
          <p:nvPr/>
        </p:nvGrpSpPr>
        <p:grpSpPr>
          <a:xfrm>
            <a:off x="37461" y="1064"/>
            <a:ext cx="12192000" cy="6858000"/>
            <a:chOff x="147246" y="369276"/>
            <a:chExt cx="11619915" cy="611944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62407E-6A3B-4E4F-BD9C-EE7CB6958E00}"/>
                </a:ext>
              </a:extLst>
            </p:cNvPr>
            <p:cNvSpPr/>
            <p:nvPr/>
          </p:nvSpPr>
          <p:spPr>
            <a:xfrm>
              <a:off x="147247" y="369277"/>
              <a:ext cx="11619914" cy="61194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AFC167-4E80-423C-B79F-B503733214D6}"/>
                </a:ext>
              </a:extLst>
            </p:cNvPr>
            <p:cNvSpPr/>
            <p:nvPr/>
          </p:nvSpPr>
          <p:spPr>
            <a:xfrm>
              <a:off x="147246" y="369276"/>
              <a:ext cx="11619913" cy="2776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9DA41D0-A033-4767-9482-7B803CBCE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3035" y="383495"/>
              <a:ext cx="325468" cy="2607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34FD603-E2B8-41AE-88E8-5ED69D001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6971" y="387763"/>
              <a:ext cx="325468" cy="26075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3EEA935-A213-4A31-86D4-478522B9C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2389" y="409785"/>
              <a:ext cx="271223" cy="21729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B018C6-5BD1-442B-A95F-6215E57CD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9850" y="477870"/>
            <a:ext cx="8332763" cy="500595"/>
          </a:xfrm>
        </p:spPr>
        <p:txBody>
          <a:bodyPr>
            <a:no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SÁCH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D728970-59A6-4EEA-A40C-9342773FC2DA}"/>
              </a:ext>
            </a:extLst>
          </p:cNvPr>
          <p:cNvSpPr txBox="1">
            <a:spLocks/>
          </p:cNvSpPr>
          <p:nvPr/>
        </p:nvSpPr>
        <p:spPr>
          <a:xfrm>
            <a:off x="194507" y="3637888"/>
            <a:ext cx="2225040" cy="3446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sách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961DC8C8-7A34-4FFA-A1AB-D3B938E65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95474"/>
              </p:ext>
            </p:extLst>
          </p:nvPr>
        </p:nvGraphicFramePr>
        <p:xfrm>
          <a:off x="253202" y="4025165"/>
          <a:ext cx="10025403" cy="2585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906">
                  <a:extLst>
                    <a:ext uri="{9D8B030D-6E8A-4147-A177-3AD203B41FA5}">
                      <a16:colId xmlns:a16="http://schemas.microsoft.com/office/drawing/2014/main" val="3793229069"/>
                    </a:ext>
                  </a:extLst>
                </a:gridCol>
                <a:gridCol w="2557849">
                  <a:extLst>
                    <a:ext uri="{9D8B030D-6E8A-4147-A177-3AD203B41FA5}">
                      <a16:colId xmlns:a16="http://schemas.microsoft.com/office/drawing/2014/main" val="1049477645"/>
                    </a:ext>
                  </a:extLst>
                </a:gridCol>
                <a:gridCol w="1309816">
                  <a:extLst>
                    <a:ext uri="{9D8B030D-6E8A-4147-A177-3AD203B41FA5}">
                      <a16:colId xmlns:a16="http://schemas.microsoft.com/office/drawing/2014/main" val="1187171906"/>
                    </a:ext>
                  </a:extLst>
                </a:gridCol>
                <a:gridCol w="1705232">
                  <a:extLst>
                    <a:ext uri="{9D8B030D-6E8A-4147-A177-3AD203B41FA5}">
                      <a16:colId xmlns:a16="http://schemas.microsoft.com/office/drawing/2014/main" val="3479051416"/>
                    </a:ext>
                  </a:extLst>
                </a:gridCol>
                <a:gridCol w="1408671">
                  <a:extLst>
                    <a:ext uri="{9D8B030D-6E8A-4147-A177-3AD203B41FA5}">
                      <a16:colId xmlns:a16="http://schemas.microsoft.com/office/drawing/2014/main" val="495045102"/>
                    </a:ext>
                  </a:extLst>
                </a:gridCol>
                <a:gridCol w="1890583">
                  <a:extLst>
                    <a:ext uri="{9D8B030D-6E8A-4147-A177-3AD203B41FA5}">
                      <a16:colId xmlns:a16="http://schemas.microsoft.com/office/drawing/2014/main" val="3940050897"/>
                    </a:ext>
                  </a:extLst>
                </a:gridCol>
                <a:gridCol w="294346">
                  <a:extLst>
                    <a:ext uri="{9D8B030D-6E8A-4147-A177-3AD203B41FA5}">
                      <a16:colId xmlns:a16="http://schemas.microsoft.com/office/drawing/2014/main" val="1389574216"/>
                    </a:ext>
                  </a:extLst>
                </a:gridCol>
              </a:tblGrid>
              <a:tr h="37960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sách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sách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 xuất bản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 xuất bản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 loại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 giả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05288"/>
                  </a:ext>
                </a:extLst>
              </a:tr>
              <a:tr h="633045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 hai con mèo ngồi bên cửa sổ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NXB Trẻ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Tiểu thuyết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Nhật Ánh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747495"/>
                  </a:ext>
                </a:extLst>
              </a:tr>
              <a:tr h="393262"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68791"/>
                  </a:ext>
                </a:extLst>
              </a:tr>
              <a:tr h="393262"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410761"/>
                  </a:ext>
                </a:extLst>
              </a:tr>
              <a:tr h="393262"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74039"/>
                  </a:ext>
                </a:extLst>
              </a:tr>
              <a:tr h="393262"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70470"/>
                  </a:ext>
                </a:extLst>
              </a:tr>
            </a:tbl>
          </a:graphicData>
        </a:graphic>
      </p:graphicFrame>
      <p:sp>
        <p:nvSpPr>
          <p:cNvPr id="68" name="Title 1">
            <a:extLst>
              <a:ext uri="{FF2B5EF4-FFF2-40B4-BE49-F238E27FC236}">
                <a16:creationId xmlns:a16="http://schemas.microsoft.com/office/drawing/2014/main" id="{9F10D410-84F5-4299-ADA3-05A0D3E2A845}"/>
              </a:ext>
            </a:extLst>
          </p:cNvPr>
          <p:cNvSpPr txBox="1">
            <a:spLocks/>
          </p:cNvSpPr>
          <p:nvPr/>
        </p:nvSpPr>
        <p:spPr>
          <a:xfrm>
            <a:off x="-2" y="-33477"/>
            <a:ext cx="2225040" cy="3446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sách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40B480-36C4-4B14-ADA5-F55E6840A8A2}"/>
              </a:ext>
            </a:extLst>
          </p:cNvPr>
          <p:cNvGrpSpPr/>
          <p:nvPr/>
        </p:nvGrpSpPr>
        <p:grpSpPr>
          <a:xfrm>
            <a:off x="194507" y="948960"/>
            <a:ext cx="10084100" cy="2547579"/>
            <a:chOff x="-198477" y="1809204"/>
            <a:chExt cx="8817650" cy="2049982"/>
          </a:xfrm>
        </p:grpSpPr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E74145E5-D99F-4E20-B78A-22733591C853}"/>
                </a:ext>
              </a:extLst>
            </p:cNvPr>
            <p:cNvSpPr txBox="1">
              <a:spLocks/>
            </p:cNvSpPr>
            <p:nvPr/>
          </p:nvSpPr>
          <p:spPr>
            <a:xfrm>
              <a:off x="2894444" y="2560109"/>
              <a:ext cx="2225040" cy="34466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Năm xuất bản:</a:t>
              </a:r>
            </a:p>
          </p:txBody>
        </p: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6E82C579-DBE6-41DD-A3C8-B55895480F45}"/>
                </a:ext>
              </a:extLst>
            </p:cNvPr>
            <p:cNvSpPr txBox="1">
              <a:spLocks/>
            </p:cNvSpPr>
            <p:nvPr/>
          </p:nvSpPr>
          <p:spPr>
            <a:xfrm>
              <a:off x="2894444" y="2960402"/>
              <a:ext cx="2225040" cy="34466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Tên nhà XB: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F776BC6-13A9-4D2F-9880-263170512C19}"/>
                </a:ext>
              </a:extLst>
            </p:cNvPr>
            <p:cNvSpPr/>
            <p:nvPr/>
          </p:nvSpPr>
          <p:spPr>
            <a:xfrm>
              <a:off x="784358" y="2592930"/>
              <a:ext cx="1384008" cy="2543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>
                  <a:latin typeface="Times New Roman" panose="02020603050405020304" pitchFamily="18" charset="0"/>
                  <a:cs typeface="Times New Roman" panose="02020603050405020304" pitchFamily="18" charset="0"/>
                </a:rPr>
                <a:t>Có hai con mèo…</a:t>
              </a:r>
            </a:p>
          </p:txBody>
        </p:sp>
        <p:sp>
          <p:nvSpPr>
            <p:cNvPr id="57" name="Title 1">
              <a:extLst>
                <a:ext uri="{FF2B5EF4-FFF2-40B4-BE49-F238E27FC236}">
                  <a16:creationId xmlns:a16="http://schemas.microsoft.com/office/drawing/2014/main" id="{FE5A8071-69B0-47C8-809A-E671D9488660}"/>
                </a:ext>
              </a:extLst>
            </p:cNvPr>
            <p:cNvSpPr txBox="1">
              <a:spLocks/>
            </p:cNvSpPr>
            <p:nvPr/>
          </p:nvSpPr>
          <p:spPr>
            <a:xfrm>
              <a:off x="-193959" y="2937073"/>
              <a:ext cx="2225040" cy="34466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Tên thể loại:</a:t>
              </a:r>
            </a:p>
          </p:txBody>
        </p:sp>
        <p:sp>
          <p:nvSpPr>
            <p:cNvPr id="60" name="Title 1">
              <a:extLst>
                <a:ext uri="{FF2B5EF4-FFF2-40B4-BE49-F238E27FC236}">
                  <a16:creationId xmlns:a16="http://schemas.microsoft.com/office/drawing/2014/main" id="{243AD408-68B8-4CD1-BD98-713B93509911}"/>
                </a:ext>
              </a:extLst>
            </p:cNvPr>
            <p:cNvSpPr txBox="1">
              <a:spLocks/>
            </p:cNvSpPr>
            <p:nvPr/>
          </p:nvSpPr>
          <p:spPr>
            <a:xfrm>
              <a:off x="2907800" y="2156315"/>
              <a:ext cx="2225040" cy="34466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Tên tác giả: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1C8CC6-2FFA-4D28-BD1C-703E5D4AFBA8}"/>
                </a:ext>
              </a:extLst>
            </p:cNvPr>
            <p:cNvGrpSpPr/>
            <p:nvPr/>
          </p:nvGrpSpPr>
          <p:grpSpPr>
            <a:xfrm>
              <a:off x="-198477" y="1809204"/>
              <a:ext cx="8817650" cy="2049982"/>
              <a:chOff x="-198477" y="1809204"/>
              <a:chExt cx="8817650" cy="204998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8D5EEC5-CE89-4BD5-BAB8-29F97DE54C88}"/>
                  </a:ext>
                </a:extLst>
              </p:cNvPr>
              <p:cNvGrpSpPr/>
              <p:nvPr/>
            </p:nvGrpSpPr>
            <p:grpSpPr>
              <a:xfrm>
                <a:off x="-198477" y="1809204"/>
                <a:ext cx="8817650" cy="2049982"/>
                <a:chOff x="45005" y="959827"/>
                <a:chExt cx="8289366" cy="204998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E8CE73F1-83CB-455C-99CB-B5F0C51FB981}"/>
                    </a:ext>
                  </a:extLst>
                </p:cNvPr>
                <p:cNvGrpSpPr/>
                <p:nvPr/>
              </p:nvGrpSpPr>
              <p:grpSpPr>
                <a:xfrm>
                  <a:off x="45005" y="959827"/>
                  <a:ext cx="8289366" cy="2049982"/>
                  <a:chOff x="45005" y="959827"/>
                  <a:chExt cx="8289366" cy="2049982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045B3D4F-7323-4F3C-918F-4DEB5DE37358}"/>
                      </a:ext>
                    </a:extLst>
                  </p:cNvPr>
                  <p:cNvSpPr/>
                  <p:nvPr/>
                </p:nvSpPr>
                <p:spPr>
                  <a:xfrm>
                    <a:off x="45007" y="1280747"/>
                    <a:ext cx="8289364" cy="172906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Title 1">
                    <a:extLst>
                      <a:ext uri="{FF2B5EF4-FFF2-40B4-BE49-F238E27FC236}">
                        <a16:creationId xmlns:a16="http://schemas.microsoft.com/office/drawing/2014/main" id="{3437C7C7-E794-498E-A0A2-A62A294B6BD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5005" y="959827"/>
                    <a:ext cx="2225040" cy="344661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Autofit/>
                  </a:bodyPr>
                  <a:lstStyle>
                    <a:lvl1pPr algn="ctr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60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:r>
                      <a: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Cập nhật sách</a:t>
                    </a:r>
                  </a:p>
                </p:txBody>
              </p:sp>
              <p:sp>
                <p:nvSpPr>
                  <p:cNvPr id="23" name="Title 1">
                    <a:extLst>
                      <a:ext uri="{FF2B5EF4-FFF2-40B4-BE49-F238E27FC236}">
                        <a16:creationId xmlns:a16="http://schemas.microsoft.com/office/drawing/2014/main" id="{923F59E7-4DF4-47DA-908F-AD3C66EEEF8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2298" y="1292819"/>
                    <a:ext cx="2225040" cy="344661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Autofit/>
                  </a:bodyPr>
                  <a:lstStyle>
                    <a:lvl1pPr algn="ctr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60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:r>
                      <a:rPr 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Mã sách:</a:t>
                    </a:r>
                  </a:p>
                </p:txBody>
              </p:sp>
              <p:sp>
                <p:nvSpPr>
                  <p:cNvPr id="24" name="Title 1">
                    <a:extLst>
                      <a:ext uri="{FF2B5EF4-FFF2-40B4-BE49-F238E27FC236}">
                        <a16:creationId xmlns:a16="http://schemas.microsoft.com/office/drawing/2014/main" id="{0CFFDB2A-4E0D-4EE0-992E-8338E41CA2D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418" y="1684347"/>
                    <a:ext cx="2225040" cy="344661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Autofit/>
                  </a:bodyPr>
                  <a:lstStyle>
                    <a:lvl1pPr algn="ctr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60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:r>
                      <a:rPr 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Tên sách: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35491E71-0EAA-41C4-91DF-08451529AD8A}"/>
                      </a:ext>
                    </a:extLst>
                  </p:cNvPr>
                  <p:cNvSpPr/>
                  <p:nvPr/>
                </p:nvSpPr>
                <p:spPr>
                  <a:xfrm>
                    <a:off x="1130467" y="1351844"/>
                    <a:ext cx="1139578" cy="23520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S001</a:t>
                    </a:r>
                  </a:p>
                </p:txBody>
              </p: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2C096D3A-66A6-4ECE-812A-C7D5D35C4C85}"/>
                      </a:ext>
                    </a:extLst>
                  </p:cNvPr>
                  <p:cNvGrpSpPr/>
                  <p:nvPr/>
                </p:nvGrpSpPr>
                <p:grpSpPr>
                  <a:xfrm>
                    <a:off x="968956" y="2531509"/>
                    <a:ext cx="1196772" cy="394034"/>
                    <a:chOff x="1688049" y="3209479"/>
                    <a:chExt cx="1196772" cy="394034"/>
                  </a:xfrm>
                </p:grpSpPr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B21EED60-26A4-44EF-8FE9-ABA3F9B78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049" y="3224067"/>
                      <a:ext cx="1070935" cy="379446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7785" dist="33020" dir="3180000" algn="ctr">
                        <a:srgbClr val="000000">
                          <a:alpha val="3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rightRoom" dir="t">
                        <a:rot lat="0" lon="0" rev="600000"/>
                      </a:lightRig>
                    </a:scene3d>
                    <a:sp3d prstMaterial="metal">
                      <a:bevelT w="38100" h="57150" prst="angl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0" name="Picture 39">
                      <a:extLst>
                        <a:ext uri="{FF2B5EF4-FFF2-40B4-BE49-F238E27FC236}">
                          <a16:creationId xmlns:a16="http://schemas.microsoft.com/office/drawing/2014/main" id="{ECBEA9E1-D9CD-4519-A18E-15D624F8328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361968" y="3272595"/>
                      <a:ext cx="277578" cy="27649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1" name="Title 1">
                      <a:extLst>
                        <a:ext uri="{FF2B5EF4-FFF2-40B4-BE49-F238E27FC236}">
                          <a16:creationId xmlns:a16="http://schemas.microsoft.com/office/drawing/2014/main" id="{5EB21AD6-BC30-402A-9872-626F7DF10BC8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743914" y="3209479"/>
                      <a:ext cx="1140907" cy="318857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 anchor="b">
                      <a:noAutofit/>
                    </a:bodyPr>
                    <a:lstStyle>
                      <a:lvl1pPr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 sz="6000" kern="120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defRPr>
                      </a:lvl1pPr>
                    </a:lstStyle>
                    <a:p>
                      <a:pPr algn="l"/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</a:p>
                  </p:txBody>
                </p:sp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361A1E8E-1CC4-4888-B9FE-42E34238254B}"/>
                      </a:ext>
                    </a:extLst>
                  </p:cNvPr>
                  <p:cNvGrpSpPr/>
                  <p:nvPr/>
                </p:nvGrpSpPr>
                <p:grpSpPr>
                  <a:xfrm>
                    <a:off x="3624552" y="2541789"/>
                    <a:ext cx="1253273" cy="379446"/>
                    <a:chOff x="4695439" y="3229520"/>
                    <a:chExt cx="1253273" cy="379446"/>
                  </a:xfrm>
                </p:grpSpPr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8C4F8A44-DAB8-42FA-975B-7D32419A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5439" y="3229520"/>
                      <a:ext cx="1070935" cy="379446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7785" dist="33020" dir="3180000" algn="ctr">
                        <a:srgbClr val="000000">
                          <a:alpha val="3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rightRoom" dir="t">
                        <a:rot lat="0" lon="0" rev="600000"/>
                      </a:lightRig>
                    </a:scene3d>
                    <a:sp3d prstMaterial="metal">
                      <a:bevelT w="38100" h="57150" prst="angl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3" name="Picture 42">
                      <a:extLst>
                        <a:ext uri="{FF2B5EF4-FFF2-40B4-BE49-F238E27FC236}">
                          <a16:creationId xmlns:a16="http://schemas.microsoft.com/office/drawing/2014/main" id="{64F05F20-96A1-4217-8F32-FAE53FC06C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37409" y="3284245"/>
                      <a:ext cx="278441" cy="27604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4" name="Title 1">
                      <a:extLst>
                        <a:ext uri="{FF2B5EF4-FFF2-40B4-BE49-F238E27FC236}">
                          <a16:creationId xmlns:a16="http://schemas.microsoft.com/office/drawing/2014/main" id="{E39BD3FB-79DC-444F-8A69-2982387498C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807805" y="3237795"/>
                      <a:ext cx="1140907" cy="318857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 anchor="b">
                      <a:noAutofit/>
                    </a:bodyPr>
                    <a:lstStyle>
                      <a:lvl1pPr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 sz="6000" kern="120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defRPr>
                      </a:lvl1pPr>
                    </a:lstStyle>
                    <a:p>
                      <a:pPr algn="l"/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</a:p>
                  </p:txBody>
                </p: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0E710ADE-5346-48E1-A534-1E95101333E8}"/>
                      </a:ext>
                    </a:extLst>
                  </p:cNvPr>
                  <p:cNvGrpSpPr/>
                  <p:nvPr/>
                </p:nvGrpSpPr>
                <p:grpSpPr>
                  <a:xfrm>
                    <a:off x="2284240" y="2527149"/>
                    <a:ext cx="1243635" cy="408726"/>
                    <a:chOff x="3349670" y="3227021"/>
                    <a:chExt cx="1243635" cy="408726"/>
                  </a:xfrm>
                </p:grpSpPr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F2682CBD-92BB-481B-ADA8-108BBD6146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9670" y="3247404"/>
                      <a:ext cx="1070935" cy="379446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7785" dist="33020" dir="3180000" algn="ctr">
                        <a:srgbClr val="000000">
                          <a:alpha val="3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rightRoom" dir="t">
                        <a:rot lat="0" lon="0" rev="600000"/>
                      </a:lightRig>
                    </a:scene3d>
                    <a:sp3d prstMaterial="metal">
                      <a:bevelT w="38100" h="57150" prst="angl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6" name="Picture 45">
                      <a:extLst>
                        <a:ext uri="{FF2B5EF4-FFF2-40B4-BE49-F238E27FC236}">
                          <a16:creationId xmlns:a16="http://schemas.microsoft.com/office/drawing/2014/main" id="{3800045C-6DAA-41B0-A8F8-5667F7351D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39612" y="3227021"/>
                      <a:ext cx="408726" cy="40872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7" name="Title 1">
                      <a:extLst>
                        <a:ext uri="{FF2B5EF4-FFF2-40B4-BE49-F238E27FC236}">
                          <a16:creationId xmlns:a16="http://schemas.microsoft.com/office/drawing/2014/main" id="{900AC6C9-E3AA-4928-8FD6-5C71ED06B1B8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452398" y="3247799"/>
                      <a:ext cx="1140907" cy="318857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 anchor="b">
                      <a:noAutofit/>
                    </a:bodyPr>
                    <a:lstStyle>
                      <a:lvl1pPr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 sz="6000" kern="120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defRPr>
                      </a:lvl1pPr>
                    </a:lstStyle>
                    <a:p>
                      <a:pPr algn="l"/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</a:p>
                  </p:txBody>
                </p:sp>
              </p:grp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8FC2F89D-D1E7-4A7C-B157-F3874463C50B}"/>
                    </a:ext>
                  </a:extLst>
                </p:cNvPr>
                <p:cNvGrpSpPr/>
                <p:nvPr/>
              </p:nvGrpSpPr>
              <p:grpSpPr>
                <a:xfrm>
                  <a:off x="5294220" y="2530973"/>
                  <a:ext cx="1281991" cy="379446"/>
                  <a:chOff x="7674233" y="3231132"/>
                  <a:chExt cx="1281991" cy="379446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474DC140-8383-4B5E-AF2B-A57BED342A8C}"/>
                      </a:ext>
                    </a:extLst>
                  </p:cNvPr>
                  <p:cNvSpPr/>
                  <p:nvPr/>
                </p:nvSpPr>
                <p:spPr>
                  <a:xfrm>
                    <a:off x="7674233" y="3231132"/>
                    <a:ext cx="1070935" cy="379446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7785" dist="33020" dir="318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rightRoom" dir="t">
                      <a:rot lat="0" lon="0" rev="600000"/>
                    </a:lightRig>
                  </a:scene3d>
                  <a:sp3d prstMaterial="metal">
                    <a:bevelT w="38100" h="5715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1" name="Picture 50">
                    <a:extLst>
                      <a:ext uri="{FF2B5EF4-FFF2-40B4-BE49-F238E27FC236}">
                        <a16:creationId xmlns:a16="http://schemas.microsoft.com/office/drawing/2014/main" id="{D8551DCF-D6E8-4177-BC54-55F20C8914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23685" y="3256315"/>
                    <a:ext cx="285202" cy="315487"/>
                  </a:xfrm>
                  <a:prstGeom prst="rect">
                    <a:avLst/>
                  </a:prstGeom>
                </p:spPr>
              </p:pic>
              <p:sp>
                <p:nvSpPr>
                  <p:cNvPr id="52" name="Title 1">
                    <a:extLst>
                      <a:ext uri="{FF2B5EF4-FFF2-40B4-BE49-F238E27FC236}">
                        <a16:creationId xmlns:a16="http://schemas.microsoft.com/office/drawing/2014/main" id="{63A923EB-5F74-4E42-AF40-05BDE9BA85F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815317" y="3233070"/>
                    <a:ext cx="1140907" cy="318857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Autofit/>
                  </a:bodyPr>
                  <a:lstStyle>
                    <a:lvl1pPr algn="ctr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60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:r>
                      <a:rPr 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r>
                      <a:rPr lang="vi-V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ư</a:t>
                    </a:r>
                    <a:r>
                      <a:rPr 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</a:t>
                    </a:r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CFE2196-682E-4E8A-B251-0FA9910482CF}"/>
                    </a:ext>
                  </a:extLst>
                </p:cNvPr>
                <p:cNvGrpSpPr/>
                <p:nvPr/>
              </p:nvGrpSpPr>
              <p:grpSpPr>
                <a:xfrm>
                  <a:off x="6556991" y="2523563"/>
                  <a:ext cx="1240852" cy="385313"/>
                  <a:chOff x="9001707" y="3210770"/>
                  <a:chExt cx="1240852" cy="385313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639CB1F1-9FD0-4938-A952-4D6BDB93870E}"/>
                      </a:ext>
                    </a:extLst>
                  </p:cNvPr>
                  <p:cNvSpPr/>
                  <p:nvPr/>
                </p:nvSpPr>
                <p:spPr>
                  <a:xfrm>
                    <a:off x="9001707" y="3216637"/>
                    <a:ext cx="1070935" cy="379446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7785" dist="33020" dir="318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rightRoom" dir="t">
                      <a:rot lat="0" lon="0" rev="600000"/>
                    </a:lightRig>
                  </a:scene3d>
                  <a:sp3d prstMaterial="metal">
                    <a:bevelT w="38100" h="5715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1" name="Picture 60">
                    <a:extLst>
                      <a:ext uri="{FF2B5EF4-FFF2-40B4-BE49-F238E27FC236}">
                        <a16:creationId xmlns:a16="http://schemas.microsoft.com/office/drawing/2014/main" id="{4EBECE2A-0AED-4CDD-A20E-4BB608EC9F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10435" y="3236723"/>
                    <a:ext cx="344552" cy="344552"/>
                  </a:xfrm>
                  <a:prstGeom prst="rect">
                    <a:avLst/>
                  </a:prstGeom>
                </p:spPr>
              </p:pic>
              <p:sp>
                <p:nvSpPr>
                  <p:cNvPr id="64" name="Title 1">
                    <a:extLst>
                      <a:ext uri="{FF2B5EF4-FFF2-40B4-BE49-F238E27FC236}">
                        <a16:creationId xmlns:a16="http://schemas.microsoft.com/office/drawing/2014/main" id="{DF5EC0D5-A824-4C86-8A69-F5CC0898632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9101652" y="3210770"/>
                    <a:ext cx="1140907" cy="318857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Autofit/>
                  </a:bodyPr>
                  <a:lstStyle>
                    <a:lvl1pPr algn="ctr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60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:r>
                      <a:rPr 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Thoát</a:t>
                    </a:r>
                  </a:p>
                </p:txBody>
              </p:sp>
            </p:grp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7BCE4FB-1F15-4DC5-88DD-DB240F8B8819}"/>
                  </a:ext>
                </a:extLst>
              </p:cNvPr>
              <p:cNvSpPr/>
              <p:nvPr/>
            </p:nvSpPr>
            <p:spPr>
              <a:xfrm>
                <a:off x="4341119" y="2608408"/>
                <a:ext cx="1000247" cy="2480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2003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91651CF-5568-43D4-A737-1BBB5B2EFF7E}"/>
                  </a:ext>
                </a:extLst>
              </p:cNvPr>
              <p:cNvSpPr/>
              <p:nvPr/>
            </p:nvSpPr>
            <p:spPr>
              <a:xfrm>
                <a:off x="4341118" y="3021040"/>
                <a:ext cx="1000247" cy="2480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NXB Trẻ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6434D90-17D4-475B-9C09-9EB6A0D16473}"/>
                  </a:ext>
                </a:extLst>
              </p:cNvPr>
              <p:cNvSpPr/>
              <p:nvPr/>
            </p:nvSpPr>
            <p:spPr>
              <a:xfrm>
                <a:off x="956162" y="2995826"/>
                <a:ext cx="1222412" cy="2700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Tiểu thuyết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EC7B45B-86AE-42B9-9640-F2FFD7EB7121}"/>
                  </a:ext>
                </a:extLst>
              </p:cNvPr>
              <p:cNvSpPr/>
              <p:nvPr/>
            </p:nvSpPr>
            <p:spPr>
              <a:xfrm>
                <a:off x="4052718" y="2218178"/>
                <a:ext cx="1302004" cy="23949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Nguyễn Nhật Ánh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9C7BAB1-D8DC-4A1D-A002-342C95E69B3D}"/>
              </a:ext>
            </a:extLst>
          </p:cNvPr>
          <p:cNvGrpSpPr/>
          <p:nvPr/>
        </p:nvGrpSpPr>
        <p:grpSpPr>
          <a:xfrm>
            <a:off x="10386355" y="978465"/>
            <a:ext cx="1941114" cy="5145127"/>
            <a:chOff x="9015997" y="1221313"/>
            <a:chExt cx="2911991" cy="514512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A3E90BB-AEAE-43B5-A88A-916465444BB5}"/>
                </a:ext>
              </a:extLst>
            </p:cNvPr>
            <p:cNvSpPr/>
            <p:nvPr/>
          </p:nvSpPr>
          <p:spPr>
            <a:xfrm>
              <a:off x="9146149" y="1590625"/>
              <a:ext cx="2286819" cy="2306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D34D5BE-7EAE-483F-A369-2E53263C5F94}"/>
                </a:ext>
              </a:extLst>
            </p:cNvPr>
            <p:cNvSpPr/>
            <p:nvPr/>
          </p:nvSpPr>
          <p:spPr>
            <a:xfrm>
              <a:off x="9146149" y="4025164"/>
              <a:ext cx="2286819" cy="2306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C6C006-B0DC-46B0-89F0-A4B5376E090D}"/>
                </a:ext>
              </a:extLst>
            </p:cNvPr>
            <p:cNvGrpSpPr/>
            <p:nvPr/>
          </p:nvGrpSpPr>
          <p:grpSpPr>
            <a:xfrm>
              <a:off x="9015997" y="1221313"/>
              <a:ext cx="2911991" cy="5145127"/>
              <a:chOff x="9015997" y="1221313"/>
              <a:chExt cx="2911991" cy="51451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187C88-1486-46AA-864D-6CF47AE19C99}"/>
                  </a:ext>
                </a:extLst>
              </p:cNvPr>
              <p:cNvSpPr/>
              <p:nvPr/>
            </p:nvSpPr>
            <p:spPr>
              <a:xfrm>
                <a:off x="9146150" y="1600199"/>
                <a:ext cx="2286820" cy="47662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itle 1">
                <a:extLst>
                  <a:ext uri="{FF2B5EF4-FFF2-40B4-BE49-F238E27FC236}">
                    <a16:creationId xmlns:a16="http://schemas.microsoft.com/office/drawing/2014/main" id="{B5C38934-5389-46BB-999E-D62F12B139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5997" y="1221313"/>
                <a:ext cx="2652567" cy="41983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 ảnh</a:t>
                </a:r>
              </a:p>
            </p:txBody>
          </p:sp>
          <p:sp>
            <p:nvSpPr>
              <p:cNvPr id="124" name="Title 1">
                <a:extLst>
                  <a:ext uri="{FF2B5EF4-FFF2-40B4-BE49-F238E27FC236}">
                    <a16:creationId xmlns:a16="http://schemas.microsoft.com/office/drawing/2014/main" id="{63FF4D23-8634-4311-824C-96F3BBD728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36278" y="1441191"/>
                <a:ext cx="2652568" cy="41983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Bìa tr</a:t>
                </a:r>
                <a:r>
                  <a:rPr lang="vi-V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ớc</a:t>
                </a:r>
              </a:p>
            </p:txBody>
          </p:sp>
          <p:sp>
            <p:nvSpPr>
              <p:cNvPr id="125" name="Title 1">
                <a:extLst>
                  <a:ext uri="{FF2B5EF4-FFF2-40B4-BE49-F238E27FC236}">
                    <a16:creationId xmlns:a16="http://schemas.microsoft.com/office/drawing/2014/main" id="{23923A10-48B3-4525-B875-3F3A509BAA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5420" y="3890156"/>
                <a:ext cx="2652568" cy="41983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Bìa sau</a:t>
                </a:r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DB0CD4D-0811-488D-BD52-77AE8248ED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08" y="1580972"/>
            <a:ext cx="1511371" cy="2201344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6001F582-00AE-4D9C-8C97-B452EE1049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047" y="4041140"/>
            <a:ext cx="1492632" cy="2068781"/>
          </a:xfrm>
          <a:prstGeom prst="rect">
            <a:avLst/>
          </a:prstGeom>
        </p:spPr>
      </p:pic>
      <p:sp>
        <p:nvSpPr>
          <p:cNvPr id="81" name="Title 1">
            <a:extLst>
              <a:ext uri="{FF2B5EF4-FFF2-40B4-BE49-F238E27FC236}">
                <a16:creationId xmlns:a16="http://schemas.microsoft.com/office/drawing/2014/main" id="{1C10382E-7346-4E5A-87B5-B9DCC7B802D3}"/>
              </a:ext>
            </a:extLst>
          </p:cNvPr>
          <p:cNvSpPr txBox="1">
            <a:spLocks/>
          </p:cNvSpPr>
          <p:nvPr/>
        </p:nvSpPr>
        <p:spPr>
          <a:xfrm>
            <a:off x="7336540" y="1376109"/>
            <a:ext cx="2544615" cy="428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Quốc gia: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B06056-03D2-4C7C-A9D5-9941B2C11A9D}"/>
              </a:ext>
            </a:extLst>
          </p:cNvPr>
          <p:cNvSpPr/>
          <p:nvPr/>
        </p:nvSpPr>
        <p:spPr>
          <a:xfrm>
            <a:off x="8645898" y="1436132"/>
            <a:ext cx="1489007" cy="308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Việt Nam</a:t>
            </a: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0AFC9FB7-620C-41A5-8C79-4007EA2E93D7}"/>
              </a:ext>
            </a:extLst>
          </p:cNvPr>
          <p:cNvSpPr txBox="1">
            <a:spLocks/>
          </p:cNvSpPr>
          <p:nvPr/>
        </p:nvSpPr>
        <p:spPr>
          <a:xfrm>
            <a:off x="7336540" y="1873566"/>
            <a:ext cx="2544615" cy="428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Vị trí kệ: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F028430-C026-4E26-A113-0826553A69BE}"/>
              </a:ext>
            </a:extLst>
          </p:cNvPr>
          <p:cNvSpPr/>
          <p:nvPr/>
        </p:nvSpPr>
        <p:spPr>
          <a:xfrm>
            <a:off x="8344526" y="1933589"/>
            <a:ext cx="1790380" cy="308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L1 – 13 – 02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F8D973B0-0B93-46E2-BC07-81016BBA04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11050" y="1995394"/>
            <a:ext cx="190500" cy="17145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22C57CD4-9572-4A26-8F18-5747CC44895E}"/>
              </a:ext>
            </a:extLst>
          </p:cNvPr>
          <p:cNvSpPr/>
          <p:nvPr/>
        </p:nvSpPr>
        <p:spPr>
          <a:xfrm>
            <a:off x="253202" y="6388706"/>
            <a:ext cx="10025403" cy="228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38764FF-F9DD-4D35-8C76-AFAB1391D1E3}"/>
              </a:ext>
            </a:extLst>
          </p:cNvPr>
          <p:cNvSpPr/>
          <p:nvPr/>
        </p:nvSpPr>
        <p:spPr>
          <a:xfrm>
            <a:off x="271890" y="6408979"/>
            <a:ext cx="5582314" cy="188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/>
              <a:t>|||</a:t>
            </a:r>
            <a:endParaRPr lang="en-US" sz="700" b="1"/>
          </a:p>
        </p:txBody>
      </p:sp>
    </p:spTree>
    <p:extLst>
      <p:ext uri="{BB962C8B-B14F-4D97-AF65-F5344CB8AC3E}">
        <p14:creationId xmlns:p14="http://schemas.microsoft.com/office/powerpoint/2010/main" val="36662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3B728C-AC8C-4277-B0C9-1F91F7E6B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81E73A-9868-44E0-8E9A-D81D91EB5E9E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147246" y="369276"/>
            <a:chExt cx="11619915" cy="611944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62407E-6A3B-4E4F-BD9C-EE7CB6958E00}"/>
                </a:ext>
              </a:extLst>
            </p:cNvPr>
            <p:cNvSpPr/>
            <p:nvPr/>
          </p:nvSpPr>
          <p:spPr>
            <a:xfrm>
              <a:off x="147247" y="369277"/>
              <a:ext cx="11619914" cy="61194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AFC167-4E80-423C-B79F-B503733214D6}"/>
                </a:ext>
              </a:extLst>
            </p:cNvPr>
            <p:cNvSpPr/>
            <p:nvPr/>
          </p:nvSpPr>
          <p:spPr>
            <a:xfrm>
              <a:off x="147246" y="369276"/>
              <a:ext cx="11619913" cy="2776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9DA41D0-A033-4767-9482-7B803CBCE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3035" y="383495"/>
              <a:ext cx="325468" cy="2607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34FD603-E2B8-41AE-88E8-5ED69D001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6971" y="387763"/>
              <a:ext cx="325468" cy="26075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3EEA935-A213-4A31-86D4-478522B9C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2389" y="409785"/>
              <a:ext cx="271223" cy="21729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B018C6-5BD1-442B-A95F-6215E57CD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720" y="382498"/>
            <a:ext cx="8332763" cy="552735"/>
          </a:xfrm>
        </p:spPr>
        <p:txBody>
          <a:bodyPr>
            <a:no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LẬP PHIẾU M</a:t>
            </a:r>
            <a:r>
              <a:rPr lang="vi-V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ỢN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D728970-59A6-4EEA-A40C-9342773FC2DA}"/>
              </a:ext>
            </a:extLst>
          </p:cNvPr>
          <p:cNvSpPr txBox="1">
            <a:spLocks/>
          </p:cNvSpPr>
          <p:nvPr/>
        </p:nvSpPr>
        <p:spPr>
          <a:xfrm>
            <a:off x="987350" y="3846558"/>
            <a:ext cx="2497168" cy="3446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Danh sách các phiếu m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ợn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961DC8C8-7A34-4FFA-A1AB-D3B938E65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7875"/>
              </p:ext>
            </p:extLst>
          </p:nvPr>
        </p:nvGraphicFramePr>
        <p:xfrm>
          <a:off x="291057" y="4191220"/>
          <a:ext cx="11631170" cy="234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67">
                  <a:extLst>
                    <a:ext uri="{9D8B030D-6E8A-4147-A177-3AD203B41FA5}">
                      <a16:colId xmlns:a16="http://schemas.microsoft.com/office/drawing/2014/main" val="3793229069"/>
                    </a:ext>
                  </a:extLst>
                </a:gridCol>
                <a:gridCol w="1911076">
                  <a:extLst>
                    <a:ext uri="{9D8B030D-6E8A-4147-A177-3AD203B41FA5}">
                      <a16:colId xmlns:a16="http://schemas.microsoft.com/office/drawing/2014/main" val="104947764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79051416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4950451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40050897"/>
                    </a:ext>
                  </a:extLst>
                </a:gridCol>
                <a:gridCol w="2473427">
                  <a:extLst>
                    <a:ext uri="{9D8B030D-6E8A-4147-A177-3AD203B41FA5}">
                      <a16:colId xmlns:a16="http://schemas.microsoft.com/office/drawing/2014/main" val="2926397203"/>
                    </a:ext>
                  </a:extLst>
                </a:gridCol>
              </a:tblGrid>
              <a:tr h="34465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phiếu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mượn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 mượn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 m</a:t>
                      </a:r>
                      <a:r>
                        <a:rPr lang="vi-V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 hẹn trả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 chú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05288"/>
                  </a:ext>
                </a:extLst>
              </a:tr>
              <a:tr h="57475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Trung Hậu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 hai con mèo ngồi bên cửa sổ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10/12/2021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15/12/2021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747495"/>
                  </a:ext>
                </a:extLst>
              </a:tr>
              <a:tr h="357048"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68791"/>
                  </a:ext>
                </a:extLst>
              </a:tr>
              <a:tr h="357048"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410761"/>
                  </a:ext>
                </a:extLst>
              </a:tr>
              <a:tr h="357048"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74039"/>
                  </a:ext>
                </a:extLst>
              </a:tr>
              <a:tr h="357048"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70470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1640B480-36C4-4B14-ADA5-F55E6840A8A2}"/>
              </a:ext>
            </a:extLst>
          </p:cNvPr>
          <p:cNvGrpSpPr/>
          <p:nvPr/>
        </p:nvGrpSpPr>
        <p:grpSpPr>
          <a:xfrm>
            <a:off x="280414" y="1042679"/>
            <a:ext cx="11631169" cy="2655250"/>
            <a:chOff x="-970426" y="1914396"/>
            <a:chExt cx="10378298" cy="2179836"/>
          </a:xfrm>
        </p:grpSpPr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E74145E5-D99F-4E20-B78A-22733591C853}"/>
                </a:ext>
              </a:extLst>
            </p:cNvPr>
            <p:cNvSpPr txBox="1">
              <a:spLocks/>
            </p:cNvSpPr>
            <p:nvPr/>
          </p:nvSpPr>
          <p:spPr>
            <a:xfrm>
              <a:off x="1409535" y="2259622"/>
              <a:ext cx="2225040" cy="34466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Ngày m</a:t>
              </a:r>
              <a:r>
                <a:rPr lang="vi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ợn:</a:t>
              </a:r>
            </a:p>
          </p:txBody>
        </p: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6E82C579-DBE6-41DD-A3C8-B55895480F45}"/>
                </a:ext>
              </a:extLst>
            </p:cNvPr>
            <p:cNvSpPr txBox="1">
              <a:spLocks/>
            </p:cNvSpPr>
            <p:nvPr/>
          </p:nvSpPr>
          <p:spPr>
            <a:xfrm>
              <a:off x="4082845" y="2270711"/>
              <a:ext cx="2225040" cy="34466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Mã độc giả:</a:t>
              </a:r>
            </a:p>
          </p:txBody>
        </p:sp>
        <p:sp>
          <p:nvSpPr>
            <p:cNvPr id="57" name="Title 1">
              <a:extLst>
                <a:ext uri="{FF2B5EF4-FFF2-40B4-BE49-F238E27FC236}">
                  <a16:creationId xmlns:a16="http://schemas.microsoft.com/office/drawing/2014/main" id="{FE5A8071-69B0-47C8-809A-E671D9488660}"/>
                </a:ext>
              </a:extLst>
            </p:cNvPr>
            <p:cNvSpPr txBox="1">
              <a:spLocks/>
            </p:cNvSpPr>
            <p:nvPr/>
          </p:nvSpPr>
          <p:spPr>
            <a:xfrm>
              <a:off x="1400356" y="2690999"/>
              <a:ext cx="1253696" cy="34466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Ngày hẹn trả: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1C8CC6-2FFA-4D28-BD1C-703E5D4AFBA8}"/>
                </a:ext>
              </a:extLst>
            </p:cNvPr>
            <p:cNvGrpSpPr/>
            <p:nvPr/>
          </p:nvGrpSpPr>
          <p:grpSpPr>
            <a:xfrm>
              <a:off x="-970426" y="1914396"/>
              <a:ext cx="10378298" cy="2179836"/>
              <a:chOff x="-970426" y="1914396"/>
              <a:chExt cx="10378298" cy="217983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8D5EEC5-CE89-4BD5-BAB8-29F97DE54C88}"/>
                  </a:ext>
                </a:extLst>
              </p:cNvPr>
              <p:cNvGrpSpPr/>
              <p:nvPr/>
            </p:nvGrpSpPr>
            <p:grpSpPr>
              <a:xfrm>
                <a:off x="-970426" y="1914396"/>
                <a:ext cx="10378298" cy="2179836"/>
                <a:chOff x="-680694" y="1065019"/>
                <a:chExt cx="9756511" cy="2179836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E8CE73F1-83CB-455C-99CB-B5F0C51FB981}"/>
                    </a:ext>
                  </a:extLst>
                </p:cNvPr>
                <p:cNvGrpSpPr/>
                <p:nvPr/>
              </p:nvGrpSpPr>
              <p:grpSpPr>
                <a:xfrm>
                  <a:off x="-680694" y="1065019"/>
                  <a:ext cx="9756511" cy="2179836"/>
                  <a:chOff x="-680694" y="1065019"/>
                  <a:chExt cx="9756511" cy="2179836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045B3D4F-7323-4F3C-918F-4DEB5DE37358}"/>
                      </a:ext>
                    </a:extLst>
                  </p:cNvPr>
                  <p:cNvSpPr/>
                  <p:nvPr/>
                </p:nvSpPr>
                <p:spPr>
                  <a:xfrm>
                    <a:off x="-680694" y="1430135"/>
                    <a:ext cx="9756511" cy="181472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Title 1">
                    <a:extLst>
                      <a:ext uri="{FF2B5EF4-FFF2-40B4-BE49-F238E27FC236}">
                        <a16:creationId xmlns:a16="http://schemas.microsoft.com/office/drawing/2014/main" id="{3437C7C7-E794-498E-A0A2-A62A294B6BD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-87699" y="1065019"/>
                    <a:ext cx="2225040" cy="344661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Autofit/>
                  </a:bodyPr>
                  <a:lstStyle>
                    <a:lvl1pPr algn="ctr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60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:r>
                      <a: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Tạo phiếu m</a:t>
                    </a:r>
                    <a:r>
                      <a:rPr lang="vi-VN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ư</a:t>
                    </a:r>
                    <a:r>
                      <a: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ợn</a:t>
                    </a:r>
                  </a:p>
                </p:txBody>
              </p:sp>
              <p:sp>
                <p:nvSpPr>
                  <p:cNvPr id="23" name="Title 1">
                    <a:extLst>
                      <a:ext uri="{FF2B5EF4-FFF2-40B4-BE49-F238E27FC236}">
                        <a16:creationId xmlns:a16="http://schemas.microsoft.com/office/drawing/2014/main" id="{923F59E7-4DF4-47DA-908F-AD3C66EEEF8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-671765" y="1431146"/>
                    <a:ext cx="2225040" cy="344661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Autofit/>
                  </a:bodyPr>
                  <a:lstStyle>
                    <a:lvl1pPr algn="ctr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60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:r>
                      <a:rPr 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Mã phiếu: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35491E71-0EAA-41C4-91DF-08451529AD8A}"/>
                      </a:ext>
                    </a:extLst>
                  </p:cNvPr>
                  <p:cNvSpPr/>
                  <p:nvPr/>
                </p:nvSpPr>
                <p:spPr>
                  <a:xfrm>
                    <a:off x="269111" y="1489929"/>
                    <a:ext cx="1050209" cy="23520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P001</a:t>
                    </a:r>
                  </a:p>
                </p:txBody>
              </p: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2C096D3A-66A6-4ECE-812A-C7D5D35C4C85}"/>
                      </a:ext>
                    </a:extLst>
                  </p:cNvPr>
                  <p:cNvGrpSpPr/>
                  <p:nvPr/>
                </p:nvGrpSpPr>
                <p:grpSpPr>
                  <a:xfrm>
                    <a:off x="980096" y="2762492"/>
                    <a:ext cx="1196773" cy="394035"/>
                    <a:chOff x="1699189" y="3440462"/>
                    <a:chExt cx="1196773" cy="394035"/>
                  </a:xfrm>
                </p:grpSpPr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B21EED60-26A4-44EF-8FE9-ABA3F9B78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9189" y="3455051"/>
                      <a:ext cx="1070935" cy="379446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7785" dist="33020" dir="3180000" algn="ctr">
                        <a:srgbClr val="000000">
                          <a:alpha val="3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rightRoom" dir="t">
                        <a:rot lat="0" lon="0" rev="600000"/>
                      </a:lightRig>
                    </a:scene3d>
                    <a:sp3d prstMaterial="metal">
                      <a:bevelT w="38100" h="57150" prst="angl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0" name="Picture 39">
                      <a:extLst>
                        <a:ext uri="{FF2B5EF4-FFF2-40B4-BE49-F238E27FC236}">
                          <a16:creationId xmlns:a16="http://schemas.microsoft.com/office/drawing/2014/main" id="{ECBEA9E1-D9CD-4519-A18E-15D624F8328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373109" y="3503578"/>
                      <a:ext cx="277578" cy="27649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1" name="Title 1">
                      <a:extLst>
                        <a:ext uri="{FF2B5EF4-FFF2-40B4-BE49-F238E27FC236}">
                          <a16:creationId xmlns:a16="http://schemas.microsoft.com/office/drawing/2014/main" id="{5EB21AD6-BC30-402A-9872-626F7DF10BC8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755055" y="3440462"/>
                      <a:ext cx="1140907" cy="318857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 anchor="b">
                      <a:noAutofit/>
                    </a:bodyPr>
                    <a:lstStyle>
                      <a:lvl1pPr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 sz="6000" kern="120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defRPr>
                      </a:lvl1pPr>
                    </a:lstStyle>
                    <a:p>
                      <a:pPr algn="l"/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</a:p>
                  </p:txBody>
                </p:sp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361A1E8E-1CC4-4888-B9FE-42E34238254B}"/>
                      </a:ext>
                    </a:extLst>
                  </p:cNvPr>
                  <p:cNvGrpSpPr/>
                  <p:nvPr/>
                </p:nvGrpSpPr>
                <p:grpSpPr>
                  <a:xfrm>
                    <a:off x="3635692" y="2772772"/>
                    <a:ext cx="1253273" cy="379446"/>
                    <a:chOff x="4706579" y="3460503"/>
                    <a:chExt cx="1253273" cy="379446"/>
                  </a:xfrm>
                </p:grpSpPr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8C4F8A44-DAB8-42FA-975B-7D32419A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6579" y="3460503"/>
                      <a:ext cx="1070935" cy="379446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7785" dist="33020" dir="3180000" algn="ctr">
                        <a:srgbClr val="000000">
                          <a:alpha val="3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rightRoom" dir="t">
                        <a:rot lat="0" lon="0" rev="600000"/>
                      </a:lightRig>
                    </a:scene3d>
                    <a:sp3d prstMaterial="metal">
                      <a:bevelT w="38100" h="57150" prst="angl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3" name="Picture 42">
                      <a:extLst>
                        <a:ext uri="{FF2B5EF4-FFF2-40B4-BE49-F238E27FC236}">
                          <a16:creationId xmlns:a16="http://schemas.microsoft.com/office/drawing/2014/main" id="{64F05F20-96A1-4217-8F32-FAE53FC06C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8549" y="3515228"/>
                      <a:ext cx="278441" cy="27604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4" name="Title 1">
                      <a:extLst>
                        <a:ext uri="{FF2B5EF4-FFF2-40B4-BE49-F238E27FC236}">
                          <a16:creationId xmlns:a16="http://schemas.microsoft.com/office/drawing/2014/main" id="{E39BD3FB-79DC-444F-8A69-2982387498C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818945" y="3468778"/>
                      <a:ext cx="1140907" cy="318857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 anchor="b">
                      <a:noAutofit/>
                    </a:bodyPr>
                    <a:lstStyle>
                      <a:lvl1pPr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 sz="6000" kern="120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defRPr>
                      </a:lvl1pPr>
                    </a:lstStyle>
                    <a:p>
                      <a:pPr algn="l"/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</a:p>
                  </p:txBody>
                </p: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0E710ADE-5346-48E1-A534-1E95101333E8}"/>
                      </a:ext>
                    </a:extLst>
                  </p:cNvPr>
                  <p:cNvGrpSpPr/>
                  <p:nvPr/>
                </p:nvGrpSpPr>
                <p:grpSpPr>
                  <a:xfrm>
                    <a:off x="2295380" y="2758132"/>
                    <a:ext cx="1243636" cy="408726"/>
                    <a:chOff x="3360810" y="3458004"/>
                    <a:chExt cx="1243636" cy="408726"/>
                  </a:xfrm>
                </p:grpSpPr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F2682CBD-92BB-481B-ADA8-108BBD6146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0810" y="3478387"/>
                      <a:ext cx="1070935" cy="379446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7785" dist="33020" dir="3180000" algn="ctr">
                        <a:srgbClr val="000000">
                          <a:alpha val="3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rightRoom" dir="t">
                        <a:rot lat="0" lon="0" rev="600000"/>
                      </a:lightRig>
                    </a:scene3d>
                    <a:sp3d prstMaterial="metal">
                      <a:bevelT w="38100" h="57150" prst="angl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6" name="Picture 45">
                      <a:extLst>
                        <a:ext uri="{FF2B5EF4-FFF2-40B4-BE49-F238E27FC236}">
                          <a16:creationId xmlns:a16="http://schemas.microsoft.com/office/drawing/2014/main" id="{3800045C-6DAA-41B0-A8F8-5667F7351D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50752" y="3458004"/>
                      <a:ext cx="408726" cy="40872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7" name="Title 1">
                      <a:extLst>
                        <a:ext uri="{FF2B5EF4-FFF2-40B4-BE49-F238E27FC236}">
                          <a16:creationId xmlns:a16="http://schemas.microsoft.com/office/drawing/2014/main" id="{900AC6C9-E3AA-4928-8FD6-5C71ED06B1B8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463539" y="3478783"/>
                      <a:ext cx="1140907" cy="318857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 anchor="b">
                      <a:noAutofit/>
                    </a:bodyPr>
                    <a:lstStyle>
                      <a:lvl1pPr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 sz="6000" kern="120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defRPr>
                      </a:lvl1pPr>
                    </a:lstStyle>
                    <a:p>
                      <a:pPr algn="l"/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</a:p>
                  </p:txBody>
                </p:sp>
              </p:grp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8FC2F89D-D1E7-4A7C-B157-F3874463C50B}"/>
                    </a:ext>
                  </a:extLst>
                </p:cNvPr>
                <p:cNvGrpSpPr/>
                <p:nvPr/>
              </p:nvGrpSpPr>
              <p:grpSpPr>
                <a:xfrm>
                  <a:off x="5305360" y="2761956"/>
                  <a:ext cx="1281991" cy="379446"/>
                  <a:chOff x="7685373" y="3462115"/>
                  <a:chExt cx="1281991" cy="379446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474DC140-8383-4B5E-AF2B-A57BED342A8C}"/>
                      </a:ext>
                    </a:extLst>
                  </p:cNvPr>
                  <p:cNvSpPr/>
                  <p:nvPr/>
                </p:nvSpPr>
                <p:spPr>
                  <a:xfrm>
                    <a:off x="7685373" y="3462115"/>
                    <a:ext cx="1070935" cy="379446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7785" dist="33020" dir="318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rightRoom" dir="t">
                      <a:rot lat="0" lon="0" rev="600000"/>
                    </a:lightRig>
                  </a:scene3d>
                  <a:sp3d prstMaterial="metal">
                    <a:bevelT w="38100" h="5715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1" name="Picture 50">
                    <a:extLst>
                      <a:ext uri="{FF2B5EF4-FFF2-40B4-BE49-F238E27FC236}">
                        <a16:creationId xmlns:a16="http://schemas.microsoft.com/office/drawing/2014/main" id="{D8551DCF-D6E8-4177-BC54-55F20C8914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34826" y="3487298"/>
                    <a:ext cx="285202" cy="315487"/>
                  </a:xfrm>
                  <a:prstGeom prst="rect">
                    <a:avLst/>
                  </a:prstGeom>
                </p:spPr>
              </p:pic>
              <p:sp>
                <p:nvSpPr>
                  <p:cNvPr id="52" name="Title 1">
                    <a:extLst>
                      <a:ext uri="{FF2B5EF4-FFF2-40B4-BE49-F238E27FC236}">
                        <a16:creationId xmlns:a16="http://schemas.microsoft.com/office/drawing/2014/main" id="{63A923EB-5F74-4E42-AF40-05BDE9BA85F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826457" y="3464053"/>
                    <a:ext cx="1140907" cy="318857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Autofit/>
                  </a:bodyPr>
                  <a:lstStyle>
                    <a:lvl1pPr algn="ctr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60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:r>
                      <a:rPr 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r>
                      <a:rPr lang="vi-V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ư</a:t>
                    </a:r>
                    <a:r>
                      <a:rPr 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</a:t>
                    </a:r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CFE2196-682E-4E8A-B251-0FA9910482CF}"/>
                    </a:ext>
                  </a:extLst>
                </p:cNvPr>
                <p:cNvGrpSpPr/>
                <p:nvPr/>
              </p:nvGrpSpPr>
              <p:grpSpPr>
                <a:xfrm>
                  <a:off x="6568131" y="2754546"/>
                  <a:ext cx="1240853" cy="385314"/>
                  <a:chOff x="9012847" y="3441753"/>
                  <a:chExt cx="1240853" cy="385314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639CB1F1-9FD0-4938-A952-4D6BDB93870E}"/>
                      </a:ext>
                    </a:extLst>
                  </p:cNvPr>
                  <p:cNvSpPr/>
                  <p:nvPr/>
                </p:nvSpPr>
                <p:spPr>
                  <a:xfrm>
                    <a:off x="9012847" y="3447621"/>
                    <a:ext cx="1070935" cy="379446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7785" dist="33020" dir="318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rightRoom" dir="t">
                      <a:rot lat="0" lon="0" rev="600000"/>
                    </a:lightRig>
                  </a:scene3d>
                  <a:sp3d prstMaterial="metal">
                    <a:bevelT w="38100" h="5715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1" name="Picture 60">
                    <a:extLst>
                      <a:ext uri="{FF2B5EF4-FFF2-40B4-BE49-F238E27FC236}">
                        <a16:creationId xmlns:a16="http://schemas.microsoft.com/office/drawing/2014/main" id="{4EBECE2A-0AED-4CDD-A20E-4BB608EC9F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21576" y="3467706"/>
                    <a:ext cx="344552" cy="344552"/>
                  </a:xfrm>
                  <a:prstGeom prst="rect">
                    <a:avLst/>
                  </a:prstGeom>
                </p:spPr>
              </p:pic>
              <p:sp>
                <p:nvSpPr>
                  <p:cNvPr id="64" name="Title 1">
                    <a:extLst>
                      <a:ext uri="{FF2B5EF4-FFF2-40B4-BE49-F238E27FC236}">
                        <a16:creationId xmlns:a16="http://schemas.microsoft.com/office/drawing/2014/main" id="{DF5EC0D5-A824-4C86-8A69-F5CC0898632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9112793" y="3441753"/>
                    <a:ext cx="1140907" cy="318857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Autofit/>
                  </a:bodyPr>
                  <a:lstStyle>
                    <a:lvl1pPr algn="ctr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60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:r>
                      <a:rPr 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Thoát</a:t>
                    </a:r>
                  </a:p>
                </p:txBody>
              </p:sp>
            </p:grp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91651CF-5568-43D4-A737-1BBB5B2EFF7E}"/>
                  </a:ext>
                </a:extLst>
              </p:cNvPr>
              <p:cNvSpPr/>
              <p:nvPr/>
            </p:nvSpPr>
            <p:spPr>
              <a:xfrm>
                <a:off x="5236175" y="2347788"/>
                <a:ext cx="1185149" cy="22851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DG01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DF6314-70AF-4899-BC1B-81C3514F9A89}"/>
              </a:ext>
            </a:extLst>
          </p:cNvPr>
          <p:cNvGrpSpPr/>
          <p:nvPr/>
        </p:nvGrpSpPr>
        <p:grpSpPr>
          <a:xfrm>
            <a:off x="4398740" y="1596034"/>
            <a:ext cx="1389660" cy="227459"/>
            <a:chOff x="5845139" y="1854808"/>
            <a:chExt cx="1389660" cy="22745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93D57CD-DEAF-4D80-9936-3B58A031AB15}"/>
                </a:ext>
              </a:extLst>
            </p:cNvPr>
            <p:cNvSpPr/>
            <p:nvPr/>
          </p:nvSpPr>
          <p:spPr>
            <a:xfrm>
              <a:off x="5845139" y="1854808"/>
              <a:ext cx="1386483" cy="2274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10/12/2021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5BFE042-CD79-4D8A-8ADC-8FBE851E8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41395" y="1890450"/>
              <a:ext cx="293404" cy="179635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C2E3EB0-27DC-4825-96ED-F1351A1310EA}"/>
              </a:ext>
            </a:extLst>
          </p:cNvPr>
          <p:cNvGrpSpPr/>
          <p:nvPr/>
        </p:nvGrpSpPr>
        <p:grpSpPr>
          <a:xfrm>
            <a:off x="4398740" y="2148227"/>
            <a:ext cx="1389660" cy="227459"/>
            <a:chOff x="5845139" y="1854808"/>
            <a:chExt cx="1389660" cy="22745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115B42B-7A7B-4BCC-9749-CF6941259928}"/>
                </a:ext>
              </a:extLst>
            </p:cNvPr>
            <p:cNvSpPr/>
            <p:nvPr/>
          </p:nvSpPr>
          <p:spPr>
            <a:xfrm>
              <a:off x="5845139" y="1854808"/>
              <a:ext cx="1386483" cy="2274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15/12/2021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6526CEA-ED1D-40DE-BF9C-7C3DA116A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41395" y="1890450"/>
              <a:ext cx="293404" cy="179635"/>
            </a:xfrm>
            <a:prstGeom prst="rect">
              <a:avLst/>
            </a:prstGeom>
          </p:spPr>
        </p:pic>
      </p:grpSp>
      <p:sp>
        <p:nvSpPr>
          <p:cNvPr id="76" name="Title 1">
            <a:extLst>
              <a:ext uri="{FF2B5EF4-FFF2-40B4-BE49-F238E27FC236}">
                <a16:creationId xmlns:a16="http://schemas.microsoft.com/office/drawing/2014/main" id="{5B72248D-D6EC-479E-9E03-3E769EDFC7A5}"/>
              </a:ext>
            </a:extLst>
          </p:cNvPr>
          <p:cNvSpPr txBox="1">
            <a:spLocks/>
          </p:cNvSpPr>
          <p:nvPr/>
        </p:nvSpPr>
        <p:spPr>
          <a:xfrm>
            <a:off x="5943717" y="2028677"/>
            <a:ext cx="2493647" cy="4198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Tên độc giả: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0C15C6D-2EEF-4CCF-B01A-1561ED16F4D0}"/>
              </a:ext>
            </a:extLst>
          </p:cNvPr>
          <p:cNvSpPr/>
          <p:nvPr/>
        </p:nvSpPr>
        <p:spPr>
          <a:xfrm>
            <a:off x="7239864" y="2089389"/>
            <a:ext cx="1329270" cy="2897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Trần Trung Hậu</a:t>
            </a:r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8B791FAA-E5E4-458C-BE37-E6F1DF32BBE8}"/>
              </a:ext>
            </a:extLst>
          </p:cNvPr>
          <p:cNvSpPr txBox="1">
            <a:spLocks/>
          </p:cNvSpPr>
          <p:nvPr/>
        </p:nvSpPr>
        <p:spPr>
          <a:xfrm>
            <a:off x="-2" y="-6621"/>
            <a:ext cx="2225040" cy="3446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m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ợn trả sách</a:t>
            </a:r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id="{D41DA626-F655-44F1-BA33-188ABBB7CA03}"/>
              </a:ext>
            </a:extLst>
          </p:cNvPr>
          <p:cNvSpPr txBox="1">
            <a:spLocks/>
          </p:cNvSpPr>
          <p:nvPr/>
        </p:nvSpPr>
        <p:spPr>
          <a:xfrm>
            <a:off x="9199656" y="1472843"/>
            <a:ext cx="2493647" cy="4198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Mã sách: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7D657E2-3365-4734-AF1D-B3D6CE60DE02}"/>
              </a:ext>
            </a:extLst>
          </p:cNvPr>
          <p:cNvSpPr/>
          <p:nvPr/>
        </p:nvSpPr>
        <p:spPr>
          <a:xfrm>
            <a:off x="10492217" y="1566730"/>
            <a:ext cx="1328221" cy="2783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S001</a:t>
            </a:r>
          </a:p>
        </p:txBody>
      </p:sp>
      <p:sp>
        <p:nvSpPr>
          <p:cNvPr id="112" name="Title 1">
            <a:extLst>
              <a:ext uri="{FF2B5EF4-FFF2-40B4-BE49-F238E27FC236}">
                <a16:creationId xmlns:a16="http://schemas.microsoft.com/office/drawing/2014/main" id="{B529573D-623B-4157-BD4E-30A3B8672A99}"/>
              </a:ext>
            </a:extLst>
          </p:cNvPr>
          <p:cNvSpPr txBox="1">
            <a:spLocks/>
          </p:cNvSpPr>
          <p:nvPr/>
        </p:nvSpPr>
        <p:spPr>
          <a:xfrm>
            <a:off x="9195021" y="2035503"/>
            <a:ext cx="2493647" cy="4198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Tên sách: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37B4FE9-BC38-41E5-82B5-F19DE2BC90C5}"/>
              </a:ext>
            </a:extLst>
          </p:cNvPr>
          <p:cNvSpPr/>
          <p:nvPr/>
        </p:nvSpPr>
        <p:spPr>
          <a:xfrm>
            <a:off x="10185488" y="2096215"/>
            <a:ext cx="1634950" cy="2897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Có hai con mèo ng…</a:t>
            </a:r>
          </a:p>
        </p:txBody>
      </p:sp>
      <p:sp>
        <p:nvSpPr>
          <p:cNvPr id="114" name="Title 1">
            <a:extLst>
              <a:ext uri="{FF2B5EF4-FFF2-40B4-BE49-F238E27FC236}">
                <a16:creationId xmlns:a16="http://schemas.microsoft.com/office/drawing/2014/main" id="{98DA39BC-C42A-4574-90F2-CE71E57984C0}"/>
              </a:ext>
            </a:extLst>
          </p:cNvPr>
          <p:cNvSpPr txBox="1">
            <a:spLocks/>
          </p:cNvSpPr>
          <p:nvPr/>
        </p:nvSpPr>
        <p:spPr>
          <a:xfrm>
            <a:off x="291060" y="2427921"/>
            <a:ext cx="2537328" cy="4595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Ghi chú: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74A5920-DB73-4662-8159-BA925BA97EFB}"/>
              </a:ext>
            </a:extLst>
          </p:cNvPr>
          <p:cNvSpPr/>
          <p:nvPr/>
        </p:nvSpPr>
        <p:spPr>
          <a:xfrm>
            <a:off x="1412718" y="2499525"/>
            <a:ext cx="10407719" cy="5426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29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309</Words>
  <Application>Microsoft Office PowerPoint</Application>
  <PresentationFormat>Widescreen</PresentationFormat>
  <Paragraphs>115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CẬP NHẬT THÔNG TIN ĐỘC GIẢ</vt:lpstr>
      <vt:lpstr>CẬP NHẬT SÁCH</vt:lpstr>
      <vt:lpstr>LẬP PHIẾU MƯỢN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VIET VI KHANG</dc:creator>
  <cp:lastModifiedBy>ADMIN</cp:lastModifiedBy>
  <cp:revision>34</cp:revision>
  <dcterms:created xsi:type="dcterms:W3CDTF">2021-12-14T11:42:52Z</dcterms:created>
  <dcterms:modified xsi:type="dcterms:W3CDTF">2021-12-19T05:51:33Z</dcterms:modified>
</cp:coreProperties>
</file>