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15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6265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2969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4834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145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51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75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494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484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744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162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5429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shade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shade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724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68174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31681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1758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4318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2638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19328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0C98273-4075-419D-9747-C3BB23AC4023}" type="datetimeFigureOut">
              <a:rPr lang="en-CA" smtClean="0"/>
              <a:t>23/05/2025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001905B-F78A-4B92-AB25-97BFEAC68ED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35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  <p:sldLayoutId id="2147483756" r:id="rId18"/>
    <p:sldLayoutId id="214748375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1504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Cryptocurrency Market Dashboard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34018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Hetavi Patel, this dashboard provides insights into crypto market trends.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3804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3423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54186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4965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600467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 interactive dashboard analyzing crypto market data trends.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54186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54965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Questions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8194119" y="600467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cap changes, price trends, and total volume traded over years.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95751"/>
            <a:ext cx="635079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Tools and Technologies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8017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73962"/>
            <a:ext cx="232981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 BI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6280190" y="4582120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for data modeling and creating interactive visual dashboards.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328017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4073962"/>
            <a:ext cx="232981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Microsoft Excel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8893493" y="4582120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and stores raw historical cryptocurrency data.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3280172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4073962"/>
            <a:ext cx="232981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GitHub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11506795" y="4582120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version control and hosts the project repository.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9554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Source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2579965"/>
            <a:ext cx="755642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1439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514624" y="332255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Daily historical data of multiple cryptocurrencies from 2017 to 2021.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509611"/>
            <a:ext cx="7556421" cy="2224326"/>
          </a:xfrm>
          <a:prstGeom prst="roundRect">
            <a:avLst>
              <a:gd name="adj" fmla="val 428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74404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Fields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6514624" y="525220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Name, Symbol, Date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514624" y="569440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High, Low, Open, Close Prices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514624" y="613660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Volume, Market Cap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528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Dashboard Features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58652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Controls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1854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Coin Selector functionality (Bitcoin, Ethereum, Binance Coin, etc.)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905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Filter spanning 2017 to 2021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86520"/>
            <a:ext cx="301168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Metrics Displayed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7599521" y="41854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Cap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27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High, Low, Average Prices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69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Volume traded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5119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Market Cap trends via line chart by date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9940" y="237325"/>
            <a:ext cx="11494447" cy="8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Dashboard Snapshot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29410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C45B2-83B6-F06F-DE4F-6E7C4D922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39" y="1195132"/>
            <a:ext cx="13096672" cy="6923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768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to Use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461260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4612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Clone or download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Obtain the project repo from GitHub.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5591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Open dashboard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644134" y="406729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 CryptoCurrency_Dashboard.pbix in Power BI Desktop.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57011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65701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Connect data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984415" y="516516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Link to CryptoData.xlsx if data updates are needed.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54886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75488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Explore visuals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2324695" y="6263045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filters and interact with charts to analyze trends.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80869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8931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dashboard freely. Contact me for further questions or collaboration.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234</Words>
  <Application>Microsoft Office PowerPoint</Application>
  <PresentationFormat>Custom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Petrona Bold</vt:lpstr>
      <vt:lpstr>Aptos</vt:lpstr>
      <vt:lpstr>Inter</vt:lpstr>
      <vt:lpstr>Arial</vt:lpstr>
      <vt:lpstr>Aptos Display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Hetavi Patel</cp:lastModifiedBy>
  <cp:revision>2</cp:revision>
  <dcterms:created xsi:type="dcterms:W3CDTF">2025-05-23T14:02:10Z</dcterms:created>
  <dcterms:modified xsi:type="dcterms:W3CDTF">2025-05-23T14:06:57Z</dcterms:modified>
</cp:coreProperties>
</file>