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20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7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164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267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049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809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832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782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309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789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4297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7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15038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749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066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8261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39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513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11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34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9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83694"/>
            <a:ext cx="650736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UT Mart Sales Analytics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96811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Tableau-powered project revealing sales insights for UT Mart through rich data visualization and analysis.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96597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5728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About Tableau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5041702"/>
            <a:ext cx="4196358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276136"/>
            <a:ext cx="308848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Powerful Visualization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8224" y="578429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exploring data with dynamic visuals and intuitive controls.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1702"/>
            <a:ext cx="4196358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27613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 Coding Needed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5451396" y="578429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users of varying skill levels to create insights quickly.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1702"/>
            <a:ext cx="4196358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27613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Business Intelligence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9874568" y="578429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Widely adopted for data-driven decision making.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1284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Uses of Tableau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18972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1975128"/>
            <a:ext cx="317563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Interactive Dashboards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24832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Drill down into data for detailed analysis on demand.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9981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33776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 Storytelling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530906" y="388584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Transforms raw data into compelling narratives for stakeholders.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652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14314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Multi-Source Support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530906" y="56513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Integrates diverse data efficiently to enrich analysis.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467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30906" y="654569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Fast Decision-Making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30906" y="705385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Accelerates insights to drive timely strategic actions.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638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Objectives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076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Monitor Metrics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40650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487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9089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Quantity Sold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8076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Analyze Performance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332928" y="440650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Product Category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8487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Region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80761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Explore Trends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72067" y="440650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Monthly Sales Cycles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48487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Yearly Growth Patterns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4426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Business Goals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828687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8286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Understand Behavior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303973" y="333684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Deeply analyze customer purchasing preferences.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26562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92656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Identify Winners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644134" y="443472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Spot high-performing products and regions effectively.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024438"/>
            <a:ext cx="170021" cy="1233964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502443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Validate Patterns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984415" y="5532596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common purchasing trends like multiple item orders.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3126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Approach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1568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424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Clean &amp; Prepare Data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2268022" y="335065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Processed CSVs to ensure accuracy and usability.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7656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2033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Analyze Trends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2268022" y="471154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Identified meaningful sales patterns and behaviors.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3745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64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Build Dashboard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2268022" y="607242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Created dynamic, interactive visual tools in Tableau.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1914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Outcome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80357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resulting dashboard enables real-time retail insights, enhancing daily decisions for UT Mart.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8452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simplifies complex data into actionable visual narratives for stakeholders.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722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Created By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506271"/>
            <a:ext cx="297703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Hetavi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599521" y="387846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44773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14800"/>
            <a:ext cx="13042821" cy="15475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exploring the UT Mart sales analytics journey.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240</Words>
  <Application>Microsoft Office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Petrona Bold</vt:lpstr>
      <vt:lpstr>Inter</vt:lpstr>
      <vt:lpstr>Calibri Light</vt:lpstr>
      <vt:lpstr>Arial</vt:lpstr>
      <vt:lpstr>Calibri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Hetavi Patel</cp:lastModifiedBy>
  <cp:revision>2</cp:revision>
  <dcterms:created xsi:type="dcterms:W3CDTF">2025-05-24T19:57:11Z</dcterms:created>
  <dcterms:modified xsi:type="dcterms:W3CDTF">2025-05-24T19:59:49Z</dcterms:modified>
</cp:coreProperties>
</file>