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67A1-0FBF-314F-96AB-C68F813E1F25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FBEE-A573-A64E-A718-4DF478C7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2FBEE-A573-A64E-A718-4DF478C7E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16B0-A052-EF4F-F358-5BBCB9946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2354-9985-CB40-D93A-88B570CF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E682-05AB-9554-EB13-2B1C9D43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FE4A-6181-C7CA-C4B0-3A88EDE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9C85-1A89-EBCA-8665-8422918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BF9F-BF4D-589E-7937-12B4AEA2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58CBC-EEF5-B5AA-759D-13CB0F726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390E-A754-A85B-CD6A-0288D1F0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A605D-69E8-2D85-4D7B-D4B9ED5F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AD4E-AFE6-0A81-4562-5871ED69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CF622-04C6-5741-6F9D-FF21C187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FA2A-47EA-DD9C-3F5E-5E753509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AE7D-E09A-E7E6-A322-92B0B8A9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6100-E15F-AFE2-0FBF-1974F215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8497-4E4A-AB67-22D3-B6B25E91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D88-DDC9-926A-5E45-01DDC18C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EC38-32F1-9C82-B277-6F653214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E285-7762-7EFE-9A42-558FF96A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20B2-70C4-FE20-6EFE-F1B51991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2DB0-9B96-F251-FF6E-28B967A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52DB-C8B8-1B8F-159C-27DDE348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9328-7A0E-398E-425C-2C909887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7B3A-2526-3D84-7681-DEE3661F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A38E-443B-77A7-34FC-076565D3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A0B2-16A6-D484-7C06-6185C57E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45F1-A59A-37CF-26E7-1777AD8F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099E-5CA0-A35E-7175-D55E822E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4E79-BBD6-599D-D98C-C287CAC8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4133-88E0-E5BC-68D8-7EAE0765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3040B-B933-B994-BA7F-DAB0F10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D93A-5E07-488B-AF10-E4EBC450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1AE-978E-E3A8-635A-F4551612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8605-1DF2-CFAE-643D-5219436E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EB7-8F7E-04F9-50D9-D8FC19A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46E7A-9245-241E-19D7-EBF12DAF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35D79-9FD2-8EAF-01E8-DAE19423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CFF0-BA18-BBE9-E42D-2FE99B2A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EA21A-641E-1ABC-DED1-91550EC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7A508-C428-262C-6527-186CB4EF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228B-2D6E-A632-4647-4F2A3E4B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16259-ED36-7B63-DF49-F4080D0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3461B-8483-6E68-97C9-9C11B9E1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E323A-08B2-3232-9B45-8CF3C4F6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9CD67-4693-F506-7FCA-BA1659BA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2D2EA-F035-26DF-9EC4-102B0572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A21F0-09EC-A46D-F6B7-160160C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43C2-E988-F057-3C6D-CE8D8B8B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A8F6-C934-1FF6-41B8-F2036CC3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94168-DD51-7515-6DDD-A8E8E42E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4C0C-9F62-07CF-01D5-8E2B5777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CD2F-6A36-BBC6-F122-752BFC6F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D4A8-3A5B-BA1F-5D1C-B9F55EB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389C-3A8E-4F99-13B5-D6F6AB4F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7ED2D-AF0F-9977-2B9F-5CC336E31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FD2B-E89F-7C32-E973-918038A2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F25D-27D5-F6BB-505F-B63E1733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E49E-41DF-E4EE-6EDB-2214637E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3E0D-C43E-9249-4177-2CE14F83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BADE7-A520-5536-2039-8201B16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1621E-0949-D92B-2E60-BC45164A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1CC8-F3C4-5E6E-18EC-207E85456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40B7-3116-975A-FF32-1810137A2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B071-6821-9BB8-8B56-2E148251B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55AE8A-141D-725F-2E18-2FB9E77B97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3459698" y="1542452"/>
            <a:ext cx="1442031" cy="368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F20422-5DBA-02A3-38F5-BA1AEB610C5D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459698" y="1911260"/>
            <a:ext cx="1442030" cy="7620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02B719-42B2-655C-5162-9293FFA16C9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3459698" y="1911260"/>
            <a:ext cx="1442029" cy="5212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FE57C8-731A-A0AB-A4B5-75027BADDB7B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3459698" y="1911260"/>
            <a:ext cx="1438983" cy="96621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BA268C-B235-87B5-3114-5B122DA43075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3459698" y="1911260"/>
            <a:ext cx="1438982" cy="14112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9A78BD-EFCF-197B-7DEB-8A72641EFE63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3459698" y="1911260"/>
            <a:ext cx="1438981" cy="185623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ADF16B-95B6-7F27-1799-882F0286D45C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3459698" y="1911260"/>
            <a:ext cx="1438983" cy="230124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5DF6E6-5199-B603-8A32-0A7D02D64659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3459697" y="1542452"/>
            <a:ext cx="1442032" cy="81381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A8D598-F34A-E263-0748-F370149A610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459697" y="1987460"/>
            <a:ext cx="1442031" cy="3688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421A3F-33E1-3C00-EF59-A9482C1AFE6E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3459697" y="2356268"/>
            <a:ext cx="1442030" cy="76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F2D01F-ECE2-8463-0B6E-04EE53E87954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3459697" y="2356268"/>
            <a:ext cx="1438984" cy="5212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10C449-AB15-62A6-CB36-996D451CCD98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3459697" y="2356268"/>
            <a:ext cx="1438983" cy="9662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7608701-483D-DBB3-7A79-93F86B788378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459697" y="2356268"/>
            <a:ext cx="1438982" cy="14112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7CFA83-6AF4-5AC5-4C7D-7086A26C7619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3459697" y="2356268"/>
            <a:ext cx="1438984" cy="185623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4D6D7C-FE1B-8A57-C36C-9DF617BCF1F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59696" y="1542452"/>
            <a:ext cx="1445078" cy="1258824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D3ED4F-9F7E-7164-C6F2-043687DEE98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59696" y="1987460"/>
            <a:ext cx="1445077" cy="813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853336-E4AC-CCCD-6218-9646FB089EF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59696" y="2432468"/>
            <a:ext cx="1445076" cy="3688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22D11E-4D79-005B-4FB4-D606164B4E1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30" cy="76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942E200-0EF3-B0E9-2B45-E7BA1C46141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29" cy="52120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C616D8E-5782-4208-4A04-2FC0F71B57B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28" cy="96621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FDAEBB-264E-5FEA-5226-E4DC267DE0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30" cy="14112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40BCD1-CE34-B3E8-7A1A-9C96F44EE79D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1546533"/>
            <a:ext cx="1455086" cy="169975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37482-BF01-324E-5495-1B99741FFA2D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1991541"/>
            <a:ext cx="1455085" cy="125474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E9385F-6200-0008-B872-C1ADC9FF3827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2436549"/>
            <a:ext cx="1455084" cy="809735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007CF32-A9BA-EA4F-AD39-BAE0AFADBF2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2881557"/>
            <a:ext cx="1452038" cy="364727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9647AD-241F-909C-027D-42DB4C5BF79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456650" y="3246284"/>
            <a:ext cx="1452037" cy="802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09EA77-6668-7A4E-B588-A96919CC75F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456650" y="3246284"/>
            <a:ext cx="1452036" cy="52528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8FFBAE-2A11-8552-060B-24D76BC6604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456650" y="3246284"/>
            <a:ext cx="1452038" cy="97029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B7E9D7-325F-BB6E-1E6D-53525013AA4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1551432"/>
            <a:ext cx="1452038" cy="213986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C6FF978-1E21-C147-DA49-D96429CB4BB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1996440"/>
            <a:ext cx="1452037" cy="169485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42E268B-AA69-28F1-764B-75ABC42EA54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2441448"/>
            <a:ext cx="1452036" cy="1249844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4CF3504-EA43-361C-6F43-FC5EB7056E7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2886456"/>
            <a:ext cx="1448990" cy="80483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01C2015-440F-5ACD-CF65-8999C1470423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3331464"/>
            <a:ext cx="1448989" cy="35982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8001153-AEEF-B747-3B5B-A31F4805D2B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456649" y="3691292"/>
            <a:ext cx="1448988" cy="8518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7FF0503-9BA6-9ACF-94D1-4FE3ED5F99E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456649" y="3691292"/>
            <a:ext cx="1448990" cy="5301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CB64EE8-9565-4664-A772-9048E0DC2F77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>
            <a:off x="5175722" y="1542452"/>
            <a:ext cx="1115889" cy="64889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CD1F2A-295A-80AD-CE0F-355F53E57B8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5175722" y="1542452"/>
            <a:ext cx="1112843" cy="109390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44192F3-B967-9923-E794-8515A533299D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>
            <a:off x="5175722" y="1542452"/>
            <a:ext cx="1112842" cy="153891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DE74D37-ABAD-2D79-E5F0-A955B975C07D}"/>
              </a:ext>
            </a:extLst>
          </p:cNvPr>
          <p:cNvCxnSpPr>
            <a:cxnSpLocks/>
            <a:stCxn id="13" idx="6"/>
            <a:endCxn id="32" idx="2"/>
          </p:cNvCxnSpPr>
          <p:nvPr/>
        </p:nvCxnSpPr>
        <p:spPr>
          <a:xfrm>
            <a:off x="5175722" y="1542452"/>
            <a:ext cx="1112841" cy="198392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37C3A2-707B-73F6-2D8E-4566D97AEFE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21986" cy="20084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ABF15D6-A522-6088-264B-F56492A9A0C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18940" cy="6458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B29532D-AAB0-CF97-9FB1-F02D165275B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18939" cy="109085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B928240-2C50-2A34-F297-9AC4076CAE7F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18938" cy="153586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EDA99E-2814-470F-0072-F659F0748AB4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175720" y="2188300"/>
            <a:ext cx="1118939" cy="244168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0C6B62-CC2C-0358-245C-E24F6888730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175720" y="2432468"/>
            <a:ext cx="1115893" cy="2008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9D03C79-CD13-5AAE-55D0-AA58920F32E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175720" y="2432468"/>
            <a:ext cx="1115892" cy="6458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DE6CBC-D354-CC2E-66E9-830704B01A42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175720" y="2432468"/>
            <a:ext cx="1115891" cy="109085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DCDA579-A897-8FC4-58D8-B1E2DE5821AE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72674" y="2185580"/>
            <a:ext cx="1108926" cy="69189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D47DE3A-01B4-7105-398E-00087DA7757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72674" y="2630588"/>
            <a:ext cx="1105880" cy="246888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23F1E4-7D99-C512-6051-07D70B1F0208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172674" y="2877476"/>
            <a:ext cx="1105879" cy="19812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63806E-1F5E-0671-319C-8FA80E5AE831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172674" y="2877476"/>
            <a:ext cx="1105878" cy="64312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A76522D-AB97-D7A8-2104-A341C865147B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5172673" y="2191349"/>
            <a:ext cx="1118938" cy="113113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F1F6A64-5CC1-6940-D0A6-4F90FAB663BC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 flipV="1">
            <a:off x="5172673" y="2636357"/>
            <a:ext cx="1115892" cy="686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9FC3896-493C-031D-332B-9A55938E4B95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196971" y="3081365"/>
            <a:ext cx="1091593" cy="25306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F2196DE-6635-519B-450D-A6DBD9355476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5172673" y="3322484"/>
            <a:ext cx="1115890" cy="203889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1E9D62D-1109-0EF2-EC61-129A27C053A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2188301"/>
            <a:ext cx="1106790" cy="1579191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888BAA7-33C4-A739-BC46-FBD758627AF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2633309"/>
            <a:ext cx="1103744" cy="113418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5DFF289-07CA-7383-C227-57D337DE6CE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3078317"/>
            <a:ext cx="1103743" cy="68917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FBFDCBC-69FE-A575-51D8-7E81DC966ED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3523325"/>
            <a:ext cx="1103742" cy="244167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30B8637-EBB6-FD6C-DAF5-39C1806DF503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2194070"/>
            <a:ext cx="1093731" cy="20184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18BE95D-B9CA-706E-E670-1C5CD0FDE21A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2639078"/>
            <a:ext cx="1090685" cy="157342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FD590D6-7122-5760-54DA-0C9C4D514872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3084086"/>
            <a:ext cx="1090684" cy="112841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B75175B-8078-1F7E-0183-C39480A24698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3529094"/>
            <a:ext cx="1090683" cy="68340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41A12-23A5-D9E2-7ADC-BDDCDE09A4D2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6565604" y="2191349"/>
            <a:ext cx="1207661" cy="686127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BC25CA7-5969-A581-B774-A6C4CB85A251}"/>
              </a:ext>
            </a:extLst>
          </p:cNvPr>
          <p:cNvCxnSpPr>
            <a:cxnSpLocks/>
            <a:stCxn id="33" idx="2"/>
            <a:endCxn id="30" idx="6"/>
          </p:cNvCxnSpPr>
          <p:nvPr/>
        </p:nvCxnSpPr>
        <p:spPr>
          <a:xfrm flipH="1" flipV="1">
            <a:off x="6562558" y="2636357"/>
            <a:ext cx="1210707" cy="24111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325121D-9ED5-046D-2495-7E5789C1AB5C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>
            <a:off x="6562557" y="2877476"/>
            <a:ext cx="1210708" cy="20388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909162-A2B0-8C02-BBB0-1611E2615B15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6562556" y="2877476"/>
            <a:ext cx="1210709" cy="64889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B9754BB-0AB0-CF34-15E5-52C4B436EB9B}"/>
              </a:ext>
            </a:extLst>
          </p:cNvPr>
          <p:cNvSpPr/>
          <p:nvPr/>
        </p:nvSpPr>
        <p:spPr>
          <a:xfrm>
            <a:off x="3185705" y="1774263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C6595-F35B-14B0-9CC0-171611C4AD2F}"/>
              </a:ext>
            </a:extLst>
          </p:cNvPr>
          <p:cNvSpPr/>
          <p:nvPr/>
        </p:nvSpPr>
        <p:spPr>
          <a:xfrm>
            <a:off x="3185704" y="2219271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20A0F-5E2C-3391-98DF-6F4325E10FA5}"/>
              </a:ext>
            </a:extLst>
          </p:cNvPr>
          <p:cNvSpPr/>
          <p:nvPr/>
        </p:nvSpPr>
        <p:spPr>
          <a:xfrm>
            <a:off x="3185703" y="2664279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778A68-0D1A-AC34-0436-C05EAA529CEE}"/>
              </a:ext>
            </a:extLst>
          </p:cNvPr>
          <p:cNvSpPr/>
          <p:nvPr/>
        </p:nvSpPr>
        <p:spPr>
          <a:xfrm>
            <a:off x="3182657" y="3109287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E00A9C-EA76-37EF-5316-7A4B2BC48193}"/>
              </a:ext>
            </a:extLst>
          </p:cNvPr>
          <p:cNvSpPr/>
          <p:nvPr/>
        </p:nvSpPr>
        <p:spPr>
          <a:xfrm>
            <a:off x="3182656" y="3554295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DB63C2-693E-8AD1-6507-7D2218E0912D}"/>
              </a:ext>
            </a:extLst>
          </p:cNvPr>
          <p:cNvSpPr/>
          <p:nvPr/>
        </p:nvSpPr>
        <p:spPr>
          <a:xfrm>
            <a:off x="4901729" y="1405455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F2084C-2BB3-B567-7C33-0ADB7C7CA63B}"/>
              </a:ext>
            </a:extLst>
          </p:cNvPr>
          <p:cNvSpPr/>
          <p:nvPr/>
        </p:nvSpPr>
        <p:spPr>
          <a:xfrm>
            <a:off x="4901728" y="1850463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6FEF62-47D1-8E51-DF50-F6CBB24E212D}"/>
              </a:ext>
            </a:extLst>
          </p:cNvPr>
          <p:cNvSpPr/>
          <p:nvPr/>
        </p:nvSpPr>
        <p:spPr>
          <a:xfrm>
            <a:off x="4901727" y="2295471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2F176-603B-D06A-76AF-9A55DB5036FB}"/>
              </a:ext>
            </a:extLst>
          </p:cNvPr>
          <p:cNvSpPr/>
          <p:nvPr/>
        </p:nvSpPr>
        <p:spPr>
          <a:xfrm>
            <a:off x="4898681" y="2740479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C6CB1D-4DF2-016E-34D7-75C803DC8E95}"/>
              </a:ext>
            </a:extLst>
          </p:cNvPr>
          <p:cNvSpPr/>
          <p:nvPr/>
        </p:nvSpPr>
        <p:spPr>
          <a:xfrm>
            <a:off x="4898680" y="3185487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B790D9-3BE3-7876-42F8-6DE82AF692CA}"/>
              </a:ext>
            </a:extLst>
          </p:cNvPr>
          <p:cNvSpPr/>
          <p:nvPr/>
        </p:nvSpPr>
        <p:spPr>
          <a:xfrm>
            <a:off x="4898679" y="3630495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CFE46-04E3-DF77-7910-D9EA209D542B}"/>
              </a:ext>
            </a:extLst>
          </p:cNvPr>
          <p:cNvSpPr/>
          <p:nvPr/>
        </p:nvSpPr>
        <p:spPr>
          <a:xfrm>
            <a:off x="4898681" y="4075503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D5F1E4-F442-CA20-FEC7-E575287DF21B}"/>
              </a:ext>
            </a:extLst>
          </p:cNvPr>
          <p:cNvSpPr/>
          <p:nvPr/>
        </p:nvSpPr>
        <p:spPr>
          <a:xfrm>
            <a:off x="6291611" y="2054352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F4B06F-39AE-2613-3103-A94406576739}"/>
              </a:ext>
            </a:extLst>
          </p:cNvPr>
          <p:cNvSpPr/>
          <p:nvPr/>
        </p:nvSpPr>
        <p:spPr>
          <a:xfrm>
            <a:off x="6288565" y="2499360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F6E895-E5A4-77DC-0DFA-6C75F9BDC0C9}"/>
              </a:ext>
            </a:extLst>
          </p:cNvPr>
          <p:cNvSpPr/>
          <p:nvPr/>
        </p:nvSpPr>
        <p:spPr>
          <a:xfrm>
            <a:off x="6288564" y="2944368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AEA50C-5026-A0CD-8CC4-655F711A5882}"/>
              </a:ext>
            </a:extLst>
          </p:cNvPr>
          <p:cNvSpPr/>
          <p:nvPr/>
        </p:nvSpPr>
        <p:spPr>
          <a:xfrm>
            <a:off x="6288563" y="3389376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DABE39-334D-11CF-AE63-F3328A51FF56}"/>
              </a:ext>
            </a:extLst>
          </p:cNvPr>
          <p:cNvSpPr/>
          <p:nvPr/>
        </p:nvSpPr>
        <p:spPr>
          <a:xfrm>
            <a:off x="7773265" y="2740479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40901E9-87EF-B4F4-F9B3-59736A196B5C}"/>
              </a:ext>
            </a:extLst>
          </p:cNvPr>
          <p:cNvSpPr/>
          <p:nvPr/>
        </p:nvSpPr>
        <p:spPr>
          <a:xfrm>
            <a:off x="9269833" y="2737431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9BE7B35-2CA5-9D20-BADA-473F6CC39D9F}"/>
              </a:ext>
            </a:extLst>
          </p:cNvPr>
          <p:cNvCxnSpPr>
            <a:cxnSpLocks/>
            <a:stCxn id="228" idx="2"/>
            <a:endCxn id="33" idx="6"/>
          </p:cNvCxnSpPr>
          <p:nvPr/>
        </p:nvCxnSpPr>
        <p:spPr>
          <a:xfrm flipH="1">
            <a:off x="8047258" y="2874428"/>
            <a:ext cx="1222575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678017C-F1E9-3F95-EA7A-BBCA81ACBD02}"/>
              </a:ext>
            </a:extLst>
          </p:cNvPr>
          <p:cNvSpPr txBox="1"/>
          <p:nvPr/>
        </p:nvSpPr>
        <p:spPr>
          <a:xfrm>
            <a:off x="2977250" y="39845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C6A429B-825E-9A8F-FBF6-77DFA34BE20A}"/>
              </a:ext>
            </a:extLst>
          </p:cNvPr>
          <p:cNvSpPr txBox="1"/>
          <p:nvPr/>
        </p:nvSpPr>
        <p:spPr>
          <a:xfrm>
            <a:off x="5035675" y="4823733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B88FA63-0106-BB6A-299C-576DD6E1B538}"/>
              </a:ext>
            </a:extLst>
          </p:cNvPr>
          <p:cNvSpPr txBox="1"/>
          <p:nvPr/>
        </p:nvSpPr>
        <p:spPr>
          <a:xfrm>
            <a:off x="7446061" y="32183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F28D956-6472-7E2B-BC55-E9BE71004A49}"/>
              </a:ext>
            </a:extLst>
          </p:cNvPr>
          <p:cNvSpPr txBox="1"/>
          <p:nvPr/>
        </p:nvSpPr>
        <p:spPr>
          <a:xfrm>
            <a:off x="9114922" y="32078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36" name="Right Brace 235">
            <a:extLst>
              <a:ext uri="{FF2B5EF4-FFF2-40B4-BE49-F238E27FC236}">
                <a16:creationId xmlns:a16="http://schemas.microsoft.com/office/drawing/2014/main" id="{EE6DF286-EA67-58DA-D253-8AB040DA7D74}"/>
              </a:ext>
            </a:extLst>
          </p:cNvPr>
          <p:cNvSpPr/>
          <p:nvPr/>
        </p:nvSpPr>
        <p:spPr>
          <a:xfrm rot="5400000">
            <a:off x="5547475" y="3658714"/>
            <a:ext cx="369333" cy="19405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C2281-E435-87E0-12B8-41D13BD2045C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4882411" y="2034787"/>
            <a:ext cx="1101519" cy="1710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/>
              <p:nvPr/>
            </p:nvSpPr>
            <p:spPr>
              <a:xfrm>
                <a:off x="4404905" y="179603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05" y="1796034"/>
                <a:ext cx="477506" cy="4775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/>
              <p:nvPr/>
            </p:nvSpPr>
            <p:spPr>
              <a:xfrm>
                <a:off x="4404905" y="2453862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05" y="2453862"/>
                <a:ext cx="477506" cy="4775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/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/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C4526F-C079-5307-2AAC-FD7F1F743815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4882411" y="2205802"/>
            <a:ext cx="1101519" cy="486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869894-81D8-62F9-6B30-7A4C7A0FF29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461436" y="2205802"/>
            <a:ext cx="8537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/>
              <p:nvPr/>
            </p:nvSpPr>
            <p:spPr>
              <a:xfrm>
                <a:off x="5226062" y="173074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62" y="1730745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/>
              <p:nvPr/>
            </p:nvSpPr>
            <p:spPr>
              <a:xfrm>
                <a:off x="5226062" y="249429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62" y="2494298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/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8AA854-7211-CBA6-C696-1D413A6CEB64}"/>
              </a:ext>
            </a:extLst>
          </p:cNvPr>
          <p:cNvCxnSpPr>
            <a:cxnSpLocks/>
            <a:stCxn id="49" idx="7"/>
            <a:endCxn id="29" idx="2"/>
          </p:cNvCxnSpPr>
          <p:nvPr/>
        </p:nvCxnSpPr>
        <p:spPr>
          <a:xfrm flipV="1">
            <a:off x="6391507" y="2205802"/>
            <a:ext cx="923693" cy="543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C2281-E435-87E0-12B8-41D13BD2045C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4431794" y="1804064"/>
            <a:ext cx="1552136" cy="4017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/>
              <p:nvPr/>
            </p:nvSpPr>
            <p:spPr>
              <a:xfrm>
                <a:off x="3954288" y="1565311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88" y="1565311"/>
                <a:ext cx="477506" cy="4775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/>
              <p:nvPr/>
            </p:nvSpPr>
            <p:spPr>
              <a:xfrm>
                <a:off x="3954288" y="359371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88" y="3593714"/>
                <a:ext cx="477506" cy="4775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/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/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C4526F-C079-5307-2AAC-FD7F1F743815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4431794" y="2205802"/>
            <a:ext cx="1552136" cy="1626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869894-81D8-62F9-6B30-7A4C7A0FF29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461436" y="2205802"/>
            <a:ext cx="8537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/>
              <p:nvPr/>
            </p:nvSpPr>
            <p:spPr>
              <a:xfrm>
                <a:off x="4730356" y="1556610"/>
                <a:ext cx="477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56" y="1556610"/>
                <a:ext cx="4775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/>
              <p:nvPr/>
            </p:nvSpPr>
            <p:spPr>
              <a:xfrm>
                <a:off x="4785276" y="33661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76" y="3366100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/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8AA854-7211-CBA6-C696-1D413A6CEB64}"/>
              </a:ext>
            </a:extLst>
          </p:cNvPr>
          <p:cNvCxnSpPr>
            <a:cxnSpLocks/>
            <a:stCxn id="49" idx="7"/>
            <a:endCxn id="29" idx="2"/>
          </p:cNvCxnSpPr>
          <p:nvPr/>
        </p:nvCxnSpPr>
        <p:spPr>
          <a:xfrm flipV="1">
            <a:off x="6391507" y="2205802"/>
            <a:ext cx="923693" cy="543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6DBA7E-4144-52EC-93AD-DE93FC46EAD9}"/>
                  </a:ext>
                </a:extLst>
              </p:cNvPr>
              <p:cNvSpPr/>
              <p:nvPr/>
            </p:nvSpPr>
            <p:spPr>
              <a:xfrm>
                <a:off x="3954288" y="2176046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6DBA7E-4144-52EC-93AD-DE93FC46E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88" y="2176046"/>
                <a:ext cx="477506" cy="4775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A1948-6828-41CB-790B-AF89B361A177}"/>
                  </a:ext>
                </a:extLst>
              </p:cNvPr>
              <p:cNvSpPr/>
              <p:nvPr/>
            </p:nvSpPr>
            <p:spPr>
              <a:xfrm>
                <a:off x="3960285" y="2786781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A1948-6828-41CB-790B-AF89B361A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2786781"/>
                <a:ext cx="477506" cy="4775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82B32-EDC7-A326-2722-2E2D94DB01FF}"/>
              </a:ext>
            </a:extLst>
          </p:cNvPr>
          <p:cNvCxnSpPr>
            <a:cxnSpLocks/>
            <a:stCxn id="4" idx="6"/>
            <a:endCxn id="27" idx="2"/>
          </p:cNvCxnSpPr>
          <p:nvPr/>
        </p:nvCxnSpPr>
        <p:spPr>
          <a:xfrm flipV="1">
            <a:off x="4431794" y="2205802"/>
            <a:ext cx="1552136" cy="2089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24BEDE-B12B-E84E-D81B-D8999B9DCA58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 flipV="1">
            <a:off x="4437791" y="2205802"/>
            <a:ext cx="1546139" cy="8197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4C3FC6-04BC-A16E-EBD3-518C56C62AD3}"/>
                  </a:ext>
                </a:extLst>
              </p:cNvPr>
              <p:cNvSpPr txBox="1"/>
              <p:nvPr/>
            </p:nvSpPr>
            <p:spPr>
              <a:xfrm>
                <a:off x="4730356" y="1967049"/>
                <a:ext cx="477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4C3FC6-04BC-A16E-EBD3-518C56C6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56" y="1967049"/>
                <a:ext cx="4775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7E961C-C196-2EDD-A74D-E210A55B9CC0}"/>
                  </a:ext>
                </a:extLst>
              </p:cNvPr>
              <p:cNvSpPr txBox="1"/>
              <p:nvPr/>
            </p:nvSpPr>
            <p:spPr>
              <a:xfrm>
                <a:off x="4736616" y="2340456"/>
                <a:ext cx="477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7E961C-C196-2EDD-A74D-E210A55B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6" y="2340456"/>
                <a:ext cx="4775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 Witter</dc:creator>
  <cp:lastModifiedBy>Teal Witter</cp:lastModifiedBy>
  <cp:revision>7</cp:revision>
  <dcterms:created xsi:type="dcterms:W3CDTF">2023-09-14T17:31:02Z</dcterms:created>
  <dcterms:modified xsi:type="dcterms:W3CDTF">2023-09-14T19:26:41Z</dcterms:modified>
</cp:coreProperties>
</file>