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theme/theme7.xml" ContentType="application/vnd.openxmlformats-officedocument.theme+xml"/>
  <Override PartName="/ppt/slideLayouts/slideLayout13.xml" ContentType="application/vnd.openxmlformats-officedocument.presentationml.slideLayout+xml"/>
  <Override PartName="/ppt/theme/theme8.xml" ContentType="application/vnd.openxmlformats-officedocument.theme+xml"/>
  <Override PartName="/ppt/slideLayouts/slideLayout14.xml" ContentType="application/vnd.openxmlformats-officedocument.presentationml.slideLayout+xml"/>
  <Override PartName="/ppt/theme/theme9.xml" ContentType="application/vnd.openxmlformats-officedocument.theme+xml"/>
  <Override PartName="/ppt/slideLayouts/slideLayout15.xml" ContentType="application/vnd.openxmlformats-officedocument.presentationml.slideLayout+xml"/>
  <Override PartName="/ppt/theme/theme10.xml" ContentType="application/vnd.openxmlformats-officedocument.theme+xml"/>
  <Override PartName="/ppt/slideLayouts/slideLayout16.xml" ContentType="application/vnd.openxmlformats-officedocument.presentationml.slideLayout+xml"/>
  <Override PartName="/ppt/theme/theme11.xml" ContentType="application/vnd.openxmlformats-officedocument.theme+xml"/>
  <Override PartName="/ppt/slideLayouts/slideLayout17.xml" ContentType="application/vnd.openxmlformats-officedocument.presentationml.slideLayout+xml"/>
  <Override PartName="/ppt/theme/theme12.xml" ContentType="application/vnd.openxmlformats-officedocument.theme+xml"/>
  <Override PartName="/ppt/slideLayouts/slideLayout18.xml" ContentType="application/vnd.openxmlformats-officedocument.presentationml.slideLayout+xml"/>
  <Override PartName="/ppt/theme/theme13.xml" ContentType="application/vnd.openxmlformats-officedocument.theme+xml"/>
  <Override PartName="/ppt/slideLayouts/slideLayout19.xml" ContentType="application/vnd.openxmlformats-officedocument.presentationml.slideLayout+xml"/>
  <Override PartName="/ppt/theme/theme14.xml" ContentType="application/vnd.openxmlformats-officedocument.theme+xml"/>
  <Override PartName="/ppt/slideLayouts/slideLayout20.xml" ContentType="application/vnd.openxmlformats-officedocument.presentationml.slideLayout+xml"/>
  <Override PartName="/ppt/theme/theme15.xml" ContentType="application/vnd.openxmlformats-officedocument.theme+xml"/>
  <Override PartName="/ppt/slideLayouts/slideLayout21.xml" ContentType="application/vnd.openxmlformats-officedocument.presentationml.slideLayout+xml"/>
  <Override PartName="/ppt/theme/theme16.xml" ContentType="application/vnd.openxmlformats-officedocument.theme+xml"/>
  <Override PartName="/ppt/slideLayouts/slideLayout22.xml" ContentType="application/vnd.openxmlformats-officedocument.presentationml.slideLayout+xml"/>
  <Override PartName="/ppt/theme/theme17.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18.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4"/>
    <p:sldMasterId id="2147483823" r:id="rId5"/>
    <p:sldMasterId id="2147483827" r:id="rId6"/>
    <p:sldMasterId id="2147483822" r:id="rId7"/>
    <p:sldMasterId id="2147483830" r:id="rId8"/>
    <p:sldMasterId id="2147483832" r:id="rId9"/>
    <p:sldMasterId id="2147483834" r:id="rId10"/>
    <p:sldMasterId id="2147483836" r:id="rId11"/>
    <p:sldMasterId id="2147483838" r:id="rId12"/>
    <p:sldMasterId id="2147483840" r:id="rId13"/>
    <p:sldMasterId id="2147483842" r:id="rId14"/>
    <p:sldMasterId id="2147483844" r:id="rId15"/>
    <p:sldMasterId id="2147483846" r:id="rId16"/>
    <p:sldMasterId id="2147483848" r:id="rId17"/>
    <p:sldMasterId id="2147483851" r:id="rId18"/>
    <p:sldMasterId id="2147483853" r:id="rId19"/>
    <p:sldMasterId id="2147483855" r:id="rId20"/>
    <p:sldMasterId id="2147483857" r:id="rId21"/>
    <p:sldMasterId id="2147483863" r:id="rId22"/>
  </p:sldMasterIdLst>
  <p:notesMasterIdLst>
    <p:notesMasterId r:id="rId31"/>
  </p:notesMasterIdLst>
  <p:handoutMasterIdLst>
    <p:handoutMasterId r:id="rId32"/>
  </p:handoutMasterIdLst>
  <p:sldIdLst>
    <p:sldId id="2142532985" r:id="rId23"/>
    <p:sldId id="2147470113" r:id="rId24"/>
    <p:sldId id="2147470123" r:id="rId25"/>
    <p:sldId id="2147470124" r:id="rId26"/>
    <p:sldId id="2147470121" r:id="rId27"/>
    <p:sldId id="2147470122" r:id="rId28"/>
    <p:sldId id="2147470114" r:id="rId29"/>
    <p:sldId id="2147470117" r:id="rId30"/>
  </p:sldIdLst>
  <p:sldSz cx="9144000" cy="5143500" type="screen16x9"/>
  <p:notesSz cx="9601200" cy="7315200"/>
  <p:defaultTextStyle>
    <a:defPPr>
      <a:defRPr lang="en-US"/>
    </a:defPPr>
    <a:lvl1pPr marL="0" algn="l" defTabSz="415546" rtl="0" eaLnBrk="1" latinLnBrk="0" hangingPunct="1">
      <a:defRPr sz="818" kern="1200">
        <a:solidFill>
          <a:schemeClr val="tx1"/>
        </a:solidFill>
        <a:latin typeface="+mn-lt"/>
        <a:ea typeface="+mn-ea"/>
        <a:cs typeface="+mn-cs"/>
      </a:defRPr>
    </a:lvl1pPr>
    <a:lvl2pPr marL="207773" algn="l" defTabSz="415546" rtl="0" eaLnBrk="1" latinLnBrk="0" hangingPunct="1">
      <a:defRPr sz="818" kern="1200">
        <a:solidFill>
          <a:schemeClr val="tx1"/>
        </a:solidFill>
        <a:latin typeface="+mn-lt"/>
        <a:ea typeface="+mn-ea"/>
        <a:cs typeface="+mn-cs"/>
      </a:defRPr>
    </a:lvl2pPr>
    <a:lvl3pPr marL="415546" algn="l" defTabSz="415546" rtl="0" eaLnBrk="1" latinLnBrk="0" hangingPunct="1">
      <a:defRPr sz="818" kern="1200">
        <a:solidFill>
          <a:schemeClr val="tx1"/>
        </a:solidFill>
        <a:latin typeface="+mn-lt"/>
        <a:ea typeface="+mn-ea"/>
        <a:cs typeface="+mn-cs"/>
      </a:defRPr>
    </a:lvl3pPr>
    <a:lvl4pPr marL="623318" algn="l" defTabSz="415546" rtl="0" eaLnBrk="1" latinLnBrk="0" hangingPunct="1">
      <a:defRPr sz="818" kern="1200">
        <a:solidFill>
          <a:schemeClr val="tx1"/>
        </a:solidFill>
        <a:latin typeface="+mn-lt"/>
        <a:ea typeface="+mn-ea"/>
        <a:cs typeface="+mn-cs"/>
      </a:defRPr>
    </a:lvl4pPr>
    <a:lvl5pPr marL="831090" algn="l" defTabSz="415546" rtl="0" eaLnBrk="1" latinLnBrk="0" hangingPunct="1">
      <a:defRPr sz="818" kern="1200">
        <a:solidFill>
          <a:schemeClr val="tx1"/>
        </a:solidFill>
        <a:latin typeface="+mn-lt"/>
        <a:ea typeface="+mn-ea"/>
        <a:cs typeface="+mn-cs"/>
      </a:defRPr>
    </a:lvl5pPr>
    <a:lvl6pPr marL="1038863" algn="l" defTabSz="415546" rtl="0" eaLnBrk="1" latinLnBrk="0" hangingPunct="1">
      <a:defRPr sz="818" kern="1200">
        <a:solidFill>
          <a:schemeClr val="tx1"/>
        </a:solidFill>
        <a:latin typeface="+mn-lt"/>
        <a:ea typeface="+mn-ea"/>
        <a:cs typeface="+mn-cs"/>
      </a:defRPr>
    </a:lvl6pPr>
    <a:lvl7pPr marL="1246636" algn="l" defTabSz="415546" rtl="0" eaLnBrk="1" latinLnBrk="0" hangingPunct="1">
      <a:defRPr sz="818" kern="1200">
        <a:solidFill>
          <a:schemeClr val="tx1"/>
        </a:solidFill>
        <a:latin typeface="+mn-lt"/>
        <a:ea typeface="+mn-ea"/>
        <a:cs typeface="+mn-cs"/>
      </a:defRPr>
    </a:lvl7pPr>
    <a:lvl8pPr marL="1454409" algn="l" defTabSz="415546" rtl="0" eaLnBrk="1" latinLnBrk="0" hangingPunct="1">
      <a:defRPr sz="818" kern="1200">
        <a:solidFill>
          <a:schemeClr val="tx1"/>
        </a:solidFill>
        <a:latin typeface="+mn-lt"/>
        <a:ea typeface="+mn-ea"/>
        <a:cs typeface="+mn-cs"/>
      </a:defRPr>
    </a:lvl8pPr>
    <a:lvl9pPr marL="1662182" algn="l" defTabSz="415546" rtl="0" eaLnBrk="1" latinLnBrk="0" hangingPunct="1">
      <a:defRPr sz="81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nti Mukul" initials="AM" lastIdx="134" clrIdx="0">
    <p:extLst>
      <p:ext uri="{19B8F6BF-5375-455C-9EA6-DF929625EA0E}">
        <p15:presenceInfo xmlns:p15="http://schemas.microsoft.com/office/powerpoint/2012/main" userId="S::1561747@TCS.com::b915b143-710a-4e7a-a06a-915d3c266981" providerId="AD"/>
      </p:ext>
    </p:extLst>
  </p:cmAuthor>
  <p:cmAuthor id="2" name="Kapil  Krishnan" initials="KK" lastIdx="81" clrIdx="1">
    <p:extLst>
      <p:ext uri="{19B8F6BF-5375-455C-9EA6-DF929625EA0E}">
        <p15:presenceInfo xmlns:p15="http://schemas.microsoft.com/office/powerpoint/2012/main" userId="S::571206@TCS.com::f34fbc68-f4bd-41fd-a210-a6e9abee1cae" providerId="AD"/>
      </p:ext>
    </p:extLst>
  </p:cmAuthor>
  <p:cmAuthor id="3" name="Milind" initials="M" lastIdx="1" clrIdx="2">
    <p:extLst>
      <p:ext uri="{19B8F6BF-5375-455C-9EA6-DF929625EA0E}">
        <p15:presenceInfo xmlns:p15="http://schemas.microsoft.com/office/powerpoint/2012/main" userId="S::106465@TCS.com::6f0e4f12-3889-446c-9da4-4330ec04817d" providerId="AD"/>
      </p:ext>
    </p:extLst>
  </p:cmAuthor>
  <p:cmAuthor id="4" name="Sreenivasa Chakravarti" initials="SC" lastIdx="7" clrIdx="3">
    <p:extLst>
      <p:ext uri="{19B8F6BF-5375-455C-9EA6-DF929625EA0E}">
        <p15:presenceInfo xmlns:p15="http://schemas.microsoft.com/office/powerpoint/2012/main" userId="S::132743@TCS.com::aa4a9113-4e87-47be-963d-67c84a2112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467F"/>
    <a:srgbClr val="725289"/>
    <a:srgbClr val="E41165"/>
    <a:srgbClr val="83389B"/>
    <a:srgbClr val="F03782"/>
    <a:srgbClr val="F5A8C7"/>
    <a:srgbClr val="EAEAEA"/>
    <a:srgbClr val="EE689D"/>
    <a:srgbClr val="EB4F8D"/>
    <a:srgbClr val="9582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0987" autoAdjust="0"/>
  </p:normalViewPr>
  <p:slideViewPr>
    <p:cSldViewPr snapToObjects="1" showGuides="1">
      <p:cViewPr>
        <p:scale>
          <a:sx n="69" d="100"/>
          <a:sy n="69" d="100"/>
        </p:scale>
        <p:origin x="567" y="-23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Objects="1" showGuides="1">
      <p:cViewPr varScale="1">
        <p:scale>
          <a:sx n="24" d="100"/>
          <a:sy n="24" d="100"/>
        </p:scale>
        <p:origin x="1396" y="31"/>
      </p:cViewPr>
      <p:guideLst/>
    </p:cSldViewPr>
  </p:notesViewPr>
  <p:gridSpacing cx="57150" cy="5715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4.xml"/><Relationship Id="rId21" Type="http://schemas.openxmlformats.org/officeDocument/2006/relationships/slideMaster" Target="slideMasters/slideMaster18.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3.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ut Navelkar" userId="058856ac-01ec-4c0f-bdb5-d8e7f72a38a6" providerId="ADAL" clId="{722E7844-786E-4C07-866A-9B3397B6C0E4}"/>
    <pc:docChg chg="modSld">
      <pc:chgData name="Vidyut Navelkar" userId="058856ac-01ec-4c0f-bdb5-d8e7f72a38a6" providerId="ADAL" clId="{722E7844-786E-4C07-866A-9B3397B6C0E4}" dt="2023-12-15T03:29:49.699" v="283" actId="20577"/>
      <pc:docMkLst>
        <pc:docMk/>
      </pc:docMkLst>
      <pc:sldChg chg="modSp mod">
        <pc:chgData name="Vidyut Navelkar" userId="058856ac-01ec-4c0f-bdb5-d8e7f72a38a6" providerId="ADAL" clId="{722E7844-786E-4C07-866A-9B3397B6C0E4}" dt="2023-12-15T03:24:41.760" v="167"/>
        <pc:sldMkLst>
          <pc:docMk/>
          <pc:sldMk cId="897347940" sldId="2147470113"/>
        </pc:sldMkLst>
        <pc:spChg chg="mod">
          <ac:chgData name="Vidyut Navelkar" userId="058856ac-01ec-4c0f-bdb5-d8e7f72a38a6" providerId="ADAL" clId="{722E7844-786E-4C07-866A-9B3397B6C0E4}" dt="2023-12-15T03:24:41.760" v="167"/>
          <ac:spMkLst>
            <pc:docMk/>
            <pc:sldMk cId="897347940" sldId="2147470113"/>
            <ac:spMk id="9" creationId="{1CE3668D-27C0-4064-B1A2-34070D8BF6D1}"/>
          </ac:spMkLst>
        </pc:spChg>
      </pc:sldChg>
      <pc:sldChg chg="modSp mod">
        <pc:chgData name="Vidyut Navelkar" userId="058856ac-01ec-4c0f-bdb5-d8e7f72a38a6" providerId="ADAL" clId="{722E7844-786E-4C07-866A-9B3397B6C0E4}" dt="2023-12-15T03:26:08.399" v="199" actId="20577"/>
        <pc:sldMkLst>
          <pc:docMk/>
          <pc:sldMk cId="3355499091" sldId="2147470115"/>
        </pc:sldMkLst>
        <pc:spChg chg="mod">
          <ac:chgData name="Vidyut Navelkar" userId="058856ac-01ec-4c0f-bdb5-d8e7f72a38a6" providerId="ADAL" clId="{722E7844-786E-4C07-866A-9B3397B6C0E4}" dt="2023-12-15T03:26:08.399" v="199" actId="20577"/>
          <ac:spMkLst>
            <pc:docMk/>
            <pc:sldMk cId="3355499091" sldId="2147470115"/>
            <ac:spMk id="9" creationId="{1CE3668D-27C0-4064-B1A2-34070D8BF6D1}"/>
          </ac:spMkLst>
        </pc:spChg>
      </pc:sldChg>
      <pc:sldChg chg="modSp mod">
        <pc:chgData name="Vidyut Navelkar" userId="058856ac-01ec-4c0f-bdb5-d8e7f72a38a6" providerId="ADAL" clId="{722E7844-786E-4C07-866A-9B3397B6C0E4}" dt="2023-12-15T03:29:49.699" v="283" actId="20577"/>
        <pc:sldMkLst>
          <pc:docMk/>
          <pc:sldMk cId="3861311229" sldId="2147470116"/>
        </pc:sldMkLst>
        <pc:spChg chg="mod">
          <ac:chgData name="Vidyut Navelkar" userId="058856ac-01ec-4c0f-bdb5-d8e7f72a38a6" providerId="ADAL" clId="{722E7844-786E-4C07-866A-9B3397B6C0E4}" dt="2023-12-15T03:29:49.699" v="283" actId="20577"/>
          <ac:spMkLst>
            <pc:docMk/>
            <pc:sldMk cId="3861311229" sldId="2147470116"/>
            <ac:spMk id="9" creationId="{1CE3668D-27C0-4064-B1A2-34070D8BF6D1}"/>
          </ac:spMkLst>
        </pc:spChg>
      </pc:sldChg>
      <pc:sldChg chg="modSp mod">
        <pc:chgData name="Vidyut Navelkar" userId="058856ac-01ec-4c0f-bdb5-d8e7f72a38a6" providerId="ADAL" clId="{722E7844-786E-4C07-866A-9B3397B6C0E4}" dt="2023-12-15T03:24:17.537" v="135" actId="20577"/>
        <pc:sldMkLst>
          <pc:docMk/>
          <pc:sldMk cId="193134087" sldId="2147470121"/>
        </pc:sldMkLst>
        <pc:spChg chg="mod">
          <ac:chgData name="Vidyut Navelkar" userId="058856ac-01ec-4c0f-bdb5-d8e7f72a38a6" providerId="ADAL" clId="{722E7844-786E-4C07-866A-9B3397B6C0E4}" dt="2023-12-15T03:24:17.537" v="135" actId="20577"/>
          <ac:spMkLst>
            <pc:docMk/>
            <pc:sldMk cId="193134087" sldId="2147470121"/>
            <ac:spMk id="9" creationId="{1CE3668D-27C0-4064-B1A2-34070D8BF6D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33CB3D-AB91-40B8-AA0F-78AA73064E53}" type="doc">
      <dgm:prSet loTypeId="urn:microsoft.com/office/officeart/2005/8/layout/process1" loCatId="process" qsTypeId="urn:microsoft.com/office/officeart/2005/8/quickstyle/simple1" qsCatId="simple" csTypeId="urn:microsoft.com/office/officeart/2005/8/colors/accent4_2" csCatId="accent4" phldr="1"/>
      <dgm:spPr/>
    </dgm:pt>
    <dgm:pt modelId="{84A64F1A-4BED-4471-99C0-52FDA9E298EB}">
      <dgm:prSet phldrT="[Text]" custT="1"/>
      <dgm:spPr/>
      <dgm:t>
        <a:bodyPr/>
        <a:lstStyle/>
        <a:p>
          <a:r>
            <a:rPr lang="en-US" sz="1200" dirty="0"/>
            <a:t>Mock Presentation </a:t>
          </a:r>
        </a:p>
      </dgm:t>
    </dgm:pt>
    <dgm:pt modelId="{E716135F-FBE3-4DA2-9D6E-099C678C5132}" type="parTrans" cxnId="{52CF6A2D-BE78-4A85-A7CB-04EBC55FD413}">
      <dgm:prSet/>
      <dgm:spPr/>
      <dgm:t>
        <a:bodyPr/>
        <a:lstStyle/>
        <a:p>
          <a:endParaRPr lang="en-US" sz="1200"/>
        </a:p>
      </dgm:t>
    </dgm:pt>
    <dgm:pt modelId="{ED3CDA61-89B7-4055-A0A6-CB4F27A24AE2}" type="sibTrans" cxnId="{52CF6A2D-BE78-4A85-A7CB-04EBC55FD413}">
      <dgm:prSet custT="1"/>
      <dgm:spPr/>
      <dgm:t>
        <a:bodyPr/>
        <a:lstStyle/>
        <a:p>
          <a:endParaRPr lang="en-US" sz="1200"/>
        </a:p>
      </dgm:t>
    </dgm:pt>
    <dgm:pt modelId="{DC82F58A-6B98-4377-9A7A-165FAC0C6C73}">
      <dgm:prSet phldrT="[Text]" custT="1"/>
      <dgm:spPr/>
      <dgm:t>
        <a:bodyPr/>
        <a:lstStyle/>
        <a:p>
          <a:r>
            <a:rPr lang="en-US" sz="1200" dirty="0"/>
            <a:t>Phase 2 Submission</a:t>
          </a:r>
        </a:p>
      </dgm:t>
    </dgm:pt>
    <dgm:pt modelId="{68779BFA-8F96-4326-91FB-DA8A393B22D4}" type="parTrans" cxnId="{765C7FA6-A823-4657-8F79-2AD85E20C314}">
      <dgm:prSet/>
      <dgm:spPr/>
      <dgm:t>
        <a:bodyPr/>
        <a:lstStyle/>
        <a:p>
          <a:endParaRPr lang="en-US" sz="1200"/>
        </a:p>
      </dgm:t>
    </dgm:pt>
    <dgm:pt modelId="{49999A35-80EA-4F26-9A8A-65D3A9136595}" type="sibTrans" cxnId="{765C7FA6-A823-4657-8F79-2AD85E20C314}">
      <dgm:prSet custT="1"/>
      <dgm:spPr/>
      <dgm:t>
        <a:bodyPr/>
        <a:lstStyle/>
        <a:p>
          <a:endParaRPr lang="en-US" sz="1200"/>
        </a:p>
      </dgm:t>
    </dgm:pt>
    <dgm:pt modelId="{ADB89AC8-B015-448F-A0CC-869A12045DB9}">
      <dgm:prSet phldrT="[Text]" custT="1"/>
      <dgm:spPr/>
      <dgm:t>
        <a:bodyPr/>
        <a:lstStyle/>
        <a:p>
          <a:r>
            <a:rPr lang="en-US" sz="1200" dirty="0"/>
            <a:t>Final </a:t>
          </a:r>
          <a:r>
            <a:rPr lang="en-US" sz="1200" dirty="0" err="1"/>
            <a:t>Defence</a:t>
          </a:r>
          <a:r>
            <a:rPr lang="en-US" sz="1200" dirty="0"/>
            <a:t> Presentation</a:t>
          </a:r>
        </a:p>
      </dgm:t>
    </dgm:pt>
    <dgm:pt modelId="{39C250E7-CD88-4F85-9B7B-D420DF155E4B}" type="parTrans" cxnId="{6808DB7F-E752-43E3-A3D8-AC2870F0833B}">
      <dgm:prSet/>
      <dgm:spPr/>
      <dgm:t>
        <a:bodyPr/>
        <a:lstStyle/>
        <a:p>
          <a:endParaRPr lang="en-US" sz="1200"/>
        </a:p>
      </dgm:t>
    </dgm:pt>
    <dgm:pt modelId="{259010BA-1E5E-4ECA-8C85-9D7FE44531B4}" type="sibTrans" cxnId="{6808DB7F-E752-43E3-A3D8-AC2870F0833B}">
      <dgm:prSet/>
      <dgm:spPr/>
      <dgm:t>
        <a:bodyPr/>
        <a:lstStyle/>
        <a:p>
          <a:endParaRPr lang="en-US" sz="1200"/>
        </a:p>
      </dgm:t>
    </dgm:pt>
    <dgm:pt modelId="{DEDC9437-1163-401C-8FE4-48AEB16FA845}" type="pres">
      <dgm:prSet presAssocID="{4633CB3D-AB91-40B8-AA0F-78AA73064E53}" presName="Name0" presStyleCnt="0">
        <dgm:presLayoutVars>
          <dgm:dir/>
          <dgm:resizeHandles val="exact"/>
        </dgm:presLayoutVars>
      </dgm:prSet>
      <dgm:spPr/>
    </dgm:pt>
    <dgm:pt modelId="{C5F8DA3B-CD8D-40CE-8272-3BB5DD89CE33}" type="pres">
      <dgm:prSet presAssocID="{84A64F1A-4BED-4471-99C0-52FDA9E298EB}" presName="node" presStyleLbl="node1" presStyleIdx="0" presStyleCnt="3">
        <dgm:presLayoutVars>
          <dgm:bulletEnabled val="1"/>
        </dgm:presLayoutVars>
      </dgm:prSet>
      <dgm:spPr/>
    </dgm:pt>
    <dgm:pt modelId="{CE48F36D-72E4-4C2E-AE26-89B1F12D5205}" type="pres">
      <dgm:prSet presAssocID="{ED3CDA61-89B7-4055-A0A6-CB4F27A24AE2}" presName="sibTrans" presStyleLbl="sibTrans2D1" presStyleIdx="0" presStyleCnt="2"/>
      <dgm:spPr/>
    </dgm:pt>
    <dgm:pt modelId="{3143B284-E7D8-4855-A460-EF74328690E8}" type="pres">
      <dgm:prSet presAssocID="{ED3CDA61-89B7-4055-A0A6-CB4F27A24AE2}" presName="connectorText" presStyleLbl="sibTrans2D1" presStyleIdx="0" presStyleCnt="2"/>
      <dgm:spPr/>
    </dgm:pt>
    <dgm:pt modelId="{88C42DAF-1A14-4DED-81F8-EFF1C7587C82}" type="pres">
      <dgm:prSet presAssocID="{DC82F58A-6B98-4377-9A7A-165FAC0C6C73}" presName="node" presStyleLbl="node1" presStyleIdx="1" presStyleCnt="3">
        <dgm:presLayoutVars>
          <dgm:bulletEnabled val="1"/>
        </dgm:presLayoutVars>
      </dgm:prSet>
      <dgm:spPr/>
    </dgm:pt>
    <dgm:pt modelId="{EA88D2A8-382A-4702-B12B-995A60189EFA}" type="pres">
      <dgm:prSet presAssocID="{49999A35-80EA-4F26-9A8A-65D3A9136595}" presName="sibTrans" presStyleLbl="sibTrans2D1" presStyleIdx="1" presStyleCnt="2"/>
      <dgm:spPr/>
    </dgm:pt>
    <dgm:pt modelId="{8A825640-35AA-4B6E-963A-FEF5F71F5129}" type="pres">
      <dgm:prSet presAssocID="{49999A35-80EA-4F26-9A8A-65D3A9136595}" presName="connectorText" presStyleLbl="sibTrans2D1" presStyleIdx="1" presStyleCnt="2"/>
      <dgm:spPr/>
    </dgm:pt>
    <dgm:pt modelId="{D411B64F-1DA8-43C4-BF73-A9B38A0C0D88}" type="pres">
      <dgm:prSet presAssocID="{ADB89AC8-B015-448F-A0CC-869A12045DB9}" presName="node" presStyleLbl="node1" presStyleIdx="2" presStyleCnt="3">
        <dgm:presLayoutVars>
          <dgm:bulletEnabled val="1"/>
        </dgm:presLayoutVars>
      </dgm:prSet>
      <dgm:spPr/>
    </dgm:pt>
  </dgm:ptLst>
  <dgm:cxnLst>
    <dgm:cxn modelId="{52CF6A2D-BE78-4A85-A7CB-04EBC55FD413}" srcId="{4633CB3D-AB91-40B8-AA0F-78AA73064E53}" destId="{84A64F1A-4BED-4471-99C0-52FDA9E298EB}" srcOrd="0" destOrd="0" parTransId="{E716135F-FBE3-4DA2-9D6E-099C678C5132}" sibTransId="{ED3CDA61-89B7-4055-A0A6-CB4F27A24AE2}"/>
    <dgm:cxn modelId="{E4DAC343-3C3E-4FC8-8A9E-EC3FDC57AF8F}" type="presOf" srcId="{ED3CDA61-89B7-4055-A0A6-CB4F27A24AE2}" destId="{3143B284-E7D8-4855-A460-EF74328690E8}" srcOrd="1" destOrd="0" presId="urn:microsoft.com/office/officeart/2005/8/layout/process1"/>
    <dgm:cxn modelId="{485E7364-EEB3-48CC-9FAA-C1D56C168754}" type="presOf" srcId="{49999A35-80EA-4F26-9A8A-65D3A9136595}" destId="{8A825640-35AA-4B6E-963A-FEF5F71F5129}" srcOrd="1" destOrd="0" presId="urn:microsoft.com/office/officeart/2005/8/layout/process1"/>
    <dgm:cxn modelId="{A42D1945-4586-4589-95A2-0E517951DFAC}" type="presOf" srcId="{ADB89AC8-B015-448F-A0CC-869A12045DB9}" destId="{D411B64F-1DA8-43C4-BF73-A9B38A0C0D88}" srcOrd="0" destOrd="0" presId="urn:microsoft.com/office/officeart/2005/8/layout/process1"/>
    <dgm:cxn modelId="{8942E866-8445-4633-9CC7-8CCEF4B09010}" type="presOf" srcId="{49999A35-80EA-4F26-9A8A-65D3A9136595}" destId="{EA88D2A8-382A-4702-B12B-995A60189EFA}" srcOrd="0" destOrd="0" presId="urn:microsoft.com/office/officeart/2005/8/layout/process1"/>
    <dgm:cxn modelId="{6808DB7F-E752-43E3-A3D8-AC2870F0833B}" srcId="{4633CB3D-AB91-40B8-AA0F-78AA73064E53}" destId="{ADB89AC8-B015-448F-A0CC-869A12045DB9}" srcOrd="2" destOrd="0" parTransId="{39C250E7-CD88-4F85-9B7B-D420DF155E4B}" sibTransId="{259010BA-1E5E-4ECA-8C85-9D7FE44531B4}"/>
    <dgm:cxn modelId="{2C8AE38F-8030-4510-8260-7B763BC5A14F}" type="presOf" srcId="{ED3CDA61-89B7-4055-A0A6-CB4F27A24AE2}" destId="{CE48F36D-72E4-4C2E-AE26-89B1F12D5205}" srcOrd="0" destOrd="0" presId="urn:microsoft.com/office/officeart/2005/8/layout/process1"/>
    <dgm:cxn modelId="{E0ECB6A2-F728-4856-8FFE-216FB9BFBC1A}" type="presOf" srcId="{4633CB3D-AB91-40B8-AA0F-78AA73064E53}" destId="{DEDC9437-1163-401C-8FE4-48AEB16FA845}" srcOrd="0" destOrd="0" presId="urn:microsoft.com/office/officeart/2005/8/layout/process1"/>
    <dgm:cxn modelId="{765C7FA6-A823-4657-8F79-2AD85E20C314}" srcId="{4633CB3D-AB91-40B8-AA0F-78AA73064E53}" destId="{DC82F58A-6B98-4377-9A7A-165FAC0C6C73}" srcOrd="1" destOrd="0" parTransId="{68779BFA-8F96-4326-91FB-DA8A393B22D4}" sibTransId="{49999A35-80EA-4F26-9A8A-65D3A9136595}"/>
    <dgm:cxn modelId="{3F0902DE-1474-4D7B-A8D3-E057993E4D05}" type="presOf" srcId="{DC82F58A-6B98-4377-9A7A-165FAC0C6C73}" destId="{88C42DAF-1A14-4DED-81F8-EFF1C7587C82}" srcOrd="0" destOrd="0" presId="urn:microsoft.com/office/officeart/2005/8/layout/process1"/>
    <dgm:cxn modelId="{6005C9F1-D903-4A66-812E-4BF6D9935CBA}" type="presOf" srcId="{84A64F1A-4BED-4471-99C0-52FDA9E298EB}" destId="{C5F8DA3B-CD8D-40CE-8272-3BB5DD89CE33}" srcOrd="0" destOrd="0" presId="urn:microsoft.com/office/officeart/2005/8/layout/process1"/>
    <dgm:cxn modelId="{7873B859-8D13-48CF-876B-C7D0CC9E19DD}" type="presParOf" srcId="{DEDC9437-1163-401C-8FE4-48AEB16FA845}" destId="{C5F8DA3B-CD8D-40CE-8272-3BB5DD89CE33}" srcOrd="0" destOrd="0" presId="urn:microsoft.com/office/officeart/2005/8/layout/process1"/>
    <dgm:cxn modelId="{25FC9D80-95D2-4BDD-9FC5-27C8B6D77375}" type="presParOf" srcId="{DEDC9437-1163-401C-8FE4-48AEB16FA845}" destId="{CE48F36D-72E4-4C2E-AE26-89B1F12D5205}" srcOrd="1" destOrd="0" presId="urn:microsoft.com/office/officeart/2005/8/layout/process1"/>
    <dgm:cxn modelId="{0DB180C1-92BC-46FB-9DAB-B0C3946A9500}" type="presParOf" srcId="{CE48F36D-72E4-4C2E-AE26-89B1F12D5205}" destId="{3143B284-E7D8-4855-A460-EF74328690E8}" srcOrd="0" destOrd="0" presId="urn:microsoft.com/office/officeart/2005/8/layout/process1"/>
    <dgm:cxn modelId="{DAED7794-1B99-429B-A030-D61762D4F323}" type="presParOf" srcId="{DEDC9437-1163-401C-8FE4-48AEB16FA845}" destId="{88C42DAF-1A14-4DED-81F8-EFF1C7587C82}" srcOrd="2" destOrd="0" presId="urn:microsoft.com/office/officeart/2005/8/layout/process1"/>
    <dgm:cxn modelId="{0642F264-FC1E-4D7F-AE2E-B5E179768C00}" type="presParOf" srcId="{DEDC9437-1163-401C-8FE4-48AEB16FA845}" destId="{EA88D2A8-382A-4702-B12B-995A60189EFA}" srcOrd="3" destOrd="0" presId="urn:microsoft.com/office/officeart/2005/8/layout/process1"/>
    <dgm:cxn modelId="{100DF5F2-A1D8-475B-86CB-24CD6A028F92}" type="presParOf" srcId="{EA88D2A8-382A-4702-B12B-995A60189EFA}" destId="{8A825640-35AA-4B6E-963A-FEF5F71F5129}" srcOrd="0" destOrd="0" presId="urn:microsoft.com/office/officeart/2005/8/layout/process1"/>
    <dgm:cxn modelId="{7D0BE2EB-479F-47B0-84E2-CFF77B83B9FD}" type="presParOf" srcId="{DEDC9437-1163-401C-8FE4-48AEB16FA845}" destId="{D411B64F-1DA8-43C4-BF73-A9B38A0C0D8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8DA3B-CD8D-40CE-8272-3BB5DD89CE33}">
      <dsp:nvSpPr>
        <dsp:cNvPr id="0" name=""/>
        <dsp:cNvSpPr/>
      </dsp:nvSpPr>
      <dsp:spPr>
        <a:xfrm>
          <a:off x="6931" y="0"/>
          <a:ext cx="2071666" cy="8001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Mock Presentation </a:t>
          </a:r>
        </a:p>
      </dsp:txBody>
      <dsp:txXfrm>
        <a:off x="30365" y="23434"/>
        <a:ext cx="2024798" cy="753232"/>
      </dsp:txXfrm>
    </dsp:sp>
    <dsp:sp modelId="{CE48F36D-72E4-4C2E-AE26-89B1F12D5205}">
      <dsp:nvSpPr>
        <dsp:cNvPr id="0" name=""/>
        <dsp:cNvSpPr/>
      </dsp:nvSpPr>
      <dsp:spPr>
        <a:xfrm>
          <a:off x="2285764" y="143163"/>
          <a:ext cx="439193" cy="51377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285764" y="245918"/>
        <a:ext cx="307435" cy="308263"/>
      </dsp:txXfrm>
    </dsp:sp>
    <dsp:sp modelId="{88C42DAF-1A14-4DED-81F8-EFF1C7587C82}">
      <dsp:nvSpPr>
        <dsp:cNvPr id="0" name=""/>
        <dsp:cNvSpPr/>
      </dsp:nvSpPr>
      <dsp:spPr>
        <a:xfrm>
          <a:off x="2907264" y="0"/>
          <a:ext cx="2071666" cy="8001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Phase 2 Submission</a:t>
          </a:r>
        </a:p>
      </dsp:txBody>
      <dsp:txXfrm>
        <a:off x="2930698" y="23434"/>
        <a:ext cx="2024798" cy="753232"/>
      </dsp:txXfrm>
    </dsp:sp>
    <dsp:sp modelId="{EA88D2A8-382A-4702-B12B-995A60189EFA}">
      <dsp:nvSpPr>
        <dsp:cNvPr id="0" name=""/>
        <dsp:cNvSpPr/>
      </dsp:nvSpPr>
      <dsp:spPr>
        <a:xfrm>
          <a:off x="5186097" y="143163"/>
          <a:ext cx="439193" cy="51377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186097" y="245918"/>
        <a:ext cx="307435" cy="308263"/>
      </dsp:txXfrm>
    </dsp:sp>
    <dsp:sp modelId="{D411B64F-1DA8-43C4-BF73-A9B38A0C0D88}">
      <dsp:nvSpPr>
        <dsp:cNvPr id="0" name=""/>
        <dsp:cNvSpPr/>
      </dsp:nvSpPr>
      <dsp:spPr>
        <a:xfrm>
          <a:off x="5807597" y="0"/>
          <a:ext cx="2071666" cy="8001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Final </a:t>
          </a:r>
          <a:r>
            <a:rPr lang="en-US" sz="1200" kern="1200" dirty="0" err="1"/>
            <a:t>Defence</a:t>
          </a:r>
          <a:r>
            <a:rPr lang="en-US" sz="1200" kern="1200" dirty="0"/>
            <a:t> Presentation</a:t>
          </a:r>
        </a:p>
      </dsp:txBody>
      <dsp:txXfrm>
        <a:off x="5831031" y="23434"/>
        <a:ext cx="2024798" cy="7532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F93363-4B1F-4C8E-A6A8-E59E73B1D5DB}"/>
              </a:ext>
            </a:extLst>
          </p:cNvPr>
          <p:cNvSpPr>
            <a:spLocks noGrp="1"/>
          </p:cNvSpPr>
          <p:nvPr>
            <p:ph type="hdr" sz="quarter"/>
          </p:nvPr>
        </p:nvSpPr>
        <p:spPr>
          <a:xfrm>
            <a:off x="0" y="0"/>
            <a:ext cx="4160722" cy="366376"/>
          </a:xfrm>
          <a:prstGeom prst="rect">
            <a:avLst/>
          </a:prstGeom>
        </p:spPr>
        <p:txBody>
          <a:bodyPr vert="horz" lIns="49222" tIns="24611" rIns="49222" bIns="24611" rtlCol="0"/>
          <a:lstStyle>
            <a:lvl1pPr algn="l">
              <a:defRPr sz="600"/>
            </a:lvl1pPr>
          </a:lstStyle>
          <a:p>
            <a:endParaRPr lang="en-US" dirty="0"/>
          </a:p>
        </p:txBody>
      </p:sp>
      <p:sp>
        <p:nvSpPr>
          <p:cNvPr id="3" name="Date Placeholder 2">
            <a:extLst>
              <a:ext uri="{FF2B5EF4-FFF2-40B4-BE49-F238E27FC236}">
                <a16:creationId xmlns:a16="http://schemas.microsoft.com/office/drawing/2014/main" id="{79F94A02-2C6F-4C3E-B8A6-F4E320ED106D}"/>
              </a:ext>
            </a:extLst>
          </p:cNvPr>
          <p:cNvSpPr>
            <a:spLocks noGrp="1"/>
          </p:cNvSpPr>
          <p:nvPr>
            <p:ph type="dt" sz="quarter" idx="1"/>
          </p:nvPr>
        </p:nvSpPr>
        <p:spPr>
          <a:xfrm>
            <a:off x="5438204" y="0"/>
            <a:ext cx="4160722" cy="366376"/>
          </a:xfrm>
          <a:prstGeom prst="rect">
            <a:avLst/>
          </a:prstGeom>
        </p:spPr>
        <p:txBody>
          <a:bodyPr vert="horz" lIns="49222" tIns="24611" rIns="49222" bIns="24611" rtlCol="0"/>
          <a:lstStyle>
            <a:lvl1pPr algn="r">
              <a:defRPr sz="600"/>
            </a:lvl1pPr>
          </a:lstStyle>
          <a:p>
            <a:fld id="{E053A15D-369C-476E-A4FD-27B2714E554A}" type="datetimeFigureOut">
              <a:rPr lang="en-US" smtClean="0"/>
              <a:t>2/8/2024</a:t>
            </a:fld>
            <a:endParaRPr lang="en-US" dirty="0"/>
          </a:p>
        </p:txBody>
      </p:sp>
      <p:sp>
        <p:nvSpPr>
          <p:cNvPr id="4" name="Footer Placeholder 3">
            <a:extLst>
              <a:ext uri="{FF2B5EF4-FFF2-40B4-BE49-F238E27FC236}">
                <a16:creationId xmlns:a16="http://schemas.microsoft.com/office/drawing/2014/main" id="{B4DC65AE-70C1-456E-BDCB-3BF147736CFA}"/>
              </a:ext>
            </a:extLst>
          </p:cNvPr>
          <p:cNvSpPr>
            <a:spLocks noGrp="1"/>
          </p:cNvSpPr>
          <p:nvPr>
            <p:ph type="ftr" sz="quarter" idx="2"/>
          </p:nvPr>
        </p:nvSpPr>
        <p:spPr>
          <a:xfrm>
            <a:off x="0" y="6948825"/>
            <a:ext cx="4160722" cy="366375"/>
          </a:xfrm>
          <a:prstGeom prst="rect">
            <a:avLst/>
          </a:prstGeom>
        </p:spPr>
        <p:txBody>
          <a:bodyPr vert="horz" lIns="49222" tIns="24611" rIns="49222" bIns="24611" rtlCol="0" anchor="b"/>
          <a:lstStyle>
            <a:lvl1pPr algn="l">
              <a:defRPr sz="600"/>
            </a:lvl1pPr>
          </a:lstStyle>
          <a:p>
            <a:endParaRPr lang="en-US" dirty="0"/>
          </a:p>
        </p:txBody>
      </p:sp>
      <p:sp>
        <p:nvSpPr>
          <p:cNvPr id="5" name="Slide Number Placeholder 4">
            <a:extLst>
              <a:ext uri="{FF2B5EF4-FFF2-40B4-BE49-F238E27FC236}">
                <a16:creationId xmlns:a16="http://schemas.microsoft.com/office/drawing/2014/main" id="{796D416F-24FB-46D6-8460-CBAA61BA370F}"/>
              </a:ext>
            </a:extLst>
          </p:cNvPr>
          <p:cNvSpPr>
            <a:spLocks noGrp="1"/>
          </p:cNvSpPr>
          <p:nvPr>
            <p:ph type="sldNum" sz="quarter" idx="3"/>
          </p:nvPr>
        </p:nvSpPr>
        <p:spPr>
          <a:xfrm>
            <a:off x="5438204" y="6948825"/>
            <a:ext cx="4160722" cy="366375"/>
          </a:xfrm>
          <a:prstGeom prst="rect">
            <a:avLst/>
          </a:prstGeom>
        </p:spPr>
        <p:txBody>
          <a:bodyPr vert="horz" lIns="49222" tIns="24611" rIns="49222" bIns="24611" rtlCol="0" anchor="b"/>
          <a:lstStyle>
            <a:lvl1pPr algn="r">
              <a:defRPr sz="600"/>
            </a:lvl1pPr>
          </a:lstStyle>
          <a:p>
            <a:fld id="{FBF4DE49-BEC2-4CDB-9AEE-41A7BC71EE60}" type="slidenum">
              <a:rPr lang="en-US" smtClean="0"/>
              <a:t>‹#›</a:t>
            </a:fld>
            <a:endParaRPr lang="en-US" dirty="0"/>
          </a:p>
        </p:txBody>
      </p:sp>
    </p:spTree>
    <p:extLst>
      <p:ext uri="{BB962C8B-B14F-4D97-AF65-F5344CB8AC3E}">
        <p14:creationId xmlns:p14="http://schemas.microsoft.com/office/powerpoint/2010/main" val="587377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722" cy="366376"/>
          </a:xfrm>
          <a:prstGeom prst="rect">
            <a:avLst/>
          </a:prstGeom>
        </p:spPr>
        <p:txBody>
          <a:bodyPr vert="horz" lIns="49222" tIns="24611" rIns="49222" bIns="24611" rtlCol="0"/>
          <a:lstStyle>
            <a:lvl1pPr algn="l">
              <a:defRPr sz="600"/>
            </a:lvl1pPr>
          </a:lstStyle>
          <a:p>
            <a:endParaRPr lang="en-US" dirty="0"/>
          </a:p>
        </p:txBody>
      </p:sp>
      <p:sp>
        <p:nvSpPr>
          <p:cNvPr id="3" name="Date Placeholder 2"/>
          <p:cNvSpPr>
            <a:spLocks noGrp="1"/>
          </p:cNvSpPr>
          <p:nvPr>
            <p:ph type="dt" idx="1"/>
          </p:nvPr>
        </p:nvSpPr>
        <p:spPr>
          <a:xfrm>
            <a:off x="5438204" y="0"/>
            <a:ext cx="4160722" cy="366376"/>
          </a:xfrm>
          <a:prstGeom prst="rect">
            <a:avLst/>
          </a:prstGeom>
        </p:spPr>
        <p:txBody>
          <a:bodyPr vert="horz" lIns="49222" tIns="24611" rIns="49222" bIns="24611" rtlCol="0"/>
          <a:lstStyle>
            <a:lvl1pPr algn="r">
              <a:defRPr sz="600"/>
            </a:lvl1pPr>
          </a:lstStyle>
          <a:p>
            <a:fld id="{C7BD8B44-2349-4EE3-B0D0-553C8A2F62DF}" type="datetimeFigureOut">
              <a:rPr lang="en-US" smtClean="0"/>
              <a:t>2/8/2024</a:t>
            </a:fld>
            <a:endParaRPr lang="en-US" dirty="0"/>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49222" tIns="24611" rIns="49222" bIns="24611" rtlCol="0" anchor="ctr"/>
          <a:lstStyle/>
          <a:p>
            <a:endParaRPr lang="en-US" dirty="0"/>
          </a:p>
        </p:txBody>
      </p:sp>
      <p:sp>
        <p:nvSpPr>
          <p:cNvPr id="5" name="Notes Placeholder 4"/>
          <p:cNvSpPr>
            <a:spLocks noGrp="1"/>
          </p:cNvSpPr>
          <p:nvPr>
            <p:ph type="body" sz="quarter" idx="3"/>
          </p:nvPr>
        </p:nvSpPr>
        <p:spPr>
          <a:xfrm>
            <a:off x="959817" y="3520081"/>
            <a:ext cx="7681567" cy="2880720"/>
          </a:xfrm>
          <a:prstGeom prst="rect">
            <a:avLst/>
          </a:prstGeom>
        </p:spPr>
        <p:txBody>
          <a:bodyPr vert="horz" lIns="49222" tIns="24611" rIns="49222" bIns="246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825"/>
            <a:ext cx="4160722" cy="366375"/>
          </a:xfrm>
          <a:prstGeom prst="rect">
            <a:avLst/>
          </a:prstGeom>
        </p:spPr>
        <p:txBody>
          <a:bodyPr vert="horz" lIns="49222" tIns="24611" rIns="49222" bIns="24611" rtlCol="0" anchor="b"/>
          <a:lstStyle>
            <a:lvl1pPr algn="l">
              <a:defRPr sz="600"/>
            </a:lvl1pPr>
          </a:lstStyle>
          <a:p>
            <a:endParaRPr lang="en-US" dirty="0"/>
          </a:p>
        </p:txBody>
      </p:sp>
      <p:sp>
        <p:nvSpPr>
          <p:cNvPr id="7" name="Slide Number Placeholder 6"/>
          <p:cNvSpPr>
            <a:spLocks noGrp="1"/>
          </p:cNvSpPr>
          <p:nvPr>
            <p:ph type="sldNum" sz="quarter" idx="5"/>
          </p:nvPr>
        </p:nvSpPr>
        <p:spPr>
          <a:xfrm>
            <a:off x="5438204" y="6948825"/>
            <a:ext cx="4160722" cy="366375"/>
          </a:xfrm>
          <a:prstGeom prst="rect">
            <a:avLst/>
          </a:prstGeom>
        </p:spPr>
        <p:txBody>
          <a:bodyPr vert="horz" lIns="49222" tIns="24611" rIns="49222" bIns="24611" rtlCol="0" anchor="b"/>
          <a:lstStyle>
            <a:lvl1pPr algn="r">
              <a:defRPr sz="600"/>
            </a:lvl1pPr>
          </a:lstStyle>
          <a:p>
            <a:fld id="{E3D9C5E5-9620-4FBC-AD03-52B8306EED06}" type="slidenum">
              <a:rPr lang="en-US" smtClean="0"/>
              <a:t>‹#›</a:t>
            </a:fld>
            <a:endParaRPr lang="en-US" dirty="0"/>
          </a:p>
        </p:txBody>
      </p:sp>
    </p:spTree>
    <p:extLst>
      <p:ext uri="{BB962C8B-B14F-4D97-AF65-F5344CB8AC3E}">
        <p14:creationId xmlns:p14="http://schemas.microsoft.com/office/powerpoint/2010/main" val="3355417413"/>
      </p:ext>
    </p:extLst>
  </p:cSld>
  <p:clrMap bg1="lt1" tx1="dk1" bg2="lt2" tx2="dk2" accent1="accent1" accent2="accent2" accent3="accent3" accent4="accent4" accent5="accent5" accent6="accent6" hlink="hlink" folHlink="folHlink"/>
  <p:notesStyle>
    <a:lvl1pPr marL="0" algn="l" defTabSz="914355" rtl="0" eaLnBrk="1" latinLnBrk="0" hangingPunct="1">
      <a:defRPr sz="1200" kern="1200">
        <a:solidFill>
          <a:schemeClr val="tx1"/>
        </a:solidFill>
        <a:latin typeface="+mn-lt"/>
        <a:ea typeface="+mn-ea"/>
        <a:cs typeface="+mn-cs"/>
      </a:defRPr>
    </a:lvl1pPr>
    <a:lvl2pPr marL="457178"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1</a:t>
            </a:fld>
            <a:endParaRPr lang="en-US" dirty="0"/>
          </a:p>
        </p:txBody>
      </p:sp>
    </p:spTree>
    <p:extLst>
      <p:ext uri="{BB962C8B-B14F-4D97-AF65-F5344CB8AC3E}">
        <p14:creationId xmlns:p14="http://schemas.microsoft.com/office/powerpoint/2010/main" val="301092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78919" y="3520081"/>
            <a:ext cx="5462464" cy="2880720"/>
          </a:xfrm>
        </p:spPr>
        <p:txBody>
          <a:bodyPr/>
          <a:lstStyle/>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2</a:t>
            </a:fld>
            <a:endParaRPr lang="en-US" dirty="0"/>
          </a:p>
        </p:txBody>
      </p:sp>
    </p:spTree>
    <p:extLst>
      <p:ext uri="{BB962C8B-B14F-4D97-AF65-F5344CB8AC3E}">
        <p14:creationId xmlns:p14="http://schemas.microsoft.com/office/powerpoint/2010/main" val="274113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78919" y="3520081"/>
            <a:ext cx="5462464" cy="2880720"/>
          </a:xfrm>
        </p:spPr>
        <p:txBody>
          <a:bodyPr/>
          <a:lstStyle/>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3</a:t>
            </a:fld>
            <a:endParaRPr lang="en-US" dirty="0"/>
          </a:p>
        </p:txBody>
      </p:sp>
    </p:spTree>
    <p:extLst>
      <p:ext uri="{BB962C8B-B14F-4D97-AF65-F5344CB8AC3E}">
        <p14:creationId xmlns:p14="http://schemas.microsoft.com/office/powerpoint/2010/main" val="315552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78919" y="3520081"/>
            <a:ext cx="5462464" cy="2880720"/>
          </a:xfrm>
        </p:spPr>
        <p:txBody>
          <a:bodyPr/>
          <a:lstStyle/>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4</a:t>
            </a:fld>
            <a:endParaRPr lang="en-US" dirty="0"/>
          </a:p>
        </p:txBody>
      </p:sp>
    </p:spTree>
    <p:extLst>
      <p:ext uri="{BB962C8B-B14F-4D97-AF65-F5344CB8AC3E}">
        <p14:creationId xmlns:p14="http://schemas.microsoft.com/office/powerpoint/2010/main" val="2741138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78919" y="3520081"/>
            <a:ext cx="5462464" cy="2880720"/>
          </a:xfrm>
        </p:spPr>
        <p:txBody>
          <a:bodyPr/>
          <a:lstStyle/>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5</a:t>
            </a:fld>
            <a:endParaRPr lang="en-US" dirty="0"/>
          </a:p>
        </p:txBody>
      </p:sp>
    </p:spTree>
    <p:extLst>
      <p:ext uri="{BB962C8B-B14F-4D97-AF65-F5344CB8AC3E}">
        <p14:creationId xmlns:p14="http://schemas.microsoft.com/office/powerpoint/2010/main" val="3983970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78919" y="3520081"/>
            <a:ext cx="5462464" cy="2880720"/>
          </a:xfrm>
        </p:spPr>
        <p:txBody>
          <a:bodyPr/>
          <a:lstStyle/>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6</a:t>
            </a:fld>
            <a:endParaRPr lang="en-US" dirty="0"/>
          </a:p>
        </p:txBody>
      </p:sp>
    </p:spTree>
    <p:extLst>
      <p:ext uri="{BB962C8B-B14F-4D97-AF65-F5344CB8AC3E}">
        <p14:creationId xmlns:p14="http://schemas.microsoft.com/office/powerpoint/2010/main" val="754950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78919" y="3520081"/>
            <a:ext cx="5462464" cy="2880720"/>
          </a:xfrm>
        </p:spPr>
        <p:txBody>
          <a:bodyPr/>
          <a:lstStyle/>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7</a:t>
            </a:fld>
            <a:endParaRPr lang="en-US" dirty="0"/>
          </a:p>
        </p:txBody>
      </p:sp>
    </p:spTree>
    <p:extLst>
      <p:ext uri="{BB962C8B-B14F-4D97-AF65-F5344CB8AC3E}">
        <p14:creationId xmlns:p14="http://schemas.microsoft.com/office/powerpoint/2010/main" val="21929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78919" y="3520081"/>
            <a:ext cx="5462464" cy="2880720"/>
          </a:xfrm>
        </p:spPr>
        <p:txBody>
          <a:bodyPr/>
          <a:lstStyle/>
          <a:p>
            <a:r>
              <a:rPr lang="en-US" dirty="0"/>
              <a:t>M&amp;S Data (for Challenge):</a:t>
            </a:r>
          </a:p>
          <a:p>
            <a:r>
              <a:rPr lang="en-US" dirty="0"/>
              <a:t>Products across categories: 320</a:t>
            </a:r>
          </a:p>
          <a:p>
            <a:r>
              <a:rPr lang="en-US" dirty="0"/>
              <a:t>Stores: 260</a:t>
            </a:r>
          </a:p>
          <a:p>
            <a:r>
              <a:rPr lang="en-US" dirty="0"/>
              <a:t>Historical Sales data: 33K</a:t>
            </a:r>
          </a:p>
          <a:p>
            <a:r>
              <a:rPr lang="en-US" dirty="0"/>
              <a:t>Future forecasts: 29K</a:t>
            </a:r>
          </a:p>
          <a:p>
            <a:r>
              <a:rPr lang="en-US" dirty="0"/>
              <a:t>Orders: 152K</a:t>
            </a:r>
          </a:p>
          <a:p>
            <a:endParaRPr lang="en-US" dirty="0"/>
          </a:p>
          <a:p>
            <a:r>
              <a:rPr lang="en-US" dirty="0"/>
              <a:t>EDF Energy Data (for Challenge):</a:t>
            </a:r>
          </a:p>
          <a:p>
            <a:r>
              <a:rPr lang="en-US" dirty="0"/>
              <a:t>Objective: Minimizing total generation cost / Minimize cost of correct actions</a:t>
            </a:r>
          </a:p>
          <a:p>
            <a:r>
              <a:rPr lang="en-US" dirty="0"/>
              <a:t># of nodes/buses: 14-bus (IEEE)</a:t>
            </a:r>
          </a:p>
          <a:p>
            <a:r>
              <a:rPr lang="en-US" dirty="0"/>
              <a:t>20 distribution lines</a:t>
            </a:r>
          </a:p>
          <a:p>
            <a:r>
              <a:rPr lang="en-US" dirty="0"/>
              <a:t>5-generators</a:t>
            </a:r>
          </a:p>
          <a:p>
            <a:endParaRPr lang="en-US" dirty="0"/>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8</a:t>
            </a:fld>
            <a:endParaRPr lang="en-US" dirty="0"/>
          </a:p>
        </p:txBody>
      </p:sp>
    </p:spTree>
    <p:extLst>
      <p:ext uri="{BB962C8B-B14F-4D97-AF65-F5344CB8AC3E}">
        <p14:creationId xmlns:p14="http://schemas.microsoft.com/office/powerpoint/2010/main" val="306307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287359" y="839933"/>
            <a:ext cx="8572737" cy="3263034"/>
          </a:xfrm>
        </p:spPr>
        <p:txBody>
          <a:bodyPr vert="horz" lIns="0" tIns="45720" rIns="0" bIns="45720" rtlCol="0">
            <a:normAutofit/>
          </a:bodyPr>
          <a:lstStyle>
            <a:lvl1pPr>
              <a:defRPr lang="en-US" dirty="0"/>
            </a:lvl1pPr>
            <a:lvl2pPr>
              <a:defRPr lang="en-US" dirty="0"/>
            </a:lvl2pPr>
            <a:lvl3pPr>
              <a:defRPr lang="en-US" dirty="0"/>
            </a:lvl3pPr>
            <a:lvl4pPr>
              <a:defRPr lang="en-US" dirty="0"/>
            </a:lvl4pPr>
            <a:lvl5pPr>
              <a:defRPr lang="en-US" dirty="0"/>
            </a:lvl5pPr>
          </a:lstStyle>
          <a:p>
            <a:pPr marL="171442" lvl="0" indent="-171442">
              <a:buClr>
                <a:srgbClr val="F03782"/>
              </a:buClr>
            </a:pPr>
            <a:r>
              <a:rPr lang="en-US" dirty="0"/>
              <a:t>Click to edit Master text styles</a:t>
            </a:r>
          </a:p>
          <a:p>
            <a:pPr marL="379354" lvl="1" indent="-171442">
              <a:buClr>
                <a:srgbClr val="F03782"/>
              </a:buClr>
              <a:buFont typeface="Symbol" panose="05050102010706020507" pitchFamily="18" charset="2"/>
              <a:buChar char="-"/>
            </a:pPr>
            <a:r>
              <a:rPr lang="en-US" dirty="0"/>
              <a:t>Second level</a:t>
            </a:r>
          </a:p>
          <a:p>
            <a:pPr marL="587264" lvl="2" indent="-171442">
              <a:buClr>
                <a:srgbClr val="F03782"/>
              </a:buClr>
            </a:pPr>
            <a:r>
              <a:rPr lang="en-US" dirty="0"/>
              <a:t>Third level</a:t>
            </a:r>
          </a:p>
          <a:p>
            <a:pPr marL="795176" lvl="3" indent="-171442">
              <a:buClr>
                <a:srgbClr val="F03782"/>
              </a:buClr>
              <a:buFont typeface="Courier New" panose="02070309020205020404" pitchFamily="49" charset="0"/>
              <a:buChar char="o"/>
            </a:pPr>
            <a:r>
              <a:rPr lang="en-US" dirty="0"/>
              <a:t>Fourth level</a:t>
            </a:r>
          </a:p>
          <a:p>
            <a:pPr marL="1003088" lvl="4" indent="-171442">
              <a:buClr>
                <a:srgbClr val="F03782"/>
              </a:buClr>
            </a:pPr>
            <a:r>
              <a:rPr lang="en-US" dirty="0"/>
              <a:t>Fifth level</a:t>
            </a:r>
          </a:p>
        </p:txBody>
      </p:sp>
      <p:sp>
        <p:nvSpPr>
          <p:cNvPr id="4" name="Footer Placeholder 3">
            <a:extLst>
              <a:ext uri="{FF2B5EF4-FFF2-40B4-BE49-F238E27FC236}">
                <a16:creationId xmlns:a16="http://schemas.microsoft.com/office/drawing/2014/main" id="{36FD4E52-5098-4AC2-91CF-F352A63268E8}"/>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175903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chemeClr val="tx1"/>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4398264" y="1354933"/>
            <a:ext cx="4745736" cy="3163094"/>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3600" b="1">
                <a:solidFill>
                  <a:schemeClr val="tx1"/>
                </a:solidFill>
              </a:defRPr>
            </a:lvl1pPr>
          </a:lstStyle>
          <a:p>
            <a:pPr marL="571500" lvl="0" indent="-571500" algn="ctr">
              <a:buClr>
                <a:srgbClr val="808285"/>
              </a:buClr>
            </a:pPr>
            <a:endParaRPr lang="en-US" dirty="0"/>
          </a:p>
        </p:txBody>
      </p:sp>
    </p:spTree>
    <p:extLst>
      <p:ext uri="{BB962C8B-B14F-4D97-AF65-F5344CB8AC3E}">
        <p14:creationId xmlns:p14="http://schemas.microsoft.com/office/powerpoint/2010/main" val="363071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rgbClr val="F4F3F9"/>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4398264" y="1354933"/>
            <a:ext cx="4745736" cy="3163094"/>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3600" b="1">
                <a:solidFill>
                  <a:schemeClr val="bg1"/>
                </a:solidFill>
              </a:defRPr>
            </a:lvl1pPr>
          </a:lstStyle>
          <a:p>
            <a:pPr marL="571500" lvl="0" indent="-571500" algn="ctr">
              <a:buClr>
                <a:srgbClr val="808285"/>
              </a:buClr>
            </a:pPr>
            <a:endParaRPr lang="en-US" dirty="0"/>
          </a:p>
        </p:txBody>
      </p:sp>
    </p:spTree>
    <p:extLst>
      <p:ext uri="{BB962C8B-B14F-4D97-AF65-F5344CB8AC3E}">
        <p14:creationId xmlns:p14="http://schemas.microsoft.com/office/powerpoint/2010/main" val="113497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chemeClr val="tx1"/>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4398264" y="1354933"/>
            <a:ext cx="4745736" cy="3163094"/>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3600" b="1">
                <a:solidFill>
                  <a:schemeClr val="tx1"/>
                </a:solidFill>
              </a:defRPr>
            </a:lvl1pPr>
          </a:lstStyle>
          <a:p>
            <a:pPr marL="571500" lvl="0" indent="-571500" algn="ctr">
              <a:buClr>
                <a:srgbClr val="808285"/>
              </a:buClr>
            </a:pPr>
            <a:endParaRPr lang="en-US" dirty="0"/>
          </a:p>
        </p:txBody>
      </p:sp>
    </p:spTree>
    <p:extLst>
      <p:ext uri="{BB962C8B-B14F-4D97-AF65-F5344CB8AC3E}">
        <p14:creationId xmlns:p14="http://schemas.microsoft.com/office/powerpoint/2010/main" val="344700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rgbClr val="F4F3F9"/>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4398264" y="1354933"/>
            <a:ext cx="4745736" cy="3163094"/>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3600" b="1">
                <a:solidFill>
                  <a:schemeClr val="bg1"/>
                </a:solidFill>
              </a:defRPr>
            </a:lvl1pPr>
          </a:lstStyle>
          <a:p>
            <a:pPr marL="571500" lvl="0" indent="-571500" algn="ctr">
              <a:buClr>
                <a:srgbClr val="808285"/>
              </a:buClr>
            </a:pPr>
            <a:endParaRPr lang="en-US" dirty="0"/>
          </a:p>
        </p:txBody>
      </p:sp>
    </p:spTree>
    <p:extLst>
      <p:ext uri="{BB962C8B-B14F-4D97-AF65-F5344CB8AC3E}">
        <p14:creationId xmlns:p14="http://schemas.microsoft.com/office/powerpoint/2010/main" val="3930201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chemeClr val="tx1"/>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4398264" y="1354933"/>
            <a:ext cx="4745736" cy="3163094"/>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3600" b="1">
                <a:solidFill>
                  <a:schemeClr val="tx1"/>
                </a:solidFill>
              </a:defRPr>
            </a:lvl1pPr>
          </a:lstStyle>
          <a:p>
            <a:pPr marL="571500" lvl="0" indent="-571500" algn="ctr">
              <a:buClr>
                <a:srgbClr val="808285"/>
              </a:buClr>
            </a:pPr>
            <a:endParaRPr lang="en-US" dirty="0"/>
          </a:p>
        </p:txBody>
      </p:sp>
    </p:spTree>
    <p:extLst>
      <p:ext uri="{BB962C8B-B14F-4D97-AF65-F5344CB8AC3E}">
        <p14:creationId xmlns:p14="http://schemas.microsoft.com/office/powerpoint/2010/main" val="285718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rgbClr val="F4F3F9"/>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4398264" y="1354933"/>
            <a:ext cx="4745736" cy="3163094"/>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3600" b="1">
                <a:solidFill>
                  <a:schemeClr val="bg1"/>
                </a:solidFill>
              </a:defRPr>
            </a:lvl1pPr>
          </a:lstStyle>
          <a:p>
            <a:pPr marL="571500" lvl="0" indent="-571500" algn="ctr">
              <a:buClr>
                <a:srgbClr val="808285"/>
              </a:buClr>
            </a:pPr>
            <a:endParaRPr lang="en-US" dirty="0"/>
          </a:p>
        </p:txBody>
      </p:sp>
    </p:spTree>
    <p:extLst>
      <p:ext uri="{BB962C8B-B14F-4D97-AF65-F5344CB8AC3E}">
        <p14:creationId xmlns:p14="http://schemas.microsoft.com/office/powerpoint/2010/main" val="1795582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chemeClr val="tx1"/>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4398264" y="1354933"/>
            <a:ext cx="4745736" cy="3163094"/>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3600" b="1">
                <a:solidFill>
                  <a:schemeClr val="tx1"/>
                </a:solidFill>
              </a:defRPr>
            </a:lvl1pPr>
          </a:lstStyle>
          <a:p>
            <a:pPr marL="571500" lvl="0" indent="-571500" algn="ctr">
              <a:buClr>
                <a:srgbClr val="808285"/>
              </a:buClr>
            </a:pPr>
            <a:endParaRPr lang="en-US" dirty="0"/>
          </a:p>
        </p:txBody>
      </p:sp>
    </p:spTree>
    <p:extLst>
      <p:ext uri="{BB962C8B-B14F-4D97-AF65-F5344CB8AC3E}">
        <p14:creationId xmlns:p14="http://schemas.microsoft.com/office/powerpoint/2010/main" val="1847056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rgbClr val="F4F3F9"/>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Tree>
    <p:extLst>
      <p:ext uri="{BB962C8B-B14F-4D97-AF65-F5344CB8AC3E}">
        <p14:creationId xmlns:p14="http://schemas.microsoft.com/office/powerpoint/2010/main" val="3435161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chemeClr val="tx1"/>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Tree>
    <p:extLst>
      <p:ext uri="{BB962C8B-B14F-4D97-AF65-F5344CB8AC3E}">
        <p14:creationId xmlns:p14="http://schemas.microsoft.com/office/powerpoint/2010/main" val="865021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7239-289B-4797-A845-B94F72C3D87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47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24D5C33-AE96-4EA1-B2BB-AAA290AC8AAD}"/>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3093547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5366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125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391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287359" y="839933"/>
            <a:ext cx="8572737" cy="3263034"/>
          </a:xfrm>
        </p:spPr>
        <p:txBody>
          <a:bodyPr vert="horz" lIns="0" tIns="45720" rIns="0" bIns="45720" rtlCol="0">
            <a:normAutofit/>
          </a:bodyPr>
          <a:lstStyle>
            <a:lvl1pPr>
              <a:defRPr lang="en-US" dirty="0"/>
            </a:lvl1pPr>
            <a:lvl2pPr>
              <a:defRPr lang="en-US" dirty="0"/>
            </a:lvl2pPr>
            <a:lvl3pPr>
              <a:defRPr lang="en-US" dirty="0"/>
            </a:lvl3pPr>
            <a:lvl4pPr>
              <a:defRPr lang="en-US" dirty="0"/>
            </a:lvl4pPr>
            <a:lvl5pPr>
              <a:defRPr lang="en-US" dirty="0"/>
            </a:lvl5pPr>
          </a:lstStyle>
          <a:p>
            <a:pPr marL="171442" lvl="0" indent="-171442">
              <a:buClr>
                <a:srgbClr val="F03782"/>
              </a:buClr>
            </a:pPr>
            <a:r>
              <a:rPr lang="en-US" dirty="0"/>
              <a:t>Click to edit Master text styles</a:t>
            </a:r>
          </a:p>
          <a:p>
            <a:pPr marL="379354" lvl="1" indent="-171442">
              <a:buClr>
                <a:srgbClr val="F03782"/>
              </a:buClr>
              <a:buFont typeface="Symbol" panose="05050102010706020507" pitchFamily="18" charset="2"/>
              <a:buChar char="-"/>
            </a:pPr>
            <a:r>
              <a:rPr lang="en-US" dirty="0"/>
              <a:t>Second level</a:t>
            </a:r>
          </a:p>
          <a:p>
            <a:pPr marL="587264" lvl="2" indent="-171442">
              <a:buClr>
                <a:srgbClr val="F03782"/>
              </a:buClr>
            </a:pPr>
            <a:r>
              <a:rPr lang="en-US" dirty="0"/>
              <a:t>Third level</a:t>
            </a:r>
          </a:p>
          <a:p>
            <a:pPr marL="795176" lvl="3" indent="-171442">
              <a:buClr>
                <a:srgbClr val="F03782"/>
              </a:buClr>
              <a:buFont typeface="Courier New" panose="02070309020205020404" pitchFamily="49" charset="0"/>
              <a:buChar char="o"/>
            </a:pPr>
            <a:r>
              <a:rPr lang="en-US" dirty="0"/>
              <a:t>Fourth level</a:t>
            </a:r>
          </a:p>
          <a:p>
            <a:pPr marL="1003088" lvl="4" indent="-171442">
              <a:buClr>
                <a:srgbClr val="F03782"/>
              </a:buClr>
            </a:pPr>
            <a:r>
              <a:rPr lang="en-US" dirty="0"/>
              <a:t>Fifth level</a:t>
            </a:r>
          </a:p>
        </p:txBody>
      </p:sp>
      <p:sp>
        <p:nvSpPr>
          <p:cNvPr id="4" name="Footer Placeholder 3">
            <a:extLst>
              <a:ext uri="{FF2B5EF4-FFF2-40B4-BE49-F238E27FC236}">
                <a16:creationId xmlns:a16="http://schemas.microsoft.com/office/drawing/2014/main" id="{36FD4E52-5098-4AC2-91CF-F352A63268E8}"/>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2231616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24D5C33-AE96-4EA1-B2BB-AAA290AC8AAD}"/>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3743200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00BE381-38C8-4224-A4AC-6073EF1F1A8A}"/>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2828464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287360" y="839933"/>
            <a:ext cx="8572737" cy="3263034"/>
          </a:xfrm>
        </p:spPr>
        <p:txBody>
          <a:bodyPr vert="horz" lIns="0" tIns="45720" rIns="0" bIns="45720" rtlCol="0">
            <a:normAutofit/>
          </a:bodyPr>
          <a:lstStyle>
            <a:lvl1pPr>
              <a:buClr>
                <a:srgbClr val="E41165"/>
              </a:buClr>
              <a:defRPr lang="en-US" dirty="0"/>
            </a:lvl1pPr>
            <a:lvl2pPr>
              <a:buClr>
                <a:srgbClr val="E41165"/>
              </a:buClr>
              <a:defRPr lang="en-US" dirty="0"/>
            </a:lvl2pPr>
            <a:lvl3pPr>
              <a:defRPr lang="en-US" dirty="0"/>
            </a:lvl3pPr>
            <a:lvl4pPr>
              <a:defRPr lang="en-US" dirty="0"/>
            </a:lvl4pPr>
            <a:lvl5pPr>
              <a:defRPr lang="en-US" dirty="0"/>
            </a:lvl5pPr>
          </a:lstStyle>
          <a:p>
            <a:pPr marL="171438" lvl="0" indent="-171438">
              <a:buClr>
                <a:srgbClr val="F03782"/>
              </a:buClr>
            </a:pPr>
            <a:r>
              <a:rPr lang="en-US" dirty="0"/>
              <a:t>Click to edit Master text styles</a:t>
            </a:r>
          </a:p>
          <a:p>
            <a:pPr marL="379345" lvl="1" indent="-171438">
              <a:buClr>
                <a:srgbClr val="F03782"/>
              </a:buClr>
              <a:buFont typeface="Symbol" panose="05050102010706020507" pitchFamily="18" charset="2"/>
              <a:buChar char="-"/>
            </a:pPr>
            <a:r>
              <a:rPr lang="en-US" dirty="0"/>
              <a:t>Second level</a:t>
            </a:r>
          </a:p>
          <a:p>
            <a:pPr marL="587249" lvl="2" indent="-171438">
              <a:buClr>
                <a:srgbClr val="F03782"/>
              </a:buClr>
            </a:pPr>
            <a:r>
              <a:rPr lang="en-US" dirty="0"/>
              <a:t>Third level</a:t>
            </a:r>
          </a:p>
          <a:p>
            <a:pPr marL="795156" lvl="3" indent="-171438">
              <a:buClr>
                <a:srgbClr val="F03782"/>
              </a:buClr>
              <a:buFont typeface="Courier New" panose="02070309020205020404" pitchFamily="49" charset="0"/>
              <a:buChar char="o"/>
            </a:pPr>
            <a:r>
              <a:rPr lang="en-US" dirty="0"/>
              <a:t>Fourth level</a:t>
            </a:r>
          </a:p>
          <a:p>
            <a:pPr marL="1003063" lvl="4" indent="-171438">
              <a:buClr>
                <a:srgbClr val="F03782"/>
              </a:buClr>
            </a:pPr>
            <a:r>
              <a:rPr lang="en-US" dirty="0"/>
              <a:t>Fifth level</a:t>
            </a:r>
          </a:p>
        </p:txBody>
      </p:sp>
      <p:sp>
        <p:nvSpPr>
          <p:cNvPr id="4" name="Footer Placeholder 3">
            <a:extLst>
              <a:ext uri="{FF2B5EF4-FFF2-40B4-BE49-F238E27FC236}">
                <a16:creationId xmlns:a16="http://schemas.microsoft.com/office/drawing/2014/main" id="{36FD4E52-5098-4AC2-91CF-F352A63268E8}"/>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167855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24D5C33-AE96-4EA1-B2BB-AAA290AC8AAD}"/>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4199048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00BE381-38C8-4224-A4AC-6073EF1F1A8A}"/>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25484133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6B76AE-EDEC-4417-B5DA-F48574E3741F}"/>
              </a:ext>
            </a:extLst>
          </p:cNvPr>
          <p:cNvSpPr>
            <a:spLocks noGrp="1"/>
          </p:cNvSpPr>
          <p:nvPr>
            <p:ph type="title" hasCustomPrompt="1"/>
          </p:nvPr>
        </p:nvSpPr>
        <p:spPr>
          <a:xfrm>
            <a:off x="192992" y="107915"/>
            <a:ext cx="7886195" cy="553027"/>
          </a:xfrm>
          <a:prstGeom prst="rect">
            <a:avLst/>
          </a:prstGeom>
        </p:spPr>
        <p:txBody>
          <a:bodyPr vert="horz" lIns="91440" tIns="45720" rIns="91440" bIns="45720" rtlCol="0" anchor="t">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96422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00BE381-38C8-4224-A4AC-6073EF1F1A8A}"/>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128507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287359" y="839933"/>
            <a:ext cx="8572737" cy="3263034"/>
          </a:xfrm>
        </p:spPr>
        <p:txBody>
          <a:bodyPr vert="horz" lIns="0" tIns="45720" rIns="0" bIns="45720" rtlCol="0">
            <a:normAutofit/>
          </a:bodyPr>
          <a:lstStyle>
            <a:lvl1pPr>
              <a:buClr>
                <a:srgbClr val="E41165"/>
              </a:buClr>
              <a:defRPr lang="en-US" dirty="0"/>
            </a:lvl1pPr>
            <a:lvl2pPr>
              <a:buClr>
                <a:srgbClr val="E41165"/>
              </a:buClr>
              <a:defRPr lang="en-US" dirty="0"/>
            </a:lvl2pPr>
            <a:lvl3pPr>
              <a:defRPr lang="en-US" dirty="0"/>
            </a:lvl3pPr>
            <a:lvl4pPr>
              <a:defRPr lang="en-US" dirty="0"/>
            </a:lvl4pPr>
            <a:lvl5pPr>
              <a:defRPr lang="en-US" dirty="0"/>
            </a:lvl5pPr>
          </a:lstStyle>
          <a:p>
            <a:pPr marL="171442" lvl="0" indent="-171442">
              <a:buClr>
                <a:srgbClr val="F03782"/>
              </a:buClr>
            </a:pPr>
            <a:r>
              <a:rPr lang="en-US" dirty="0"/>
              <a:t>Click to edit Master text styles</a:t>
            </a:r>
          </a:p>
          <a:p>
            <a:pPr marL="379354" lvl="1" indent="-171442">
              <a:buClr>
                <a:srgbClr val="F03782"/>
              </a:buClr>
              <a:buFont typeface="Symbol" panose="05050102010706020507" pitchFamily="18" charset="2"/>
              <a:buChar char="-"/>
            </a:pPr>
            <a:r>
              <a:rPr lang="en-US" dirty="0"/>
              <a:t>Second level</a:t>
            </a:r>
          </a:p>
          <a:p>
            <a:pPr marL="587264" lvl="2" indent="-171442">
              <a:buClr>
                <a:srgbClr val="F03782"/>
              </a:buClr>
            </a:pPr>
            <a:r>
              <a:rPr lang="en-US" dirty="0"/>
              <a:t>Third level</a:t>
            </a:r>
          </a:p>
          <a:p>
            <a:pPr marL="795176" lvl="3" indent="-171442">
              <a:buClr>
                <a:srgbClr val="F03782"/>
              </a:buClr>
              <a:buFont typeface="Courier New" panose="02070309020205020404" pitchFamily="49" charset="0"/>
              <a:buChar char="o"/>
            </a:pPr>
            <a:r>
              <a:rPr lang="en-US" dirty="0"/>
              <a:t>Fourth level</a:t>
            </a:r>
          </a:p>
          <a:p>
            <a:pPr marL="1003088" lvl="4" indent="-171442">
              <a:buClr>
                <a:srgbClr val="F03782"/>
              </a:buClr>
            </a:pPr>
            <a:r>
              <a:rPr lang="en-US" dirty="0"/>
              <a:t>Fifth level</a:t>
            </a:r>
          </a:p>
        </p:txBody>
      </p:sp>
      <p:sp>
        <p:nvSpPr>
          <p:cNvPr id="4" name="Footer Placeholder 3">
            <a:extLst>
              <a:ext uri="{FF2B5EF4-FFF2-40B4-BE49-F238E27FC236}">
                <a16:creationId xmlns:a16="http://schemas.microsoft.com/office/drawing/2014/main" id="{36FD4E52-5098-4AC2-91CF-F352A63268E8}"/>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93037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24D5C33-AE96-4EA1-B2BB-AAA290AC8AAD}"/>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36189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00BE381-38C8-4224-A4AC-6073EF1F1A8A}"/>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347398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54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D27C95A2-2A2F-47E7-88CA-267CE55DA1D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 b="1679"/>
          <a:stretch/>
        </p:blipFill>
        <p:spPr>
          <a:xfrm>
            <a:off x="7764861" y="463889"/>
            <a:ext cx="1100532" cy="139868"/>
          </a:xfrm>
          <a:prstGeom prst="rect">
            <a:avLst/>
          </a:prstGeom>
        </p:spPr>
      </p:pic>
    </p:spTree>
    <p:extLst>
      <p:ext uri="{BB962C8B-B14F-4D97-AF65-F5344CB8AC3E}">
        <p14:creationId xmlns:p14="http://schemas.microsoft.com/office/powerpoint/2010/main" val="173543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smtClean="0"/>
            </a:lvl1pPr>
            <a:lvl2pPr marL="45720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dirty="0"/>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marL="0" indent="0">
              <a:buFont typeface="Arial" panose="020B0604020202020204" pitchFamily="34" charset="0"/>
              <a:buNone/>
              <a:defRPr lang="en-US" sz="1000" smtClean="0">
                <a:solidFill>
                  <a:srgbClr val="F4F3F9"/>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171450" lvl="0" indent="-171450" defTabSz="914355">
              <a:buClr>
                <a:srgbClr val="808285"/>
              </a:buClr>
            </a:pPr>
            <a:r>
              <a:rPr lang="en-US" dirty="0"/>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4398264" y="1354933"/>
            <a:ext cx="4745736" cy="3163094"/>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3600" b="1">
                <a:solidFill>
                  <a:schemeClr val="bg1"/>
                </a:solidFill>
              </a:defRPr>
            </a:lvl1pPr>
          </a:lstStyle>
          <a:p>
            <a:pPr marL="571500" lvl="0" indent="-571500" algn="ctr">
              <a:buClr>
                <a:srgbClr val="808285"/>
              </a:buClr>
            </a:pPr>
            <a:endParaRPr lang="en-US" dirty="0"/>
          </a:p>
        </p:txBody>
      </p:sp>
    </p:spTree>
    <p:extLst>
      <p:ext uri="{BB962C8B-B14F-4D97-AF65-F5344CB8AC3E}">
        <p14:creationId xmlns:p14="http://schemas.microsoft.com/office/powerpoint/2010/main" val="367893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0.xml"/><Relationship Id="rId1" Type="http://schemas.openxmlformats.org/officeDocument/2006/relationships/slideLayout" Target="../slideLayouts/slideLayout15.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2.xml"/><Relationship Id="rId1" Type="http://schemas.openxmlformats.org/officeDocument/2006/relationships/slideLayout" Target="../slideLayouts/slideLayout1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3.xml"/><Relationship Id="rId1" Type="http://schemas.openxmlformats.org/officeDocument/2006/relationships/slideLayout" Target="../slideLayouts/slideLayout1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4.xml"/><Relationship Id="rId1" Type="http://schemas.openxmlformats.org/officeDocument/2006/relationships/slideLayout" Target="../slideLayouts/slideLayout19.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20.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6.xml"/><Relationship Id="rId1" Type="http://schemas.openxmlformats.org/officeDocument/2006/relationships/slideLayout" Target="../slideLayouts/slideLayout2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7.xml"/><Relationship Id="rId1" Type="http://schemas.openxmlformats.org/officeDocument/2006/relationships/slideLayout" Target="../slideLayouts/slideLayout2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25.xml"/><Relationship Id="rId7"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8.xml"/><Relationship Id="rId7" Type="http://schemas.openxmlformats.org/officeDocument/2006/relationships/image" Target="../media/image4.sv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3.png"/><Relationship Id="rId5" Type="http://schemas.openxmlformats.org/officeDocument/2006/relationships/theme" Target="../theme/theme19.xml"/><Relationship Id="rId4"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9.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10.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8.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sv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1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4E41C23-2A04-440A-A439-8B36022F5942}"/>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192992" y="107915"/>
            <a:ext cx="7886195" cy="553027"/>
          </a:xfrm>
          <a:prstGeom prst="rect">
            <a:avLst/>
          </a:prstGeom>
        </p:spPr>
        <p:txBody>
          <a:bodyPr vert="horz" lIns="91440" tIns="45720" rIns="91440" bIns="45720" rtlCol="0" anchor="t">
            <a:noAutofit/>
          </a:bodyPr>
          <a:lstStyle/>
          <a:p>
            <a:pPr lvl="0"/>
            <a:r>
              <a:rPr lang="en-US" dirty="0"/>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293665" y="839933"/>
            <a:ext cx="8572737" cy="3263034"/>
          </a:xfrm>
          <a:prstGeom prst="rect">
            <a:avLst/>
          </a:prstGeom>
        </p:spPr>
        <p:txBody>
          <a:bodyPr vert="horz" lIns="0" tIns="45720" rIns="0" bIns="45720" rtlCol="0">
            <a:normAutofit/>
          </a:bodyPr>
          <a:lstStyle/>
          <a:p>
            <a:pPr marL="171442" lvl="0" indent="-171442">
              <a:buClr>
                <a:srgbClr val="F03782"/>
              </a:buClr>
            </a:pPr>
            <a:r>
              <a:rPr lang="en-US" dirty="0"/>
              <a:t>Click to edit Master text styles</a:t>
            </a:r>
          </a:p>
          <a:p>
            <a:pPr marL="379354" lvl="1" indent="-171442">
              <a:buClr>
                <a:srgbClr val="F03782"/>
              </a:buClr>
              <a:buFont typeface="Symbol" panose="05050102010706020507" pitchFamily="18" charset="2"/>
              <a:buChar char="-"/>
            </a:pPr>
            <a:r>
              <a:rPr lang="en-US" dirty="0"/>
              <a:t>Second level</a:t>
            </a:r>
          </a:p>
          <a:p>
            <a:pPr marL="587264" lvl="2" indent="-171442">
              <a:buClr>
                <a:srgbClr val="F03782"/>
              </a:buClr>
            </a:pPr>
            <a:r>
              <a:rPr lang="en-US" dirty="0"/>
              <a:t>Third level</a:t>
            </a:r>
          </a:p>
          <a:p>
            <a:pPr marL="795176" lvl="3" indent="-171442">
              <a:buClr>
                <a:srgbClr val="F03782"/>
              </a:buClr>
              <a:buFont typeface="Courier New" panose="02070309020205020404" pitchFamily="49" charset="0"/>
              <a:buChar char="o"/>
            </a:pPr>
            <a:r>
              <a:rPr lang="en-US" dirty="0"/>
              <a:t>Fourth level</a:t>
            </a:r>
          </a:p>
          <a:p>
            <a:pPr marL="1003088" lvl="4" indent="-171442">
              <a:buClr>
                <a:srgbClr val="F03782"/>
              </a:buClr>
            </a:pPr>
            <a:r>
              <a:rPr lang="en-US" dirty="0"/>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userDrawn="1"/>
        </p:nvCxnSpPr>
        <p:spPr>
          <a:xfrm>
            <a:off x="4565002" y="4942596"/>
            <a:ext cx="0" cy="12717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4581524" y="4942596"/>
            <a:ext cx="1876425" cy="127170"/>
          </a:xfrm>
          <a:prstGeom prst="rect">
            <a:avLst/>
          </a:prstGeom>
        </p:spPr>
        <p:txBody>
          <a:bodyPr vert="horz" lIns="64008" tIns="45720" rIns="91440" bIns="45720" rtlCol="0" anchor="ctr"/>
          <a:lstStyle>
            <a:lvl1pPr>
              <a:defRPr lang="en-US" sz="700">
                <a:solidFill>
                  <a:schemeClr val="tx1">
                    <a:lumMod val="75000"/>
                    <a:lumOff val="25000"/>
                  </a:schemeClr>
                </a:solidFill>
              </a:defRPr>
            </a:lvl1pPr>
          </a:lstStyle>
          <a:p>
            <a:r>
              <a:rPr lang="en-US" dirty="0"/>
              <a:t>TCS Confidential</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userDrawn="1"/>
        </p:nvSpPr>
        <p:spPr bwMode="auto">
          <a:xfrm>
            <a:off x="4299348" y="4942596"/>
            <a:ext cx="300588" cy="12717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700" noProof="0" smtClean="0"/>
              <a:pPr lvl="0"/>
              <a:t>‹#›</a:t>
            </a:fld>
            <a:r>
              <a:rPr lang="en-US" sz="700" noProof="0" dirty="0"/>
              <a:t> </a:t>
            </a:r>
          </a:p>
        </p:txBody>
      </p:sp>
      <p:cxnSp>
        <p:nvCxnSpPr>
          <p:cNvPr id="29" name="Straight Connector 28">
            <a:extLst>
              <a:ext uri="{FF2B5EF4-FFF2-40B4-BE49-F238E27FC236}">
                <a16:creationId xmlns:a16="http://schemas.microsoft.com/office/drawing/2014/main" id="{F6F403C3-AECA-43E3-B70F-8CE8C20C79F8}"/>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DB6FADE-9B8F-4183-95D8-36CAA23AE3F3}"/>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4752" y="4742464"/>
            <a:ext cx="1030408" cy="285217"/>
          </a:xfrm>
          <a:prstGeom prst="rect">
            <a:avLst/>
          </a:prstGeom>
        </p:spPr>
      </p:pic>
      <p:sp>
        <p:nvSpPr>
          <p:cNvPr id="6" name="TextBox 5">
            <a:extLst>
              <a:ext uri="{FF2B5EF4-FFF2-40B4-BE49-F238E27FC236}">
                <a16:creationId xmlns:a16="http://schemas.microsoft.com/office/drawing/2014/main" id="{D3AF0D48-F837-443A-B742-FA8AFEE7A4BD}"/>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pic>
        <p:nvPicPr>
          <p:cNvPr id="16" name="Picture 12">
            <a:extLst>
              <a:ext uri="{FF2B5EF4-FFF2-40B4-BE49-F238E27FC236}">
                <a16:creationId xmlns:a16="http://schemas.microsoft.com/office/drawing/2014/main" id="{0A546CE0-DB7F-4056-8F41-AAB273C1EF5E}"/>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962479" y="4935086"/>
            <a:ext cx="903923" cy="118872"/>
          </a:xfrm>
          <a:prstGeom prst="rect">
            <a:avLst/>
          </a:prstGeom>
        </p:spPr>
      </p:pic>
      <p:sp>
        <p:nvSpPr>
          <p:cNvPr id="13" name="Rectangle 12">
            <a:extLst>
              <a:ext uri="{FF2B5EF4-FFF2-40B4-BE49-F238E27FC236}">
                <a16:creationId xmlns:a16="http://schemas.microsoft.com/office/drawing/2014/main" id="{E5AFFEEF-BA33-4360-BE60-2A11102F0184}"/>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1985636981"/>
      </p:ext>
    </p:extLst>
  </p:cSld>
  <p:clrMap bg1="lt1" tx1="dk1" bg2="lt2" tx2="dk2" accent1="accent1" accent2="accent2" accent3="accent3" accent4="accent4" accent5="accent5" accent6="accent6" hlink="hlink" folHlink="folHlink"/>
  <p:sldLayoutIdLst>
    <p:sldLayoutId id="2147483787" r:id="rId1"/>
    <p:sldLayoutId id="2147483791" r:id="rId2"/>
    <p:sldLayoutId id="2147483792" r:id="rId3"/>
  </p:sldLayoutIdLst>
  <p:hf sldNum="0" hdr="0" dt="0"/>
  <p:txStyles>
    <p:titleStyle>
      <a:lvl1pPr algn="l" defTabSz="914355" rtl="0" eaLnBrk="1" latinLnBrk="0" hangingPunct="1">
        <a:lnSpc>
          <a:spcPct val="90000"/>
        </a:lnSpc>
        <a:spcBef>
          <a:spcPct val="0"/>
        </a:spcBef>
        <a:buNone/>
        <a:defRPr lang="en-US" sz="2100" b="0" kern="0" baseline="0" dirty="0">
          <a:solidFill>
            <a:srgbClr val="E41165"/>
          </a:solidFill>
          <a:latin typeface="+mj-lt"/>
          <a:ea typeface="+mj-ea"/>
          <a:cs typeface="+mj-cs"/>
        </a:defRPr>
      </a:lvl1pPr>
    </p:titleStyle>
    <p:bodyStyle>
      <a:lvl1pPr marL="228588" indent="-228588" algn="l" defTabSz="914355" rtl="0" eaLnBrk="1" latinLnBrk="0" hangingPunct="1">
        <a:lnSpc>
          <a:spcPct val="90000"/>
        </a:lnSpc>
        <a:spcBef>
          <a:spcPts val="1000"/>
        </a:spcBef>
        <a:buClr>
          <a:srgbClr val="E41165"/>
        </a:buClr>
        <a:buFont typeface="Arial" panose="020B0604020202020204" pitchFamily="34" charset="0"/>
        <a:buChar char="•"/>
        <a:defRPr lang="en-US" sz="1200" kern="1200" smtClean="0">
          <a:solidFill>
            <a:schemeClr val="tx1"/>
          </a:solidFill>
          <a:latin typeface="+mn-lt"/>
          <a:ea typeface="+mn-ea"/>
          <a:cs typeface="+mn-cs"/>
        </a:defRPr>
      </a:lvl1pPr>
      <a:lvl2pPr marL="685766"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tx1"/>
          </a:solidFill>
          <a:latin typeface="+mn-lt"/>
          <a:ea typeface="+mn-ea"/>
          <a:cs typeface="+mn-cs"/>
        </a:defRPr>
      </a:lvl2pPr>
      <a:lvl3pPr marL="1142944"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tx1"/>
          </a:solidFill>
          <a:latin typeface="+mn-lt"/>
          <a:ea typeface="+mn-ea"/>
          <a:cs typeface="+mn-cs"/>
        </a:defRPr>
      </a:lvl3pPr>
      <a:lvl4pPr marL="1600120"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tx1"/>
          </a:solidFill>
          <a:latin typeface="+mn-lt"/>
          <a:ea typeface="+mn-ea"/>
          <a:cs typeface="+mn-cs"/>
        </a:defRPr>
      </a:lvl4pPr>
      <a:lvl5pPr marL="2057297"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a:solidFill>
            <a:schemeClr val="tx1"/>
          </a:solidFill>
          <a:latin typeface="+mn-lt"/>
          <a:ea typeface="+mn-ea"/>
          <a:cs typeface="+mn-cs"/>
        </a:defRPr>
      </a:lvl5pPr>
      <a:lvl6pPr marL="2514474"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orient="horz" pos="64" userDrawn="1">
          <p15:clr>
            <a:srgbClr val="F26B43"/>
          </p15:clr>
        </p15:guide>
        <p15:guide id="4" orient="horz" pos="418" userDrawn="1">
          <p15:clr>
            <a:srgbClr val="F26B43"/>
          </p15:clr>
        </p15:guide>
        <p15:guide id="5" orient="horz" pos="529" userDrawn="1">
          <p15:clr>
            <a:srgbClr val="F26B43"/>
          </p15:clr>
        </p15:guide>
        <p15:guide id="6" orient="horz" pos="2957" userDrawn="1">
          <p15:clr>
            <a:srgbClr val="F26B43"/>
          </p15:clr>
        </p15:guide>
        <p15:guide id="8" pos="5585" userDrawn="1">
          <p15:clr>
            <a:srgbClr val="F26B43"/>
          </p15:clr>
        </p15:guide>
        <p15:guide id="9" pos="180" userDrawn="1">
          <p15:clr>
            <a:srgbClr val="F26B43"/>
          </p15:clr>
        </p15:guide>
        <p15:guide id="10" orient="horz" pos="3168"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dirty="0"/>
              <a:t>Click to edit Master text styles</a:t>
            </a:r>
          </a:p>
        </p:txBody>
      </p:sp>
      <p:pic>
        <p:nvPicPr>
          <p:cNvPr id="6" name="Graphic 5">
            <a:extLst>
              <a:ext uri="{FF2B5EF4-FFF2-40B4-BE49-F238E27FC236}">
                <a16:creationId xmlns:a16="http://schemas.microsoft.com/office/drawing/2014/main" id="{CB8926CD-EFC0-4C87-B119-E8A27B57C7F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6"/>
          </a:xfrm>
          <a:prstGeom prst="rect">
            <a:avLst/>
          </a:prstGeom>
        </p:spPr>
      </p:pic>
      <p:pic>
        <p:nvPicPr>
          <p:cNvPr id="7" name="Graphic 6">
            <a:extLst>
              <a:ext uri="{FF2B5EF4-FFF2-40B4-BE49-F238E27FC236}">
                <a16:creationId xmlns:a16="http://schemas.microsoft.com/office/drawing/2014/main" id="{A1B5FE0B-BAD4-470A-91A0-56044466DC26}"/>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098" y="215972"/>
            <a:ext cx="1315105" cy="364021"/>
          </a:xfrm>
          <a:prstGeom prst="rect">
            <a:avLst/>
          </a:prstGeom>
        </p:spPr>
      </p:pic>
      <p:sp>
        <p:nvSpPr>
          <p:cNvPr id="8" name="Rectangle 7">
            <a:extLst>
              <a:ext uri="{FF2B5EF4-FFF2-40B4-BE49-F238E27FC236}">
                <a16:creationId xmlns:a16="http://schemas.microsoft.com/office/drawing/2014/main" id="{FC582895-8422-4248-8A5D-67ACFDD07B87}"/>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B4106BDD-18B8-412E-B8A5-C1272139CB10}"/>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77D001C-0883-4A9B-AB9B-8743640BBB90}"/>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16FBBEA4-B462-4E65-B293-F78B28DD8962}"/>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4118015851"/>
      </p:ext>
    </p:extLst>
  </p:cSld>
  <p:clrMap bg1="lt1" tx1="dk1" bg2="lt2" tx2="dk2" accent1="accent1" accent2="accent2" accent3="accent3" accent4="accent4" accent5="accent5" accent6="accent6" hlink="hlink" folHlink="folHlink"/>
  <p:sldLayoutIdLst>
    <p:sldLayoutId id="2147483841" r:id="rId1"/>
  </p:sldLayoutIdLst>
  <p:txStyles>
    <p:titleStyle>
      <a:lvl1pPr algn="l" defTabSz="914400" rtl="0" eaLnBrk="1" latinLnBrk="0" hangingPunct="1">
        <a:lnSpc>
          <a:spcPct val="100000"/>
        </a:lnSpc>
        <a:spcBef>
          <a:spcPct val="0"/>
        </a:spcBef>
        <a:buNone/>
        <a:defRPr lang="en-US" sz="2400" b="0" i="0" kern="0" spc="-5" baseline="0" dirty="0">
          <a:solidFill>
            <a:srgbClr val="F4F3F9"/>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a:solidFill>
            <a:srgbClr val="FFE600"/>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dirty="0"/>
              <a:t>Click to edit Master text styles</a:t>
            </a:r>
          </a:p>
        </p:txBody>
      </p:sp>
      <p:pic>
        <p:nvPicPr>
          <p:cNvPr id="6" name="Graphic 5">
            <a:extLst>
              <a:ext uri="{FF2B5EF4-FFF2-40B4-BE49-F238E27FC236}">
                <a16:creationId xmlns:a16="http://schemas.microsoft.com/office/drawing/2014/main" id="{1D067BE1-F59D-49A3-8739-9E997632726D}"/>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7"/>
          </a:xfrm>
          <a:prstGeom prst="rect">
            <a:avLst/>
          </a:prstGeom>
        </p:spPr>
      </p:pic>
      <p:pic>
        <p:nvPicPr>
          <p:cNvPr id="7" name="Graphic 6">
            <a:extLst>
              <a:ext uri="{FF2B5EF4-FFF2-40B4-BE49-F238E27FC236}">
                <a16:creationId xmlns:a16="http://schemas.microsoft.com/office/drawing/2014/main" id="{A5CE0182-1D2A-4E55-B631-00CF7211527E}"/>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2098" y="215972"/>
            <a:ext cx="1315104" cy="364021"/>
          </a:xfrm>
          <a:prstGeom prst="rect">
            <a:avLst/>
          </a:prstGeom>
        </p:spPr>
      </p:pic>
      <p:sp>
        <p:nvSpPr>
          <p:cNvPr id="8" name="Rectangle 7">
            <a:extLst>
              <a:ext uri="{FF2B5EF4-FFF2-40B4-BE49-F238E27FC236}">
                <a16:creationId xmlns:a16="http://schemas.microsoft.com/office/drawing/2014/main" id="{C772D9C7-4D6B-4014-95A9-4C93CB050823}"/>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A57C5617-9B19-42EC-9D6A-982A7CFBB940}"/>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E8A3FB0-136A-4E2B-951B-3DF5F25B2379}"/>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0507EA7B-DD8D-4663-B274-8DFFC5148B2E}"/>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2742541698"/>
      </p:ext>
    </p:extLst>
  </p:cSld>
  <p:clrMap bg1="lt1" tx1="dk1" bg2="lt2" tx2="dk2" accent1="accent1" accent2="accent2" accent3="accent3" accent4="accent4" accent5="accent5" accent6="accent6" hlink="hlink" folHlink="folHlink"/>
  <p:sldLayoutIdLst>
    <p:sldLayoutId id="2147483843" r:id="rId1"/>
  </p:sldLayoutIdLst>
  <p:txStyles>
    <p:titleStyle>
      <a:lvl1pPr algn="l" defTabSz="914400" rtl="0" eaLnBrk="1" latinLnBrk="0" hangingPunct="1">
        <a:lnSpc>
          <a:spcPct val="100000"/>
        </a:lnSpc>
        <a:spcBef>
          <a:spcPct val="0"/>
        </a:spcBef>
        <a:buNone/>
        <a:defRPr lang="en-US" sz="2400" b="0" i="0" kern="0" spc="-5" baseline="0" dirty="0">
          <a:solidFill>
            <a:schemeClr val="tx1"/>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a:solidFill>
            <a:srgbClr val="E41165"/>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marL="228600" lvl="0" indent="-228600">
              <a:buClr>
                <a:srgbClr val="808285"/>
              </a:buClr>
            </a:pPr>
            <a:r>
              <a:rPr lang="en-US" dirty="0"/>
              <a:t>Click to edit Master text styles</a:t>
            </a:r>
          </a:p>
        </p:txBody>
      </p:sp>
      <p:pic>
        <p:nvPicPr>
          <p:cNvPr id="7" name="Graphic 6">
            <a:extLst>
              <a:ext uri="{FF2B5EF4-FFF2-40B4-BE49-F238E27FC236}">
                <a16:creationId xmlns:a16="http://schemas.microsoft.com/office/drawing/2014/main" id="{C5D403D9-A3B2-407A-A1CA-49C2087C361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7"/>
          </a:xfrm>
          <a:prstGeom prst="rect">
            <a:avLst/>
          </a:prstGeom>
        </p:spPr>
      </p:pic>
      <p:pic>
        <p:nvPicPr>
          <p:cNvPr id="8" name="Graphic 7">
            <a:extLst>
              <a:ext uri="{FF2B5EF4-FFF2-40B4-BE49-F238E27FC236}">
                <a16:creationId xmlns:a16="http://schemas.microsoft.com/office/drawing/2014/main" id="{41986490-E638-4CA5-9A38-D5E1CF682D25}"/>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098" y="215972"/>
            <a:ext cx="1315105" cy="364021"/>
          </a:xfrm>
          <a:prstGeom prst="rect">
            <a:avLst/>
          </a:prstGeom>
        </p:spPr>
      </p:pic>
      <p:sp>
        <p:nvSpPr>
          <p:cNvPr id="6" name="Rectangle 5">
            <a:extLst>
              <a:ext uri="{FF2B5EF4-FFF2-40B4-BE49-F238E27FC236}">
                <a16:creationId xmlns:a16="http://schemas.microsoft.com/office/drawing/2014/main" id="{A0595F3A-A74C-4C24-8055-48FF9C4B462C}"/>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013229D3-A4EA-4A35-89A7-7762A3D99B1E}"/>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91DEC30-E37A-4556-B1DE-664128714CEE}"/>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EE84EB1C-30AD-40F8-ACB3-B2981CC24994}"/>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269061150"/>
      </p:ext>
    </p:extLst>
  </p:cSld>
  <p:clrMap bg1="lt1" tx1="dk1" bg2="lt2" tx2="dk2" accent1="accent1" accent2="accent2" accent3="accent3" accent4="accent4" accent5="accent5" accent6="accent6" hlink="hlink" folHlink="folHlink"/>
  <p:sldLayoutIdLst>
    <p:sldLayoutId id="2147483845" r:id="rId1"/>
  </p:sldLayoutIdLst>
  <p:txStyles>
    <p:titleStyle>
      <a:lvl1pPr algn="l" defTabSz="914400" rtl="0" eaLnBrk="1" latinLnBrk="0" hangingPunct="1">
        <a:lnSpc>
          <a:spcPct val="100000"/>
        </a:lnSpc>
        <a:spcBef>
          <a:spcPct val="0"/>
        </a:spcBef>
        <a:buNone/>
        <a:defRPr lang="en-US" sz="2400" b="0" i="0" kern="0" spc="-5" baseline="0" dirty="0">
          <a:solidFill>
            <a:srgbClr val="F4F3F9"/>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smtClean="0">
          <a:solidFill>
            <a:srgbClr val="E41165"/>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1620" userDrawn="1">
          <p15:clr>
            <a:srgbClr val="F26B43"/>
          </p15:clr>
        </p15:guide>
        <p15:guide id="5" pos="180">
          <p15:clr>
            <a:srgbClr val="F26B43"/>
          </p15:clr>
        </p15:guide>
        <p15:guide id="6" pos="5580">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marL="228600" lvl="0" indent="-228600">
              <a:buClr>
                <a:srgbClr val="808285"/>
              </a:buClr>
            </a:pPr>
            <a:r>
              <a:rPr lang="en-US" dirty="0"/>
              <a:t>Click to edit Master text styles</a:t>
            </a:r>
          </a:p>
        </p:txBody>
      </p:sp>
      <p:pic>
        <p:nvPicPr>
          <p:cNvPr id="6" name="Graphic 5">
            <a:extLst>
              <a:ext uri="{FF2B5EF4-FFF2-40B4-BE49-F238E27FC236}">
                <a16:creationId xmlns:a16="http://schemas.microsoft.com/office/drawing/2014/main" id="{BD7ECEEC-A5DE-4953-8CBF-51870BABA1C2}"/>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7"/>
          </a:xfrm>
          <a:prstGeom prst="rect">
            <a:avLst/>
          </a:prstGeom>
        </p:spPr>
      </p:pic>
      <p:pic>
        <p:nvPicPr>
          <p:cNvPr id="8" name="Graphic 7">
            <a:extLst>
              <a:ext uri="{FF2B5EF4-FFF2-40B4-BE49-F238E27FC236}">
                <a16:creationId xmlns:a16="http://schemas.microsoft.com/office/drawing/2014/main" id="{997E3931-62B4-41ED-9BAB-1FAEAFE029BE}"/>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2098" y="215972"/>
            <a:ext cx="1315104" cy="364021"/>
          </a:xfrm>
          <a:prstGeom prst="rect">
            <a:avLst/>
          </a:prstGeom>
        </p:spPr>
      </p:pic>
      <p:sp>
        <p:nvSpPr>
          <p:cNvPr id="7" name="Rectangle 6">
            <a:extLst>
              <a:ext uri="{FF2B5EF4-FFF2-40B4-BE49-F238E27FC236}">
                <a16:creationId xmlns:a16="http://schemas.microsoft.com/office/drawing/2014/main" id="{DFFE69D1-C8F1-4D94-B992-27C85582D39B}"/>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D66236DB-127D-4D8F-BFC5-99043D71229C}"/>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C36E6F-B854-4755-AB53-E5C047F361D0}"/>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E5356135-68DF-46CB-B2BD-3396E76C2289}"/>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1856728940"/>
      </p:ext>
    </p:extLst>
  </p:cSld>
  <p:clrMap bg1="lt1" tx1="dk1" bg2="lt2" tx2="dk2" accent1="accent1" accent2="accent2" accent3="accent3" accent4="accent4" accent5="accent5" accent6="accent6" hlink="hlink" folHlink="folHlink"/>
  <p:sldLayoutIdLst>
    <p:sldLayoutId id="2147483847" r:id="rId1"/>
  </p:sldLayoutIdLst>
  <p:txStyles>
    <p:titleStyle>
      <a:lvl1pPr algn="l" defTabSz="914400" rtl="0" eaLnBrk="1" latinLnBrk="0" hangingPunct="1">
        <a:lnSpc>
          <a:spcPct val="100000"/>
        </a:lnSpc>
        <a:spcBef>
          <a:spcPct val="0"/>
        </a:spcBef>
        <a:buNone/>
        <a:defRPr lang="en-US" sz="2400" b="0" i="0" kern="0" spc="-5" baseline="0" dirty="0">
          <a:solidFill>
            <a:schemeClr val="tx1"/>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smtClean="0">
          <a:solidFill>
            <a:srgbClr val="E41165"/>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1620" userDrawn="1">
          <p15:clr>
            <a:srgbClr val="F26B43"/>
          </p15:clr>
        </p15:guide>
        <p15:guide id="5" pos="180">
          <p15:clr>
            <a:srgbClr val="F26B43"/>
          </p15:clr>
        </p15:guide>
        <p15:guide id="6" pos="5580">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FDCA02-8EB4-47A9-A509-2F2B8731F4E5}"/>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A3CA6F19-D3DF-4413-AE2E-B9826B478333}"/>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A1FE8A-07CC-43DC-98A3-0C47E8ED4E06}"/>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30" name="Rectangle 29">
            <a:extLst>
              <a:ext uri="{FF2B5EF4-FFF2-40B4-BE49-F238E27FC236}">
                <a16:creationId xmlns:a16="http://schemas.microsoft.com/office/drawing/2014/main" id="{959FF134-DE23-4F75-9D1F-AEB44451BFD7}"/>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
        <p:nvSpPr>
          <p:cNvPr id="2" name="Title Placeholder 1">
            <a:extLst>
              <a:ext uri="{FF2B5EF4-FFF2-40B4-BE49-F238E27FC236}">
                <a16:creationId xmlns:a16="http://schemas.microsoft.com/office/drawing/2014/main" id="{B390DA33-8F02-4626-82E1-BCDA6726ACFB}"/>
              </a:ext>
            </a:extLst>
          </p:cNvPr>
          <p:cNvSpPr>
            <a:spLocks noGrp="1"/>
          </p:cNvSpPr>
          <p:nvPr>
            <p:ph type="title"/>
          </p:nvPr>
        </p:nvSpPr>
        <p:spPr>
          <a:xfrm>
            <a:off x="277812" y="2227763"/>
            <a:ext cx="2650475" cy="686150"/>
          </a:xfrm>
          <a:prstGeom prst="rect">
            <a:avLst/>
          </a:prstGeom>
        </p:spPr>
        <p:txBody>
          <a:bodyPr vert="horz" wrap="square" lIns="0" tIns="12065" rIns="0" bIns="0" rtlCol="0" anchor="ctr">
            <a:spAutoFit/>
          </a:bodyPr>
          <a:lstStyle/>
          <a:p>
            <a:pPr marL="5776" lvl="0">
              <a:lnSpc>
                <a:spcPct val="100000"/>
              </a:lnSpc>
              <a:spcBef>
                <a:spcPts val="43"/>
              </a:spcBef>
            </a:pPr>
            <a:r>
              <a:rPr lang="en-US" dirty="0"/>
              <a:t>Click to edit Master title style</a:t>
            </a:r>
          </a:p>
        </p:txBody>
      </p:sp>
      <p:pic>
        <p:nvPicPr>
          <p:cNvPr id="11" name="Graphic 10">
            <a:extLst>
              <a:ext uri="{FF2B5EF4-FFF2-40B4-BE49-F238E27FC236}">
                <a16:creationId xmlns:a16="http://schemas.microsoft.com/office/drawing/2014/main" id="{1EFAEF59-6E36-48A5-9AF1-73FF67090C2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7"/>
          </a:xfrm>
          <a:prstGeom prst="rect">
            <a:avLst/>
          </a:prstGeom>
        </p:spPr>
      </p:pic>
      <p:pic>
        <p:nvPicPr>
          <p:cNvPr id="12" name="Graphic 11">
            <a:extLst>
              <a:ext uri="{FF2B5EF4-FFF2-40B4-BE49-F238E27FC236}">
                <a16:creationId xmlns:a16="http://schemas.microsoft.com/office/drawing/2014/main" id="{6BFD79F3-B03A-4894-941B-2F46415E2702}"/>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098" y="215972"/>
            <a:ext cx="1315105" cy="364021"/>
          </a:xfrm>
          <a:prstGeom prst="rect">
            <a:avLst/>
          </a:prstGeom>
        </p:spPr>
      </p:pic>
    </p:spTree>
    <p:extLst>
      <p:ext uri="{BB962C8B-B14F-4D97-AF65-F5344CB8AC3E}">
        <p14:creationId xmlns:p14="http://schemas.microsoft.com/office/powerpoint/2010/main" val="1126111997"/>
      </p:ext>
    </p:extLst>
  </p:cSld>
  <p:clrMap bg1="lt1" tx1="dk1" bg2="lt2" tx2="dk2" accent1="accent1" accent2="accent2" accent3="accent3" accent4="accent4" accent5="accent5" accent6="accent6" hlink="hlink" folHlink="folHlink"/>
  <p:sldLayoutIdLst>
    <p:sldLayoutId id="2147483850" r:id="rId1"/>
  </p:sldLayoutIdLst>
  <p:hf sldNum="0" hdr="0" dt="0"/>
  <p:txStyles>
    <p:titleStyle>
      <a:lvl1pPr algn="l" defTabSz="914355" rtl="0" eaLnBrk="1" latinLnBrk="0" hangingPunct="1">
        <a:lnSpc>
          <a:spcPct val="90000"/>
        </a:lnSpc>
        <a:spcBef>
          <a:spcPct val="0"/>
        </a:spcBef>
        <a:buNone/>
        <a:defRPr lang="en-US" sz="2200" b="0" kern="0" baseline="0" dirty="0">
          <a:solidFill>
            <a:schemeClr val="bg1"/>
          </a:solidFill>
          <a:latin typeface="+mj-lt"/>
          <a:ea typeface="+mj-ea"/>
          <a:cs typeface="+mj-cs"/>
        </a:defRPr>
      </a:lvl1pPr>
    </p:titleStyle>
    <p:bodyStyle>
      <a:lvl1pPr marL="228588" indent="-228588" algn="l" defTabSz="914355" rtl="0" eaLnBrk="1" latinLnBrk="0" hangingPunct="1">
        <a:lnSpc>
          <a:spcPct val="90000"/>
        </a:lnSpc>
        <a:spcBef>
          <a:spcPts val="1000"/>
        </a:spcBef>
        <a:buClr>
          <a:srgbClr val="E41165"/>
        </a:buClr>
        <a:buFont typeface="Arial" panose="020B0604020202020204" pitchFamily="34" charset="0"/>
        <a:buChar char="•"/>
        <a:defRPr lang="en-US" sz="1200" kern="1200" smtClean="0">
          <a:solidFill>
            <a:schemeClr val="bg1"/>
          </a:solidFill>
          <a:latin typeface="+mn-lt"/>
          <a:ea typeface="+mn-ea"/>
          <a:cs typeface="+mn-cs"/>
        </a:defRPr>
      </a:lvl1pPr>
      <a:lvl2pPr marL="685766"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bg1"/>
          </a:solidFill>
          <a:latin typeface="+mn-lt"/>
          <a:ea typeface="+mn-ea"/>
          <a:cs typeface="+mn-cs"/>
        </a:defRPr>
      </a:lvl2pPr>
      <a:lvl3pPr marL="1142944" indent="-228588" algn="l" defTabSz="914355"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3pPr>
      <a:lvl4pPr marL="1600120" indent="-228588" algn="l" defTabSz="914355"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4pPr>
      <a:lvl5pPr marL="2057297" indent="-228588" algn="l" defTabSz="914355" rtl="0" eaLnBrk="1" latinLnBrk="0" hangingPunct="1">
        <a:lnSpc>
          <a:spcPct val="90000"/>
        </a:lnSpc>
        <a:spcBef>
          <a:spcPts val="500"/>
        </a:spcBef>
        <a:buFont typeface="Arial" panose="020B0604020202020204" pitchFamily="34" charset="0"/>
        <a:buChar char="•"/>
        <a:defRPr lang="en-US" sz="1200" kern="1200" dirty="0">
          <a:solidFill>
            <a:schemeClr val="bg1"/>
          </a:solidFill>
          <a:latin typeface="+mn-lt"/>
          <a:ea typeface="+mn-ea"/>
          <a:cs typeface="+mn-cs"/>
        </a:defRPr>
      </a:lvl5pPr>
      <a:lvl6pPr marL="2514474"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360">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77812" y="2227763"/>
            <a:ext cx="2650475" cy="686150"/>
          </a:xfrm>
          <a:prstGeom prst="rect">
            <a:avLst/>
          </a:prstGeom>
        </p:spPr>
        <p:txBody>
          <a:bodyPr vert="horz" wrap="square" lIns="0" tIns="12065" rIns="0" bIns="0" rtlCol="0" anchor="ctr">
            <a:spAutoFit/>
          </a:bodyPr>
          <a:lstStyle/>
          <a:p>
            <a:pPr marL="5776" lvl="0">
              <a:spcBef>
                <a:spcPts val="43"/>
              </a:spcBef>
            </a:pPr>
            <a:r>
              <a:rPr lang="en-US" dirty="0"/>
              <a:t>Click to edit Master title style</a:t>
            </a:r>
          </a:p>
        </p:txBody>
      </p:sp>
      <p:pic>
        <p:nvPicPr>
          <p:cNvPr id="6" name="Graphic 5">
            <a:extLst>
              <a:ext uri="{FF2B5EF4-FFF2-40B4-BE49-F238E27FC236}">
                <a16:creationId xmlns:a16="http://schemas.microsoft.com/office/drawing/2014/main" id="{B6E3AF07-E9A3-4874-BB09-59C22FA2D361}"/>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7"/>
          </a:xfrm>
          <a:prstGeom prst="rect">
            <a:avLst/>
          </a:prstGeom>
        </p:spPr>
      </p:pic>
      <p:pic>
        <p:nvPicPr>
          <p:cNvPr id="8" name="Graphic 7">
            <a:extLst>
              <a:ext uri="{FF2B5EF4-FFF2-40B4-BE49-F238E27FC236}">
                <a16:creationId xmlns:a16="http://schemas.microsoft.com/office/drawing/2014/main" id="{1DC1C5F9-BAE7-4B4E-B9FE-8100B1CA582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2098" y="215972"/>
            <a:ext cx="1315104" cy="364021"/>
          </a:xfrm>
          <a:prstGeom prst="rect">
            <a:avLst/>
          </a:prstGeom>
        </p:spPr>
      </p:pic>
      <p:sp>
        <p:nvSpPr>
          <p:cNvPr id="5" name="Rectangle 4">
            <a:extLst>
              <a:ext uri="{FF2B5EF4-FFF2-40B4-BE49-F238E27FC236}">
                <a16:creationId xmlns:a16="http://schemas.microsoft.com/office/drawing/2014/main" id="{A16590AA-3667-48B3-87ED-C4A09CDFE164}"/>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7" name="Straight Connector 6">
            <a:extLst>
              <a:ext uri="{FF2B5EF4-FFF2-40B4-BE49-F238E27FC236}">
                <a16:creationId xmlns:a16="http://schemas.microsoft.com/office/drawing/2014/main" id="{A97E1BD5-6100-419D-B8F9-30E03A565220}"/>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870BF-381A-4DEA-A865-45FBF81D3955}"/>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1" name="Rectangle 10">
            <a:extLst>
              <a:ext uri="{FF2B5EF4-FFF2-40B4-BE49-F238E27FC236}">
                <a16:creationId xmlns:a16="http://schemas.microsoft.com/office/drawing/2014/main" id="{BBF7C01B-D556-417D-9E3D-AB40942B56A1}"/>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3657931810"/>
      </p:ext>
    </p:extLst>
  </p:cSld>
  <p:clrMap bg1="lt1" tx1="dk1" bg2="lt2" tx2="dk2" accent1="accent1" accent2="accent2" accent3="accent3" accent4="accent4" accent5="accent5" accent6="accent6" hlink="hlink" folHlink="folHlink"/>
  <p:sldLayoutIdLst>
    <p:sldLayoutId id="2147483852" r:id="rId1"/>
  </p:sldLayoutIdLst>
  <p:txStyles>
    <p:titleStyle>
      <a:lvl1pPr algn="l" defTabSz="914400" rtl="0" eaLnBrk="1" latinLnBrk="0" hangingPunct="1">
        <a:lnSpc>
          <a:spcPct val="100000"/>
        </a:lnSpc>
        <a:spcBef>
          <a:spcPct val="0"/>
        </a:spcBef>
        <a:buNone/>
        <a:defRPr lang="en-US" sz="2200" b="0" i="0" kern="0" spc="-5" baseline="0" dirty="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smtClean="0">
          <a:solidFill>
            <a:srgbClr val="E41165"/>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1620" userDrawn="1">
          <p15:clr>
            <a:srgbClr val="F26B43"/>
          </p15:clr>
        </p15:guide>
        <p15:guide id="5" pos="180">
          <p15:clr>
            <a:srgbClr val="F26B43"/>
          </p15:clr>
        </p15:guide>
        <p15:guide id="6" pos="5580">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216FA1-4A56-46E6-BB77-D6006B7684D3}"/>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2" name="Straight Connector 11">
            <a:extLst>
              <a:ext uri="{FF2B5EF4-FFF2-40B4-BE49-F238E27FC236}">
                <a16:creationId xmlns:a16="http://schemas.microsoft.com/office/drawing/2014/main" id="{47FEFDF6-0C60-43AA-ADD5-901E502E80B5}"/>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38AF1A-EA00-4882-84C6-CBA46A27A7C5}"/>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30" name="Rectangle 29">
            <a:extLst>
              <a:ext uri="{FF2B5EF4-FFF2-40B4-BE49-F238E27FC236}">
                <a16:creationId xmlns:a16="http://schemas.microsoft.com/office/drawing/2014/main" id="{959FF134-DE23-4F75-9D1F-AEB44451BFD7}"/>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
        <p:nvSpPr>
          <p:cNvPr id="9" name="Rectangle 8">
            <a:extLst>
              <a:ext uri="{FF2B5EF4-FFF2-40B4-BE49-F238E27FC236}">
                <a16:creationId xmlns:a16="http://schemas.microsoft.com/office/drawing/2014/main" id="{2D4BC39D-DEC7-4FC1-BFC5-98DE92A66721}"/>
              </a:ext>
            </a:extLst>
          </p:cNvPr>
          <p:cNvSpPr/>
          <p:nvPr userDrawn="1"/>
        </p:nvSpPr>
        <p:spPr>
          <a:xfrm>
            <a:off x="292098" y="2395468"/>
            <a:ext cx="2650475" cy="350737"/>
          </a:xfrm>
          <a:prstGeom prst="rect">
            <a:avLst/>
          </a:prstGeom>
        </p:spPr>
        <p:txBody>
          <a:bodyPr vert="horz" wrap="square" lIns="0" tIns="12065" rIns="0" bIns="0" rtlCol="0" anchor="ctr">
            <a:spAutoFit/>
          </a:bodyPr>
          <a:lstStyle/>
          <a:p>
            <a:pPr lvl="0"/>
            <a:r>
              <a:rPr lang="en-US" sz="2200" b="0" kern="0" baseline="0" dirty="0">
                <a:solidFill>
                  <a:schemeClr val="bg1"/>
                </a:solidFill>
                <a:latin typeface="+mj-lt"/>
                <a:ea typeface="+mj-ea"/>
                <a:cs typeface="+mj-cs"/>
              </a:rPr>
              <a:t>Thank you</a:t>
            </a:r>
          </a:p>
        </p:txBody>
      </p:sp>
      <p:sp>
        <p:nvSpPr>
          <p:cNvPr id="10" name="object 5">
            <a:extLst>
              <a:ext uri="{FF2B5EF4-FFF2-40B4-BE49-F238E27FC236}">
                <a16:creationId xmlns:a16="http://schemas.microsoft.com/office/drawing/2014/main" id="{37FEB07C-5878-4697-A42C-CB8DD47499D0}"/>
              </a:ext>
            </a:extLst>
          </p:cNvPr>
          <p:cNvSpPr txBox="1"/>
          <p:nvPr userDrawn="1"/>
        </p:nvSpPr>
        <p:spPr>
          <a:xfrm>
            <a:off x="291953" y="4927600"/>
            <a:ext cx="1902444" cy="107722"/>
          </a:xfrm>
          <a:prstGeom prst="rect">
            <a:avLst/>
          </a:prstGeom>
        </p:spPr>
        <p:txBody>
          <a:bodyPr vert="horz" wrap="none" lIns="0" tIns="0" rIns="0" bIns="0" rtlCol="0">
            <a:spAutoFit/>
          </a:bodyPr>
          <a:lstStyle/>
          <a:p>
            <a:pPr marL="5776">
              <a:lnSpc>
                <a:spcPct val="100000"/>
              </a:lnSpc>
              <a:spcBef>
                <a:spcPts val="45"/>
              </a:spcBef>
            </a:pPr>
            <a:r>
              <a:rPr sz="700" b="0" spc="-2" dirty="0">
                <a:solidFill>
                  <a:srgbClr val="E41165"/>
                </a:solidFill>
                <a:latin typeface="Calibri"/>
                <a:cs typeface="Calibri"/>
              </a:rPr>
              <a:t>Copyright</a:t>
            </a:r>
            <a:r>
              <a:rPr sz="700" b="0" spc="-7" dirty="0">
                <a:solidFill>
                  <a:srgbClr val="E41165"/>
                </a:solidFill>
                <a:latin typeface="Calibri"/>
                <a:cs typeface="Calibri"/>
              </a:rPr>
              <a:t> </a:t>
            </a:r>
            <a:r>
              <a:rPr sz="700" b="0" dirty="0">
                <a:solidFill>
                  <a:srgbClr val="E41165"/>
                </a:solidFill>
                <a:latin typeface="Calibri"/>
                <a:cs typeface="Calibri"/>
              </a:rPr>
              <a:t>©</a:t>
            </a:r>
            <a:r>
              <a:rPr sz="700" b="0" spc="-7" dirty="0">
                <a:solidFill>
                  <a:srgbClr val="E41165"/>
                </a:solidFill>
                <a:latin typeface="Calibri"/>
                <a:cs typeface="Calibri"/>
              </a:rPr>
              <a:t> </a:t>
            </a:r>
            <a:r>
              <a:rPr sz="700" b="0" dirty="0">
                <a:solidFill>
                  <a:srgbClr val="E41165"/>
                </a:solidFill>
                <a:latin typeface="Calibri"/>
                <a:cs typeface="Calibri"/>
              </a:rPr>
              <a:t>2021</a:t>
            </a:r>
            <a:r>
              <a:rPr sz="700" b="0" spc="-2" dirty="0">
                <a:solidFill>
                  <a:srgbClr val="E41165"/>
                </a:solidFill>
                <a:latin typeface="Calibri"/>
                <a:cs typeface="Calibri"/>
              </a:rPr>
              <a:t> Tata</a:t>
            </a:r>
            <a:r>
              <a:rPr sz="700" b="0" spc="-7" dirty="0">
                <a:solidFill>
                  <a:srgbClr val="E41165"/>
                </a:solidFill>
                <a:latin typeface="Calibri"/>
                <a:cs typeface="Calibri"/>
              </a:rPr>
              <a:t> </a:t>
            </a:r>
            <a:r>
              <a:rPr sz="700" b="0" spc="-2" dirty="0">
                <a:solidFill>
                  <a:srgbClr val="E41165"/>
                </a:solidFill>
                <a:latin typeface="Calibri"/>
                <a:cs typeface="Calibri"/>
              </a:rPr>
              <a:t>Consultancy</a:t>
            </a:r>
            <a:r>
              <a:rPr sz="700" b="0" spc="-7" dirty="0">
                <a:solidFill>
                  <a:srgbClr val="E41165"/>
                </a:solidFill>
                <a:latin typeface="Calibri"/>
                <a:cs typeface="Calibri"/>
              </a:rPr>
              <a:t> </a:t>
            </a:r>
            <a:r>
              <a:rPr sz="700" b="0" spc="-2" dirty="0">
                <a:solidFill>
                  <a:srgbClr val="E41165"/>
                </a:solidFill>
                <a:latin typeface="Calibri"/>
                <a:cs typeface="Calibri"/>
              </a:rPr>
              <a:t>Services Limited</a:t>
            </a:r>
            <a:endParaRPr sz="700" b="0" dirty="0">
              <a:solidFill>
                <a:srgbClr val="E41165"/>
              </a:solidFill>
              <a:latin typeface="Calibri"/>
              <a:cs typeface="Calibri"/>
            </a:endParaRPr>
          </a:p>
        </p:txBody>
      </p:sp>
      <p:pic>
        <p:nvPicPr>
          <p:cNvPr id="13" name="Graphic 12">
            <a:extLst>
              <a:ext uri="{FF2B5EF4-FFF2-40B4-BE49-F238E27FC236}">
                <a16:creationId xmlns:a16="http://schemas.microsoft.com/office/drawing/2014/main" id="{78A6957D-225C-4484-B526-74E0CB657FB2}"/>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7"/>
          </a:xfrm>
          <a:prstGeom prst="rect">
            <a:avLst/>
          </a:prstGeom>
        </p:spPr>
      </p:pic>
      <p:pic>
        <p:nvPicPr>
          <p:cNvPr id="14" name="Graphic 13">
            <a:extLst>
              <a:ext uri="{FF2B5EF4-FFF2-40B4-BE49-F238E27FC236}">
                <a16:creationId xmlns:a16="http://schemas.microsoft.com/office/drawing/2014/main" id="{FD5DCB7C-D0D4-4299-BE3C-EF8EC66E0B9E}"/>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098" y="215972"/>
            <a:ext cx="1315105" cy="364021"/>
          </a:xfrm>
          <a:prstGeom prst="rect">
            <a:avLst/>
          </a:prstGeom>
        </p:spPr>
      </p:pic>
    </p:spTree>
    <p:extLst>
      <p:ext uri="{BB962C8B-B14F-4D97-AF65-F5344CB8AC3E}">
        <p14:creationId xmlns:p14="http://schemas.microsoft.com/office/powerpoint/2010/main" val="9813343"/>
      </p:ext>
    </p:extLst>
  </p:cSld>
  <p:clrMap bg1="lt1" tx1="dk1" bg2="lt2" tx2="dk2" accent1="accent1" accent2="accent2" accent3="accent3" accent4="accent4" accent5="accent5" accent6="accent6" hlink="hlink" folHlink="folHlink"/>
  <p:sldLayoutIdLst>
    <p:sldLayoutId id="2147483854" r:id="rId1"/>
  </p:sldLayoutIdLst>
  <p:hf sldNum="0" hdr="0" dt="0"/>
  <p:txStyles>
    <p:titleStyle>
      <a:lvl1pPr algn="l" defTabSz="914355" rtl="0" eaLnBrk="1" latinLnBrk="0" hangingPunct="1">
        <a:lnSpc>
          <a:spcPct val="90000"/>
        </a:lnSpc>
        <a:spcBef>
          <a:spcPct val="0"/>
        </a:spcBef>
        <a:buNone/>
        <a:defRPr lang="en-US" sz="2200" b="0" kern="0" baseline="0" dirty="0">
          <a:solidFill>
            <a:schemeClr val="bg1"/>
          </a:solidFill>
          <a:latin typeface="+mj-lt"/>
          <a:ea typeface="+mj-ea"/>
          <a:cs typeface="+mj-cs"/>
        </a:defRPr>
      </a:lvl1pPr>
    </p:titleStyle>
    <p:bodyStyle>
      <a:lvl1pPr marL="228588" indent="-228588" algn="l" defTabSz="914355" rtl="0" eaLnBrk="1" latinLnBrk="0" hangingPunct="1">
        <a:lnSpc>
          <a:spcPct val="90000"/>
        </a:lnSpc>
        <a:spcBef>
          <a:spcPts val="1000"/>
        </a:spcBef>
        <a:buClr>
          <a:srgbClr val="E41165"/>
        </a:buClr>
        <a:buFont typeface="Arial" panose="020B0604020202020204" pitchFamily="34" charset="0"/>
        <a:buChar char="•"/>
        <a:defRPr lang="en-US" sz="1200" kern="1200" smtClean="0">
          <a:solidFill>
            <a:schemeClr val="bg1"/>
          </a:solidFill>
          <a:latin typeface="+mn-lt"/>
          <a:ea typeface="+mn-ea"/>
          <a:cs typeface="+mn-cs"/>
        </a:defRPr>
      </a:lvl1pPr>
      <a:lvl2pPr marL="685766"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bg1"/>
          </a:solidFill>
          <a:latin typeface="+mn-lt"/>
          <a:ea typeface="+mn-ea"/>
          <a:cs typeface="+mn-cs"/>
        </a:defRPr>
      </a:lvl2pPr>
      <a:lvl3pPr marL="1142944" indent="-228588" algn="l" defTabSz="914355"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3pPr>
      <a:lvl4pPr marL="1600120" indent="-228588" algn="l" defTabSz="914355"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4pPr>
      <a:lvl5pPr marL="2057297" indent="-228588" algn="l" defTabSz="914355" rtl="0" eaLnBrk="1" latinLnBrk="0" hangingPunct="1">
        <a:lnSpc>
          <a:spcPct val="90000"/>
        </a:lnSpc>
        <a:spcBef>
          <a:spcPts val="500"/>
        </a:spcBef>
        <a:buFont typeface="Arial" panose="020B0604020202020204" pitchFamily="34" charset="0"/>
        <a:buChar char="•"/>
        <a:defRPr lang="en-US" sz="1200" kern="1200" dirty="0">
          <a:solidFill>
            <a:schemeClr val="bg1"/>
          </a:solidFill>
          <a:latin typeface="+mn-lt"/>
          <a:ea typeface="+mn-ea"/>
          <a:cs typeface="+mn-cs"/>
        </a:defRPr>
      </a:lvl5pPr>
      <a:lvl6pPr marL="2514474"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360">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E663A1-B469-4477-ACD8-AF6930245A32}"/>
              </a:ext>
            </a:extLst>
          </p:cNvPr>
          <p:cNvSpPr/>
          <p:nvPr userDrawn="1"/>
        </p:nvSpPr>
        <p:spPr>
          <a:xfrm>
            <a:off x="292098" y="2395468"/>
            <a:ext cx="2650475" cy="350737"/>
          </a:xfrm>
          <a:prstGeom prst="rect">
            <a:avLst/>
          </a:prstGeom>
        </p:spPr>
        <p:txBody>
          <a:bodyPr vert="horz" wrap="square" lIns="0" tIns="12065" rIns="0" bIns="0" rtlCol="0" anchor="ctr">
            <a:spAutoFit/>
          </a:bodyPr>
          <a:lstStyle/>
          <a:p>
            <a:pPr lvl="0"/>
            <a:r>
              <a:rPr lang="en-US" sz="2200" b="0" kern="0" baseline="0" dirty="0">
                <a:latin typeface="+mj-lt"/>
                <a:ea typeface="+mj-ea"/>
                <a:cs typeface="+mj-cs"/>
              </a:rPr>
              <a:t>Thank you</a:t>
            </a:r>
          </a:p>
        </p:txBody>
      </p:sp>
      <p:sp>
        <p:nvSpPr>
          <p:cNvPr id="7" name="object 5">
            <a:extLst>
              <a:ext uri="{FF2B5EF4-FFF2-40B4-BE49-F238E27FC236}">
                <a16:creationId xmlns:a16="http://schemas.microsoft.com/office/drawing/2014/main" id="{0722452D-299C-4935-8E11-CB749311D789}"/>
              </a:ext>
            </a:extLst>
          </p:cNvPr>
          <p:cNvSpPr txBox="1"/>
          <p:nvPr userDrawn="1"/>
        </p:nvSpPr>
        <p:spPr>
          <a:xfrm>
            <a:off x="291953" y="4927600"/>
            <a:ext cx="1902444" cy="107722"/>
          </a:xfrm>
          <a:prstGeom prst="rect">
            <a:avLst/>
          </a:prstGeom>
        </p:spPr>
        <p:txBody>
          <a:bodyPr vert="horz" wrap="none" lIns="0" tIns="0" rIns="0" bIns="0" rtlCol="0">
            <a:spAutoFit/>
          </a:bodyPr>
          <a:lstStyle/>
          <a:p>
            <a:pPr marL="5776">
              <a:lnSpc>
                <a:spcPct val="100000"/>
              </a:lnSpc>
              <a:spcBef>
                <a:spcPts val="45"/>
              </a:spcBef>
            </a:pPr>
            <a:r>
              <a:rPr sz="700" b="0" spc="-2" dirty="0">
                <a:solidFill>
                  <a:srgbClr val="E41165"/>
                </a:solidFill>
                <a:latin typeface="Calibri"/>
                <a:cs typeface="Calibri"/>
              </a:rPr>
              <a:t>Copyright</a:t>
            </a:r>
            <a:r>
              <a:rPr sz="700" b="0" spc="-7" dirty="0">
                <a:solidFill>
                  <a:srgbClr val="E41165"/>
                </a:solidFill>
                <a:latin typeface="Calibri"/>
                <a:cs typeface="Calibri"/>
              </a:rPr>
              <a:t> </a:t>
            </a:r>
            <a:r>
              <a:rPr sz="700" b="0" dirty="0">
                <a:solidFill>
                  <a:srgbClr val="E41165"/>
                </a:solidFill>
                <a:latin typeface="Calibri"/>
                <a:cs typeface="Calibri"/>
              </a:rPr>
              <a:t>©</a:t>
            </a:r>
            <a:r>
              <a:rPr sz="700" b="0" spc="-7" dirty="0">
                <a:solidFill>
                  <a:srgbClr val="E41165"/>
                </a:solidFill>
                <a:latin typeface="Calibri"/>
                <a:cs typeface="Calibri"/>
              </a:rPr>
              <a:t> </a:t>
            </a:r>
            <a:r>
              <a:rPr sz="700" b="0" dirty="0">
                <a:solidFill>
                  <a:srgbClr val="E41165"/>
                </a:solidFill>
                <a:latin typeface="Calibri"/>
                <a:cs typeface="Calibri"/>
              </a:rPr>
              <a:t>2021</a:t>
            </a:r>
            <a:r>
              <a:rPr sz="700" b="0" spc="-2" dirty="0">
                <a:solidFill>
                  <a:srgbClr val="E41165"/>
                </a:solidFill>
                <a:latin typeface="Calibri"/>
                <a:cs typeface="Calibri"/>
              </a:rPr>
              <a:t> Tata</a:t>
            </a:r>
            <a:r>
              <a:rPr sz="700" b="0" spc="-7" dirty="0">
                <a:solidFill>
                  <a:srgbClr val="E41165"/>
                </a:solidFill>
                <a:latin typeface="Calibri"/>
                <a:cs typeface="Calibri"/>
              </a:rPr>
              <a:t> </a:t>
            </a:r>
            <a:r>
              <a:rPr sz="700" b="0" spc="-2" dirty="0">
                <a:solidFill>
                  <a:srgbClr val="E41165"/>
                </a:solidFill>
                <a:latin typeface="Calibri"/>
                <a:cs typeface="Calibri"/>
              </a:rPr>
              <a:t>Consultancy</a:t>
            </a:r>
            <a:r>
              <a:rPr sz="700" b="0" spc="-7" dirty="0">
                <a:solidFill>
                  <a:srgbClr val="E41165"/>
                </a:solidFill>
                <a:latin typeface="Calibri"/>
                <a:cs typeface="Calibri"/>
              </a:rPr>
              <a:t> </a:t>
            </a:r>
            <a:r>
              <a:rPr sz="700" b="0" spc="-2" dirty="0">
                <a:solidFill>
                  <a:srgbClr val="E41165"/>
                </a:solidFill>
                <a:latin typeface="Calibri"/>
                <a:cs typeface="Calibri"/>
              </a:rPr>
              <a:t>Services Limited</a:t>
            </a:r>
            <a:endParaRPr sz="700" b="0" dirty="0">
              <a:solidFill>
                <a:srgbClr val="E41165"/>
              </a:solidFill>
              <a:latin typeface="Calibri"/>
              <a:cs typeface="Calibri"/>
            </a:endParaRPr>
          </a:p>
        </p:txBody>
      </p:sp>
      <p:pic>
        <p:nvPicPr>
          <p:cNvPr id="6" name="Graphic 5">
            <a:extLst>
              <a:ext uri="{FF2B5EF4-FFF2-40B4-BE49-F238E27FC236}">
                <a16:creationId xmlns:a16="http://schemas.microsoft.com/office/drawing/2014/main" id="{D1EE9218-C7DD-4E45-ACF2-8F5DB8A34D0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7"/>
          </a:xfrm>
          <a:prstGeom prst="rect">
            <a:avLst/>
          </a:prstGeom>
        </p:spPr>
      </p:pic>
      <p:pic>
        <p:nvPicPr>
          <p:cNvPr id="8" name="Graphic 7">
            <a:extLst>
              <a:ext uri="{FF2B5EF4-FFF2-40B4-BE49-F238E27FC236}">
                <a16:creationId xmlns:a16="http://schemas.microsoft.com/office/drawing/2014/main" id="{94C0411F-9A6E-480C-B8B4-930C1206C5A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2098" y="215972"/>
            <a:ext cx="1315104" cy="364021"/>
          </a:xfrm>
          <a:prstGeom prst="rect">
            <a:avLst/>
          </a:prstGeom>
        </p:spPr>
      </p:pic>
      <p:sp>
        <p:nvSpPr>
          <p:cNvPr id="9" name="Rectangle 8">
            <a:extLst>
              <a:ext uri="{FF2B5EF4-FFF2-40B4-BE49-F238E27FC236}">
                <a16:creationId xmlns:a16="http://schemas.microsoft.com/office/drawing/2014/main" id="{022E0E5C-42D9-44C3-89C1-D707CE9B147A}"/>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6831B4C3-D5FA-4A30-BE4D-5CDA923C786E}"/>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9BF62-AEA7-458C-8360-8B032A2CF622}"/>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F0EB9762-CAFF-4D0A-B818-46287453272F}"/>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3420853070"/>
      </p:ext>
    </p:extLst>
  </p:cSld>
  <p:clrMap bg1="lt1" tx1="dk1" bg2="lt2" tx2="dk2" accent1="accent1" accent2="accent2" accent3="accent3" accent4="accent4" accent5="accent5" accent6="accent6" hlink="hlink" folHlink="folHlink"/>
  <p:sldLayoutIdLst>
    <p:sldLayoutId id="2147483856" r:id="rId1"/>
  </p:sldLayoutIdLst>
  <p:txStyles>
    <p:titleStyle>
      <a:lvl1pPr algn="l" defTabSz="914400" rtl="0" eaLnBrk="1" latinLnBrk="0" hangingPunct="1">
        <a:lnSpc>
          <a:spcPct val="100000"/>
        </a:lnSpc>
        <a:spcBef>
          <a:spcPct val="0"/>
        </a:spcBef>
        <a:buNone/>
        <a:defRPr lang="en-US" sz="2200" b="0" i="0" kern="0" spc="-5" baseline="0" dirty="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smtClean="0">
          <a:solidFill>
            <a:srgbClr val="E41165"/>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5" pos="180">
          <p15:clr>
            <a:srgbClr val="F26B43"/>
          </p15:clr>
        </p15:guide>
        <p15:guide id="6" pos="5580">
          <p15:clr>
            <a:srgbClr val="F26B43"/>
          </p15:clr>
        </p15:guide>
        <p15:guide id="7" orient="horz" pos="1620" userDrawn="1">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4E41C23-2A04-440A-A439-8B36022F5942}"/>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192992" y="107915"/>
            <a:ext cx="7886195" cy="553027"/>
          </a:xfrm>
          <a:prstGeom prst="rect">
            <a:avLst/>
          </a:prstGeom>
        </p:spPr>
        <p:txBody>
          <a:bodyPr vert="horz" lIns="91440" tIns="45720" rIns="91440" bIns="45720" rtlCol="0" anchor="t">
            <a:noAutofit/>
          </a:bodyPr>
          <a:lstStyle/>
          <a:p>
            <a:pPr lvl="0"/>
            <a:r>
              <a:rPr lang="en-US" dirty="0"/>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293665" y="839933"/>
            <a:ext cx="8572737" cy="3263034"/>
          </a:xfrm>
          <a:prstGeom prst="rect">
            <a:avLst/>
          </a:prstGeom>
        </p:spPr>
        <p:txBody>
          <a:bodyPr vert="horz" lIns="0" tIns="45720" rIns="0" bIns="45720" rtlCol="0">
            <a:normAutofit/>
          </a:bodyPr>
          <a:lstStyle/>
          <a:p>
            <a:pPr marL="171442" lvl="0" indent="-171442">
              <a:buClr>
                <a:srgbClr val="F03782"/>
              </a:buClr>
            </a:pPr>
            <a:r>
              <a:rPr lang="en-US" dirty="0"/>
              <a:t>Click to edit Master text styles</a:t>
            </a:r>
          </a:p>
          <a:p>
            <a:pPr marL="379354" lvl="1" indent="-171442">
              <a:buClr>
                <a:srgbClr val="F03782"/>
              </a:buClr>
              <a:buFont typeface="Symbol" panose="05050102010706020507" pitchFamily="18" charset="2"/>
              <a:buChar char="-"/>
            </a:pPr>
            <a:r>
              <a:rPr lang="en-US" dirty="0"/>
              <a:t>Second level</a:t>
            </a:r>
          </a:p>
          <a:p>
            <a:pPr marL="587264" lvl="2" indent="-171442">
              <a:buClr>
                <a:srgbClr val="F03782"/>
              </a:buClr>
            </a:pPr>
            <a:r>
              <a:rPr lang="en-US" dirty="0"/>
              <a:t>Third level</a:t>
            </a:r>
          </a:p>
          <a:p>
            <a:pPr marL="795176" lvl="3" indent="-171442">
              <a:buClr>
                <a:srgbClr val="F03782"/>
              </a:buClr>
              <a:buFont typeface="Courier New" panose="02070309020205020404" pitchFamily="49" charset="0"/>
              <a:buChar char="o"/>
            </a:pPr>
            <a:r>
              <a:rPr lang="en-US" dirty="0"/>
              <a:t>Fourth level</a:t>
            </a:r>
          </a:p>
          <a:p>
            <a:pPr marL="1003088" lvl="4" indent="-171442">
              <a:buClr>
                <a:srgbClr val="F03782"/>
              </a:buClr>
            </a:pPr>
            <a:r>
              <a:rPr lang="en-US" dirty="0"/>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userDrawn="1"/>
        </p:nvCxnSpPr>
        <p:spPr>
          <a:xfrm>
            <a:off x="4565002" y="4942596"/>
            <a:ext cx="0" cy="12717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4581524" y="4942596"/>
            <a:ext cx="1876425" cy="127170"/>
          </a:xfrm>
          <a:prstGeom prst="rect">
            <a:avLst/>
          </a:prstGeom>
        </p:spPr>
        <p:txBody>
          <a:bodyPr vert="horz" lIns="64008" tIns="45720" rIns="91440" bIns="45720" rtlCol="0" anchor="ctr"/>
          <a:lstStyle>
            <a:lvl1pPr>
              <a:defRPr lang="en-US" sz="700">
                <a:solidFill>
                  <a:schemeClr val="tx1">
                    <a:lumMod val="75000"/>
                    <a:lumOff val="25000"/>
                  </a:schemeClr>
                </a:solidFill>
              </a:defRPr>
            </a:lvl1pPr>
          </a:lstStyle>
          <a:p>
            <a:r>
              <a:rPr lang="en-US" dirty="0"/>
              <a:t>TCS Confidential</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userDrawn="1"/>
        </p:nvSpPr>
        <p:spPr bwMode="auto">
          <a:xfrm>
            <a:off x="4299348" y="4942596"/>
            <a:ext cx="300588" cy="12717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700" noProof="0" smtClean="0"/>
              <a:pPr lvl="0"/>
              <a:t>‹#›</a:t>
            </a:fld>
            <a:r>
              <a:rPr lang="en-US" sz="700" noProof="0" dirty="0"/>
              <a:t> </a:t>
            </a:r>
          </a:p>
        </p:txBody>
      </p:sp>
      <p:cxnSp>
        <p:nvCxnSpPr>
          <p:cNvPr id="29" name="Straight Connector 28">
            <a:extLst>
              <a:ext uri="{FF2B5EF4-FFF2-40B4-BE49-F238E27FC236}">
                <a16:creationId xmlns:a16="http://schemas.microsoft.com/office/drawing/2014/main" id="{F6F403C3-AECA-43E3-B70F-8CE8C20C79F8}"/>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DB6FADE-9B8F-4183-95D8-36CAA23AE3F3}"/>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4752" y="4742464"/>
            <a:ext cx="1030408" cy="285217"/>
          </a:xfrm>
          <a:prstGeom prst="rect">
            <a:avLst/>
          </a:prstGeom>
        </p:spPr>
      </p:pic>
      <p:sp>
        <p:nvSpPr>
          <p:cNvPr id="6" name="TextBox 5">
            <a:extLst>
              <a:ext uri="{FF2B5EF4-FFF2-40B4-BE49-F238E27FC236}">
                <a16:creationId xmlns:a16="http://schemas.microsoft.com/office/drawing/2014/main" id="{D3AF0D48-F837-443A-B742-FA8AFEE7A4BD}"/>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pic>
        <p:nvPicPr>
          <p:cNvPr id="16" name="Picture 12">
            <a:extLst>
              <a:ext uri="{FF2B5EF4-FFF2-40B4-BE49-F238E27FC236}">
                <a16:creationId xmlns:a16="http://schemas.microsoft.com/office/drawing/2014/main" id="{0A546CE0-DB7F-4056-8F41-AAB273C1EF5E}"/>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962479" y="4935086"/>
            <a:ext cx="903923" cy="118872"/>
          </a:xfrm>
          <a:prstGeom prst="rect">
            <a:avLst/>
          </a:prstGeom>
        </p:spPr>
      </p:pic>
      <p:sp>
        <p:nvSpPr>
          <p:cNvPr id="13" name="Rectangle 12">
            <a:extLst>
              <a:ext uri="{FF2B5EF4-FFF2-40B4-BE49-F238E27FC236}">
                <a16:creationId xmlns:a16="http://schemas.microsoft.com/office/drawing/2014/main" id="{E5AFFEEF-BA33-4360-BE60-2A11102F0184}"/>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2488901210"/>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Lst>
  <p:hf sldNum="0" hdr="0" dt="0"/>
  <p:txStyles>
    <p:titleStyle>
      <a:lvl1pPr algn="l" defTabSz="914355" rtl="0" eaLnBrk="1" latinLnBrk="0" hangingPunct="1">
        <a:lnSpc>
          <a:spcPct val="90000"/>
        </a:lnSpc>
        <a:spcBef>
          <a:spcPct val="0"/>
        </a:spcBef>
        <a:buNone/>
        <a:defRPr lang="en-US" sz="2100" b="0" kern="0" baseline="0" dirty="0">
          <a:solidFill>
            <a:srgbClr val="E41165"/>
          </a:solidFill>
          <a:latin typeface="+mj-lt"/>
          <a:ea typeface="+mj-ea"/>
          <a:cs typeface="+mj-cs"/>
        </a:defRPr>
      </a:lvl1pPr>
    </p:titleStyle>
    <p:bodyStyle>
      <a:lvl1pPr marL="228588" indent="-228588" algn="l" defTabSz="914355" rtl="0" eaLnBrk="1" latinLnBrk="0" hangingPunct="1">
        <a:lnSpc>
          <a:spcPct val="90000"/>
        </a:lnSpc>
        <a:spcBef>
          <a:spcPts val="1000"/>
        </a:spcBef>
        <a:buClr>
          <a:srgbClr val="E41165"/>
        </a:buClr>
        <a:buFont typeface="Arial" panose="020B0604020202020204" pitchFamily="34" charset="0"/>
        <a:buChar char="•"/>
        <a:defRPr lang="en-US" sz="1200" kern="1200" smtClean="0">
          <a:solidFill>
            <a:schemeClr val="tx1"/>
          </a:solidFill>
          <a:latin typeface="+mn-lt"/>
          <a:ea typeface="+mn-ea"/>
          <a:cs typeface="+mn-cs"/>
        </a:defRPr>
      </a:lvl1pPr>
      <a:lvl2pPr marL="685766"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tx1"/>
          </a:solidFill>
          <a:latin typeface="+mn-lt"/>
          <a:ea typeface="+mn-ea"/>
          <a:cs typeface="+mn-cs"/>
        </a:defRPr>
      </a:lvl2pPr>
      <a:lvl3pPr marL="1142944"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tx1"/>
          </a:solidFill>
          <a:latin typeface="+mn-lt"/>
          <a:ea typeface="+mn-ea"/>
          <a:cs typeface="+mn-cs"/>
        </a:defRPr>
      </a:lvl3pPr>
      <a:lvl4pPr marL="1600120"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tx1"/>
          </a:solidFill>
          <a:latin typeface="+mn-lt"/>
          <a:ea typeface="+mn-ea"/>
          <a:cs typeface="+mn-cs"/>
        </a:defRPr>
      </a:lvl4pPr>
      <a:lvl5pPr marL="2057297"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a:solidFill>
            <a:schemeClr val="tx1"/>
          </a:solidFill>
          <a:latin typeface="+mn-lt"/>
          <a:ea typeface="+mn-ea"/>
          <a:cs typeface="+mn-cs"/>
        </a:defRPr>
      </a:lvl5pPr>
      <a:lvl6pPr marL="2514474"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192993" y="107916"/>
            <a:ext cx="7886195" cy="553027"/>
          </a:xfrm>
          <a:prstGeom prst="rect">
            <a:avLst/>
          </a:prstGeom>
        </p:spPr>
        <p:txBody>
          <a:bodyPr vert="horz" lIns="91440" tIns="45720" rIns="91440" bIns="45720" rtlCol="0" anchor="t">
            <a:noAutofit/>
          </a:bodyPr>
          <a:lstStyle/>
          <a:p>
            <a:pPr lvl="0"/>
            <a:r>
              <a:rPr lang="en-US" dirty="0"/>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284562" y="839933"/>
            <a:ext cx="8572737" cy="3263034"/>
          </a:xfrm>
          <a:prstGeom prst="rect">
            <a:avLst/>
          </a:prstGeom>
        </p:spPr>
        <p:txBody>
          <a:bodyPr vert="horz" lIns="0" tIns="45720" rIns="0" bIns="45720" rtlCol="0">
            <a:normAutofit/>
          </a:bodyPr>
          <a:lstStyle/>
          <a:p>
            <a:pPr marL="171438" lvl="0" indent="-171438">
              <a:buClr>
                <a:srgbClr val="F03782"/>
              </a:buClr>
            </a:pPr>
            <a:r>
              <a:rPr lang="en-US" dirty="0"/>
              <a:t>Click to edit Master text styles</a:t>
            </a:r>
          </a:p>
          <a:p>
            <a:pPr marL="379345" lvl="1" indent="-171438">
              <a:buClr>
                <a:srgbClr val="F03782"/>
              </a:buClr>
              <a:buFont typeface="Symbol" panose="05050102010706020507" pitchFamily="18" charset="2"/>
              <a:buChar char="-"/>
            </a:pPr>
            <a:r>
              <a:rPr lang="en-US" dirty="0"/>
              <a:t>Second level</a:t>
            </a:r>
          </a:p>
          <a:p>
            <a:pPr marL="587249" lvl="2" indent="-171438">
              <a:buClr>
                <a:srgbClr val="F03782"/>
              </a:buClr>
            </a:pPr>
            <a:r>
              <a:rPr lang="en-US" dirty="0"/>
              <a:t>Third level</a:t>
            </a:r>
          </a:p>
          <a:p>
            <a:pPr marL="795156" lvl="3" indent="-171438">
              <a:buClr>
                <a:srgbClr val="F03782"/>
              </a:buClr>
              <a:buFont typeface="Courier New" panose="02070309020205020404" pitchFamily="49" charset="0"/>
              <a:buChar char="o"/>
            </a:pPr>
            <a:r>
              <a:rPr lang="en-US" dirty="0"/>
              <a:t>Fourth level</a:t>
            </a:r>
          </a:p>
          <a:p>
            <a:pPr marL="1003063" lvl="4" indent="-171438">
              <a:buClr>
                <a:srgbClr val="F03782"/>
              </a:buClr>
            </a:pPr>
            <a:r>
              <a:rPr lang="en-US" dirty="0"/>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userDrawn="1"/>
        </p:nvCxnSpPr>
        <p:spPr>
          <a:xfrm>
            <a:off x="4565002" y="4933493"/>
            <a:ext cx="0" cy="1271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4581524" y="4936527"/>
            <a:ext cx="1876425" cy="127170"/>
          </a:xfrm>
          <a:prstGeom prst="rect">
            <a:avLst/>
          </a:prstGeom>
        </p:spPr>
        <p:txBody>
          <a:bodyPr vert="horz" lIns="64008" tIns="45720" rIns="91440" bIns="45720" rtlCol="0" anchor="ctr"/>
          <a:lstStyle>
            <a:lvl1pPr>
              <a:defRPr lang="en-US" sz="700">
                <a:solidFill>
                  <a:schemeClr val="bg1"/>
                </a:solidFill>
              </a:defRPr>
            </a:lvl1pPr>
          </a:lstStyle>
          <a:p>
            <a:r>
              <a:rPr lang="en-US" dirty="0"/>
              <a:t>TCS Confidential</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userDrawn="1"/>
        </p:nvSpPr>
        <p:spPr bwMode="auto">
          <a:xfrm>
            <a:off x="4299348" y="4936527"/>
            <a:ext cx="300588" cy="12717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700" noProof="0" smtClean="0">
                <a:solidFill>
                  <a:schemeClr val="bg1"/>
                </a:solidFill>
              </a:rPr>
              <a:pPr lvl="0"/>
              <a:t>‹#›</a:t>
            </a:fld>
            <a:r>
              <a:rPr lang="en-US" sz="700" noProof="0" dirty="0">
                <a:solidFill>
                  <a:schemeClr val="bg1"/>
                </a:solidFill>
              </a:rPr>
              <a:t> </a:t>
            </a:r>
          </a:p>
        </p:txBody>
      </p:sp>
      <p:pic>
        <p:nvPicPr>
          <p:cNvPr id="16" name="Picture 12">
            <a:extLst>
              <a:ext uri="{FF2B5EF4-FFF2-40B4-BE49-F238E27FC236}">
                <a16:creationId xmlns:a16="http://schemas.microsoft.com/office/drawing/2014/main" id="{0DC637A5-44CF-488B-B0CF-95D6258B43CD}"/>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7962480" y="4938121"/>
            <a:ext cx="903923" cy="118872"/>
          </a:xfrm>
          <a:prstGeom prst="rect">
            <a:avLst/>
          </a:prstGeom>
        </p:spPr>
      </p:pic>
      <p:sp>
        <p:nvSpPr>
          <p:cNvPr id="18" name="Rectangle 17">
            <a:extLst>
              <a:ext uri="{FF2B5EF4-FFF2-40B4-BE49-F238E27FC236}">
                <a16:creationId xmlns:a16="http://schemas.microsoft.com/office/drawing/2014/main" id="{F96B849F-0F60-4E8F-BA8E-E91C2BE0ED3F}"/>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9" name="Straight Connector 18">
            <a:extLst>
              <a:ext uri="{FF2B5EF4-FFF2-40B4-BE49-F238E27FC236}">
                <a16:creationId xmlns:a16="http://schemas.microsoft.com/office/drawing/2014/main" id="{2BB49C25-A889-40F6-B435-4920BCF97B82}"/>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8E09A9F-6EB0-438C-A1AF-E44A166E116F}"/>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21" name="Rectangle 20">
            <a:extLst>
              <a:ext uri="{FF2B5EF4-FFF2-40B4-BE49-F238E27FC236}">
                <a16:creationId xmlns:a16="http://schemas.microsoft.com/office/drawing/2014/main" id="{2A06B8FF-CF61-4E23-AD6E-7102A245AB65}"/>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pic>
        <p:nvPicPr>
          <p:cNvPr id="5" name="Picture 4" descr="A picture containing text&#10;&#10;Description automatically generated">
            <a:extLst>
              <a:ext uri="{FF2B5EF4-FFF2-40B4-BE49-F238E27FC236}">
                <a16:creationId xmlns:a16="http://schemas.microsoft.com/office/drawing/2014/main" id="{07A11C02-8B49-854A-BFC0-80AF3206134A}"/>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90384" y="4758331"/>
            <a:ext cx="1220400" cy="274100"/>
          </a:xfrm>
          <a:prstGeom prst="rect">
            <a:avLst/>
          </a:prstGeom>
        </p:spPr>
      </p:pic>
    </p:spTree>
    <p:extLst>
      <p:ext uri="{BB962C8B-B14F-4D97-AF65-F5344CB8AC3E}">
        <p14:creationId xmlns:p14="http://schemas.microsoft.com/office/powerpoint/2010/main" val="146506912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8" r:id="rId4"/>
  </p:sldLayoutIdLst>
  <p:hf sldNum="0" hdr="0" dt="0"/>
  <p:txStyles>
    <p:titleStyle>
      <a:lvl1pPr algn="l" defTabSz="914333" rtl="0" eaLnBrk="1" latinLnBrk="0" hangingPunct="1">
        <a:lnSpc>
          <a:spcPct val="90000"/>
        </a:lnSpc>
        <a:spcBef>
          <a:spcPct val="0"/>
        </a:spcBef>
        <a:buNone/>
        <a:defRPr lang="en-US" sz="2100" b="0" kern="0" baseline="0" dirty="0">
          <a:solidFill>
            <a:schemeClr val="bg1"/>
          </a:solidFill>
          <a:latin typeface="+mj-lt"/>
          <a:ea typeface="+mj-ea"/>
          <a:cs typeface="+mj-cs"/>
        </a:defRPr>
      </a:lvl1pPr>
    </p:titleStyle>
    <p:bodyStyle>
      <a:lvl1pPr marL="228582" indent="-228582" algn="l" defTabSz="914333" rtl="0" eaLnBrk="1" latinLnBrk="0" hangingPunct="1">
        <a:lnSpc>
          <a:spcPct val="90000"/>
        </a:lnSpc>
        <a:spcBef>
          <a:spcPts val="1000"/>
        </a:spcBef>
        <a:buClr>
          <a:srgbClr val="E41165"/>
        </a:buClr>
        <a:buFont typeface="Arial" panose="020B0604020202020204" pitchFamily="34" charset="0"/>
        <a:buChar char="•"/>
        <a:defRPr lang="en-US" sz="1200" kern="1200" smtClean="0">
          <a:solidFill>
            <a:schemeClr val="bg1"/>
          </a:solidFill>
          <a:latin typeface="+mn-lt"/>
          <a:ea typeface="+mn-ea"/>
          <a:cs typeface="+mn-cs"/>
        </a:defRPr>
      </a:lvl1pPr>
      <a:lvl2pPr marL="685749" indent="-228582" algn="l" defTabSz="914333"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bg1"/>
          </a:solidFill>
          <a:latin typeface="+mn-lt"/>
          <a:ea typeface="+mn-ea"/>
          <a:cs typeface="+mn-cs"/>
        </a:defRPr>
      </a:lvl2pPr>
      <a:lvl3pPr marL="1142915" indent="-228582" algn="l" defTabSz="914333"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3pPr>
      <a:lvl4pPr marL="1600080" indent="-228582" algn="l" defTabSz="914333"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4pPr>
      <a:lvl5pPr marL="2057246" indent="-228582" algn="l" defTabSz="914333" rtl="0" eaLnBrk="1" latinLnBrk="0" hangingPunct="1">
        <a:lnSpc>
          <a:spcPct val="90000"/>
        </a:lnSpc>
        <a:spcBef>
          <a:spcPts val="500"/>
        </a:spcBef>
        <a:buFont typeface="Arial" panose="020B0604020202020204" pitchFamily="34" charset="0"/>
        <a:buChar char="•"/>
        <a:defRPr lang="en-US" sz="1200" kern="1200" dirty="0">
          <a:solidFill>
            <a:schemeClr val="bg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85">
          <p15:clr>
            <a:srgbClr val="F26B43"/>
          </p15:clr>
        </p15:guide>
        <p15:guide id="4" orient="horz" pos="557">
          <p15:clr>
            <a:srgbClr val="F26B43"/>
          </p15:clr>
        </p15:guide>
        <p15:guide id="5" orient="horz" pos="705">
          <p15:clr>
            <a:srgbClr val="F26B43"/>
          </p15:clr>
        </p15:guide>
        <p15:guide id="6" orient="horz" pos="3943">
          <p15:clr>
            <a:srgbClr val="F26B43"/>
          </p15:clr>
        </p15:guide>
        <p15:guide id="8" pos="7447">
          <p15:clr>
            <a:srgbClr val="F26B43"/>
          </p15:clr>
        </p15:guide>
        <p15:guide id="9" pos="240">
          <p15:clr>
            <a:srgbClr val="F26B43"/>
          </p15:clr>
        </p15:guide>
        <p15:guide id="10" orient="horz" pos="42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192992" y="107915"/>
            <a:ext cx="7886195" cy="553027"/>
          </a:xfrm>
          <a:prstGeom prst="rect">
            <a:avLst/>
          </a:prstGeom>
        </p:spPr>
        <p:txBody>
          <a:bodyPr vert="horz" lIns="91440" tIns="45720" rIns="91440" bIns="45720" rtlCol="0" anchor="t">
            <a:noAutofit/>
          </a:bodyPr>
          <a:lstStyle/>
          <a:p>
            <a:pPr lvl="0"/>
            <a:r>
              <a:rPr lang="en-US" dirty="0"/>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293665" y="839933"/>
            <a:ext cx="8572737" cy="3263034"/>
          </a:xfrm>
          <a:prstGeom prst="rect">
            <a:avLst/>
          </a:prstGeom>
        </p:spPr>
        <p:txBody>
          <a:bodyPr vert="horz" lIns="0" tIns="45720" rIns="0" bIns="45720" rtlCol="0">
            <a:normAutofit/>
          </a:bodyPr>
          <a:lstStyle/>
          <a:p>
            <a:pPr marL="171442" lvl="0" indent="-171442">
              <a:buClr>
                <a:srgbClr val="F03782"/>
              </a:buClr>
            </a:pPr>
            <a:r>
              <a:rPr lang="en-US" dirty="0"/>
              <a:t>Click to edit Master text styles</a:t>
            </a:r>
          </a:p>
          <a:p>
            <a:pPr marL="379354" lvl="1" indent="-171442">
              <a:buClr>
                <a:srgbClr val="F03782"/>
              </a:buClr>
              <a:buFont typeface="Symbol" panose="05050102010706020507" pitchFamily="18" charset="2"/>
              <a:buChar char="-"/>
            </a:pPr>
            <a:r>
              <a:rPr lang="en-US" dirty="0"/>
              <a:t>Second level</a:t>
            </a:r>
          </a:p>
          <a:p>
            <a:pPr marL="587264" lvl="2" indent="-171442">
              <a:buClr>
                <a:srgbClr val="F03782"/>
              </a:buClr>
            </a:pPr>
            <a:r>
              <a:rPr lang="en-US" dirty="0"/>
              <a:t>Third level</a:t>
            </a:r>
          </a:p>
          <a:p>
            <a:pPr marL="795176" lvl="3" indent="-171442">
              <a:buClr>
                <a:srgbClr val="F03782"/>
              </a:buClr>
              <a:buFont typeface="Courier New" panose="02070309020205020404" pitchFamily="49" charset="0"/>
              <a:buChar char="o"/>
            </a:pPr>
            <a:r>
              <a:rPr lang="en-US" dirty="0"/>
              <a:t>Fourth level</a:t>
            </a:r>
          </a:p>
          <a:p>
            <a:pPr marL="1003088" lvl="4" indent="-171442">
              <a:buClr>
                <a:srgbClr val="F03782"/>
              </a:buClr>
            </a:pPr>
            <a:r>
              <a:rPr lang="en-US" dirty="0"/>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userDrawn="1"/>
        </p:nvCxnSpPr>
        <p:spPr>
          <a:xfrm>
            <a:off x="4565002" y="4942596"/>
            <a:ext cx="0" cy="1271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4581524" y="4942596"/>
            <a:ext cx="1876425" cy="127170"/>
          </a:xfrm>
          <a:prstGeom prst="rect">
            <a:avLst/>
          </a:prstGeom>
        </p:spPr>
        <p:txBody>
          <a:bodyPr vert="horz" lIns="64008" tIns="45720" rIns="91440" bIns="45720" rtlCol="0" anchor="ctr"/>
          <a:lstStyle>
            <a:lvl1pPr>
              <a:defRPr lang="en-US" sz="700">
                <a:solidFill>
                  <a:schemeClr val="bg1"/>
                </a:solidFill>
              </a:defRPr>
            </a:lvl1pPr>
          </a:lstStyle>
          <a:p>
            <a:r>
              <a:rPr lang="en-US" dirty="0"/>
              <a:t>TCS Confidential</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userDrawn="1"/>
        </p:nvSpPr>
        <p:spPr bwMode="auto">
          <a:xfrm>
            <a:off x="4299348" y="4942596"/>
            <a:ext cx="300588" cy="12717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700" noProof="0" smtClean="0">
                <a:solidFill>
                  <a:schemeClr val="bg1"/>
                </a:solidFill>
              </a:rPr>
              <a:pPr lvl="0"/>
              <a:t>‹#›</a:t>
            </a:fld>
            <a:r>
              <a:rPr lang="en-US" sz="700" noProof="0" dirty="0">
                <a:solidFill>
                  <a:schemeClr val="bg1"/>
                </a:solidFill>
              </a:rPr>
              <a:t> </a:t>
            </a:r>
          </a:p>
        </p:txBody>
      </p:sp>
      <p:pic>
        <p:nvPicPr>
          <p:cNvPr id="14" name="Picture 13">
            <a:extLst>
              <a:ext uri="{FF2B5EF4-FFF2-40B4-BE49-F238E27FC236}">
                <a16:creationId xmlns:a16="http://schemas.microsoft.com/office/drawing/2014/main" id="{F1837BD0-EE67-422F-A4D8-4B01A971C696}"/>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4950" y="4742518"/>
            <a:ext cx="1030010" cy="285107"/>
          </a:xfrm>
          <a:prstGeom prst="rect">
            <a:avLst/>
          </a:prstGeom>
        </p:spPr>
      </p:pic>
      <p:pic>
        <p:nvPicPr>
          <p:cNvPr id="16" name="Picture 12">
            <a:extLst>
              <a:ext uri="{FF2B5EF4-FFF2-40B4-BE49-F238E27FC236}">
                <a16:creationId xmlns:a16="http://schemas.microsoft.com/office/drawing/2014/main" id="{0DC637A5-44CF-488B-B0CF-95D6258B43CD}"/>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962479" y="4935086"/>
            <a:ext cx="903923" cy="118872"/>
          </a:xfrm>
          <a:prstGeom prst="rect">
            <a:avLst/>
          </a:prstGeom>
        </p:spPr>
      </p:pic>
      <p:sp>
        <p:nvSpPr>
          <p:cNvPr id="18" name="Rectangle 17">
            <a:extLst>
              <a:ext uri="{FF2B5EF4-FFF2-40B4-BE49-F238E27FC236}">
                <a16:creationId xmlns:a16="http://schemas.microsoft.com/office/drawing/2014/main" id="{F96B849F-0F60-4E8F-BA8E-E91C2BE0ED3F}"/>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9" name="Straight Connector 18">
            <a:extLst>
              <a:ext uri="{FF2B5EF4-FFF2-40B4-BE49-F238E27FC236}">
                <a16:creationId xmlns:a16="http://schemas.microsoft.com/office/drawing/2014/main" id="{2BB49C25-A889-40F6-B435-4920BCF97B82}"/>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8E09A9F-6EB0-438C-A1AF-E44A166E116F}"/>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21" name="Rectangle 20">
            <a:extLst>
              <a:ext uri="{FF2B5EF4-FFF2-40B4-BE49-F238E27FC236}">
                <a16:creationId xmlns:a16="http://schemas.microsoft.com/office/drawing/2014/main" id="{2A06B8FF-CF61-4E23-AD6E-7102A245AB65}"/>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10410683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Lst>
  <p:hf sldNum="0" hdr="0" dt="0"/>
  <p:txStyles>
    <p:titleStyle>
      <a:lvl1pPr algn="l" defTabSz="914355" rtl="0" eaLnBrk="1" latinLnBrk="0" hangingPunct="1">
        <a:lnSpc>
          <a:spcPct val="90000"/>
        </a:lnSpc>
        <a:spcBef>
          <a:spcPct val="0"/>
        </a:spcBef>
        <a:buNone/>
        <a:defRPr lang="en-US" sz="2100" b="0" kern="0" baseline="0" dirty="0">
          <a:solidFill>
            <a:schemeClr val="bg1"/>
          </a:solidFill>
          <a:latin typeface="+mj-lt"/>
          <a:ea typeface="+mj-ea"/>
          <a:cs typeface="+mj-cs"/>
        </a:defRPr>
      </a:lvl1pPr>
    </p:titleStyle>
    <p:bodyStyle>
      <a:lvl1pPr marL="228588" indent="-228588" algn="l" defTabSz="914355" rtl="0" eaLnBrk="1" latinLnBrk="0" hangingPunct="1">
        <a:lnSpc>
          <a:spcPct val="90000"/>
        </a:lnSpc>
        <a:spcBef>
          <a:spcPts val="1000"/>
        </a:spcBef>
        <a:buClr>
          <a:srgbClr val="E41165"/>
        </a:buClr>
        <a:buFont typeface="Arial" panose="020B0604020202020204" pitchFamily="34" charset="0"/>
        <a:buChar char="•"/>
        <a:defRPr lang="en-US" sz="1200" kern="1200" smtClean="0">
          <a:solidFill>
            <a:schemeClr val="bg1"/>
          </a:solidFill>
          <a:latin typeface="+mn-lt"/>
          <a:ea typeface="+mn-ea"/>
          <a:cs typeface="+mn-cs"/>
        </a:defRPr>
      </a:lvl1pPr>
      <a:lvl2pPr marL="685766"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bg1"/>
          </a:solidFill>
          <a:latin typeface="+mn-lt"/>
          <a:ea typeface="+mn-ea"/>
          <a:cs typeface="+mn-cs"/>
        </a:defRPr>
      </a:lvl2pPr>
      <a:lvl3pPr marL="1142944" indent="-228588" algn="l" defTabSz="914355"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3pPr>
      <a:lvl4pPr marL="1600120" indent="-228588" algn="l" defTabSz="914355"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4pPr>
      <a:lvl5pPr marL="2057297" indent="-228588" algn="l" defTabSz="914355" rtl="0" eaLnBrk="1" latinLnBrk="0" hangingPunct="1">
        <a:lnSpc>
          <a:spcPct val="90000"/>
        </a:lnSpc>
        <a:spcBef>
          <a:spcPts val="500"/>
        </a:spcBef>
        <a:buFont typeface="Arial" panose="020B0604020202020204" pitchFamily="34" charset="0"/>
        <a:buChar char="•"/>
        <a:defRPr lang="en-US" sz="1200" kern="1200" dirty="0">
          <a:solidFill>
            <a:schemeClr val="bg1"/>
          </a:solidFill>
          <a:latin typeface="+mn-lt"/>
          <a:ea typeface="+mn-ea"/>
          <a:cs typeface="+mn-cs"/>
        </a:defRPr>
      </a:lvl5pPr>
      <a:lvl6pPr marL="2514474"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orient="horz" pos="64" userDrawn="1">
          <p15:clr>
            <a:srgbClr val="F26B43"/>
          </p15:clr>
        </p15:guide>
        <p15:guide id="4" orient="horz" pos="418" userDrawn="1">
          <p15:clr>
            <a:srgbClr val="F26B43"/>
          </p15:clr>
        </p15:guide>
        <p15:guide id="5" orient="horz" pos="529" userDrawn="1">
          <p15:clr>
            <a:srgbClr val="F26B43"/>
          </p15:clr>
        </p15:guide>
        <p15:guide id="6" orient="horz" pos="2957" userDrawn="1">
          <p15:clr>
            <a:srgbClr val="F26B43"/>
          </p15:clr>
        </p15:guide>
        <p15:guide id="8" pos="5585" userDrawn="1">
          <p15:clr>
            <a:srgbClr val="F26B43"/>
          </p15:clr>
        </p15:guide>
        <p15:guide id="9" pos="180" userDrawn="1">
          <p15:clr>
            <a:srgbClr val="F26B43"/>
          </p15:clr>
        </p15:guide>
        <p15:guide id="10" orient="horz" pos="316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8" name="Picture 15">
            <a:extLst>
              <a:ext uri="{FF2B5EF4-FFF2-40B4-BE49-F238E27FC236}">
                <a16:creationId xmlns:a16="http://schemas.microsoft.com/office/drawing/2014/main" id="{CF0F1F86-A435-4068-A132-086CB1D3FDD3}"/>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93733" y="208384"/>
            <a:ext cx="1311835" cy="363116"/>
          </a:xfrm>
          <a:prstGeom prst="rect">
            <a:avLst/>
          </a:prstGeom>
        </p:spPr>
      </p:pic>
      <p:sp>
        <p:nvSpPr>
          <p:cNvPr id="11" name="Rectangle 10">
            <a:extLst>
              <a:ext uri="{FF2B5EF4-FFF2-40B4-BE49-F238E27FC236}">
                <a16:creationId xmlns:a16="http://schemas.microsoft.com/office/drawing/2014/main" id="{8DF83842-6792-443C-8ADD-548A11D67CE1}"/>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2" name="Straight Connector 11">
            <a:extLst>
              <a:ext uri="{FF2B5EF4-FFF2-40B4-BE49-F238E27FC236}">
                <a16:creationId xmlns:a16="http://schemas.microsoft.com/office/drawing/2014/main" id="{E3AF219F-7EEE-4E0A-BE98-F63760BECB6A}"/>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4CA941-F2C4-474E-A1C0-87930FACB8D8}"/>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4" name="Rectangle 13">
            <a:extLst>
              <a:ext uri="{FF2B5EF4-FFF2-40B4-BE49-F238E27FC236}">
                <a16:creationId xmlns:a16="http://schemas.microsoft.com/office/drawing/2014/main" id="{86750701-58D4-4101-89A4-E4C0613A06D1}"/>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4280885665"/>
      </p:ext>
    </p:extLst>
  </p:cSld>
  <p:clrMap bg1="lt1" tx1="dk1" bg2="lt2" tx2="dk2" accent1="accent1" accent2="accent2" accent3="accent3" accent4="accent4" accent5="accent5" accent6="accent6" hlink="hlink" folHlink="folHlink"/>
  <p:sldLayoutIdLst>
    <p:sldLayoutId id="2147483828" r:id="rId1"/>
    <p:sldLayoutId id="2147483829" r:id="rId2"/>
  </p:sldLayoutIdLst>
  <p:hf sldNum="0" hdr="0" dt="0"/>
  <p:txStyles>
    <p:titleStyle>
      <a:lvl1pPr algn="l" defTabSz="914355" rtl="0" eaLnBrk="1" latinLnBrk="0" hangingPunct="1">
        <a:lnSpc>
          <a:spcPct val="90000"/>
        </a:lnSpc>
        <a:spcBef>
          <a:spcPct val="0"/>
        </a:spcBef>
        <a:buNone/>
        <a:defRPr lang="en-US" sz="2100" b="0" kern="0" baseline="0" dirty="0">
          <a:solidFill>
            <a:schemeClr val="bg1"/>
          </a:solidFill>
          <a:latin typeface="+mj-lt"/>
          <a:ea typeface="+mj-ea"/>
          <a:cs typeface="+mj-cs"/>
        </a:defRPr>
      </a:lvl1pPr>
    </p:titleStyle>
    <p:bodyStyle>
      <a:lvl1pPr marL="228588" indent="-228588" algn="l" defTabSz="914355" rtl="0" eaLnBrk="1" latinLnBrk="0" hangingPunct="1">
        <a:lnSpc>
          <a:spcPct val="90000"/>
        </a:lnSpc>
        <a:spcBef>
          <a:spcPts val="1000"/>
        </a:spcBef>
        <a:buClr>
          <a:srgbClr val="E41165"/>
        </a:buClr>
        <a:buFont typeface="Arial" panose="020B0604020202020204" pitchFamily="34" charset="0"/>
        <a:buChar char="•"/>
        <a:defRPr lang="en-US" sz="1200" kern="1200" smtClean="0">
          <a:solidFill>
            <a:schemeClr val="bg1"/>
          </a:solidFill>
          <a:latin typeface="+mn-lt"/>
          <a:ea typeface="+mn-ea"/>
          <a:cs typeface="+mn-cs"/>
        </a:defRPr>
      </a:lvl1pPr>
      <a:lvl2pPr marL="685766" indent="-228588" algn="l" defTabSz="914355" rtl="0" eaLnBrk="1" latinLnBrk="0" hangingPunct="1">
        <a:lnSpc>
          <a:spcPct val="90000"/>
        </a:lnSpc>
        <a:spcBef>
          <a:spcPts val="500"/>
        </a:spcBef>
        <a:buClr>
          <a:srgbClr val="E41165"/>
        </a:buClr>
        <a:buFont typeface="Arial" panose="020B0604020202020204" pitchFamily="34" charset="0"/>
        <a:buChar char="•"/>
        <a:defRPr lang="en-US" sz="1200" kern="1200" dirty="0" smtClean="0">
          <a:solidFill>
            <a:schemeClr val="bg1"/>
          </a:solidFill>
          <a:latin typeface="+mn-lt"/>
          <a:ea typeface="+mn-ea"/>
          <a:cs typeface="+mn-cs"/>
        </a:defRPr>
      </a:lvl2pPr>
      <a:lvl3pPr marL="1142944" indent="-228588" algn="l" defTabSz="914355"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3pPr>
      <a:lvl4pPr marL="1600120" indent="-228588" algn="l" defTabSz="914355" rtl="0" eaLnBrk="1" latinLnBrk="0" hangingPunct="1">
        <a:lnSpc>
          <a:spcPct val="90000"/>
        </a:lnSpc>
        <a:spcBef>
          <a:spcPts val="500"/>
        </a:spcBef>
        <a:buFont typeface="Arial" panose="020B0604020202020204" pitchFamily="34" charset="0"/>
        <a:buChar char="•"/>
        <a:defRPr lang="en-US" sz="1200" kern="1200" dirty="0" smtClean="0">
          <a:solidFill>
            <a:schemeClr val="bg1"/>
          </a:solidFill>
          <a:latin typeface="+mn-lt"/>
          <a:ea typeface="+mn-ea"/>
          <a:cs typeface="+mn-cs"/>
        </a:defRPr>
      </a:lvl4pPr>
      <a:lvl5pPr marL="2057297" indent="-228588" algn="l" defTabSz="914355" rtl="0" eaLnBrk="1" latinLnBrk="0" hangingPunct="1">
        <a:lnSpc>
          <a:spcPct val="90000"/>
        </a:lnSpc>
        <a:spcBef>
          <a:spcPts val="500"/>
        </a:spcBef>
        <a:buFont typeface="Arial" panose="020B0604020202020204" pitchFamily="34" charset="0"/>
        <a:buChar char="•"/>
        <a:defRPr lang="en-US" sz="1200" kern="1200" dirty="0">
          <a:solidFill>
            <a:schemeClr val="bg1"/>
          </a:solidFill>
          <a:latin typeface="+mn-lt"/>
          <a:ea typeface="+mn-ea"/>
          <a:cs typeface="+mn-cs"/>
        </a:defRPr>
      </a:lvl5pPr>
      <a:lvl6pPr marL="2514474"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8"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orient="horz" pos="64" userDrawn="1">
          <p15:clr>
            <a:srgbClr val="F26B43"/>
          </p15:clr>
        </p15:guide>
        <p15:guide id="4" orient="horz" pos="360" userDrawn="1">
          <p15:clr>
            <a:srgbClr val="F26B43"/>
          </p15:clr>
        </p15:guide>
        <p15:guide id="5" orient="horz" pos="529" userDrawn="1">
          <p15:clr>
            <a:srgbClr val="F26B43"/>
          </p15:clr>
        </p15:guide>
        <p15:guide id="6" orient="horz" pos="2957" userDrawn="1">
          <p15:clr>
            <a:srgbClr val="F26B43"/>
          </p15:clr>
        </p15:guide>
        <p15:guide id="8" pos="5585" userDrawn="1">
          <p15:clr>
            <a:srgbClr val="F26B43"/>
          </p15:clr>
        </p15:guide>
        <p15:guide id="9" pos="180" userDrawn="1">
          <p15:clr>
            <a:srgbClr val="F26B43"/>
          </p15:clr>
        </p15:guide>
        <p15:guide id="10" orient="horz" pos="316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marL="228600" lvl="0" indent="-228600">
              <a:buClr>
                <a:srgbClr val="808285"/>
              </a:buClr>
            </a:pPr>
            <a:r>
              <a:rPr lang="en-US" dirty="0"/>
              <a:t>Click to edit Master text styles</a:t>
            </a:r>
          </a:p>
        </p:txBody>
      </p:sp>
      <p:pic>
        <p:nvPicPr>
          <p:cNvPr id="7" name="Graphic 6">
            <a:extLst>
              <a:ext uri="{FF2B5EF4-FFF2-40B4-BE49-F238E27FC236}">
                <a16:creationId xmlns:a16="http://schemas.microsoft.com/office/drawing/2014/main" id="{279B3712-8251-4209-A6B2-D68E8DDA02B2}"/>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7"/>
          </a:xfrm>
          <a:prstGeom prst="rect">
            <a:avLst/>
          </a:prstGeom>
        </p:spPr>
      </p:pic>
      <p:pic>
        <p:nvPicPr>
          <p:cNvPr id="8" name="Graphic 7">
            <a:extLst>
              <a:ext uri="{FF2B5EF4-FFF2-40B4-BE49-F238E27FC236}">
                <a16:creationId xmlns:a16="http://schemas.microsoft.com/office/drawing/2014/main" id="{B3CD6DF6-585D-46F1-A916-E909A19179D5}"/>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098" y="215972"/>
            <a:ext cx="1315105" cy="364021"/>
          </a:xfrm>
          <a:prstGeom prst="rect">
            <a:avLst/>
          </a:prstGeom>
        </p:spPr>
      </p:pic>
      <p:sp>
        <p:nvSpPr>
          <p:cNvPr id="6" name="Rectangle 5">
            <a:extLst>
              <a:ext uri="{FF2B5EF4-FFF2-40B4-BE49-F238E27FC236}">
                <a16:creationId xmlns:a16="http://schemas.microsoft.com/office/drawing/2014/main" id="{F85DA422-34A4-42C4-B88D-8E0E3D2E20D8}"/>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A6C0BBD5-766E-4A60-979B-6D5475DC8CF6}"/>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CB82FAD-D870-4603-AD13-A81E1BF404DA}"/>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02F1AA33-B6EC-4360-84C1-7F601A5C35DD}"/>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1095749955"/>
      </p:ext>
    </p:extLst>
  </p:cSld>
  <p:clrMap bg1="lt1" tx1="dk1" bg2="lt2" tx2="dk2" accent1="accent1" accent2="accent2" accent3="accent3" accent4="accent4" accent5="accent5" accent6="accent6" hlink="hlink" folHlink="folHlink"/>
  <p:sldLayoutIdLst>
    <p:sldLayoutId id="2147483648" r:id="rId1"/>
  </p:sldLayoutIdLst>
  <p:txStyles>
    <p:titleStyle>
      <a:lvl1pPr algn="l" defTabSz="914400" rtl="0" eaLnBrk="1" latinLnBrk="0" hangingPunct="1">
        <a:lnSpc>
          <a:spcPct val="100000"/>
        </a:lnSpc>
        <a:spcBef>
          <a:spcPct val="0"/>
        </a:spcBef>
        <a:buNone/>
        <a:defRPr lang="en-US" sz="2400" b="0" i="0" kern="0" spc="-5" baseline="0" dirty="0">
          <a:solidFill>
            <a:srgbClr val="F4F3F9"/>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smtClean="0">
          <a:solidFill>
            <a:srgbClr val="E41165"/>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userDrawn="1">
          <p15:clr>
            <a:srgbClr val="F26B43"/>
          </p15:clr>
        </p15:guide>
        <p15:guide id="2" orient="horz" pos="2852" userDrawn="1">
          <p15:clr>
            <a:srgbClr val="F26B43"/>
          </p15:clr>
        </p15:guide>
        <p15:guide id="3" orient="horz" pos="360" userDrawn="1">
          <p15:clr>
            <a:srgbClr val="F26B43"/>
          </p15:clr>
        </p15:guide>
        <p15:guide id="4" orient="horz" pos="846" userDrawn="1">
          <p15:clr>
            <a:srgbClr val="F26B43"/>
          </p15:clr>
        </p15:guide>
        <p15:guide id="5" pos="180" userDrawn="1">
          <p15:clr>
            <a:srgbClr val="F26B43"/>
          </p15:clr>
        </p15:guide>
        <p15:guide id="6" pos="558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marL="228600" lvl="0" indent="-228600">
              <a:buClr>
                <a:srgbClr val="808285"/>
              </a:buClr>
            </a:pPr>
            <a:r>
              <a:rPr lang="en-US" dirty="0"/>
              <a:t>Click to edit Master text styles</a:t>
            </a:r>
          </a:p>
        </p:txBody>
      </p:sp>
      <p:pic>
        <p:nvPicPr>
          <p:cNvPr id="6" name="Graphic 5">
            <a:extLst>
              <a:ext uri="{FF2B5EF4-FFF2-40B4-BE49-F238E27FC236}">
                <a16:creationId xmlns:a16="http://schemas.microsoft.com/office/drawing/2014/main" id="{BB19CEDA-3252-4288-8BA5-3D2839DB535A}"/>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7"/>
          </a:xfrm>
          <a:prstGeom prst="rect">
            <a:avLst/>
          </a:prstGeom>
        </p:spPr>
      </p:pic>
      <p:pic>
        <p:nvPicPr>
          <p:cNvPr id="7" name="Graphic 6">
            <a:extLst>
              <a:ext uri="{FF2B5EF4-FFF2-40B4-BE49-F238E27FC236}">
                <a16:creationId xmlns:a16="http://schemas.microsoft.com/office/drawing/2014/main" id="{F3A4EC80-6505-4951-BF11-BE27FB9D99ED}"/>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2098" y="215972"/>
            <a:ext cx="1315104" cy="364021"/>
          </a:xfrm>
          <a:prstGeom prst="rect">
            <a:avLst/>
          </a:prstGeom>
        </p:spPr>
      </p:pic>
      <p:sp>
        <p:nvSpPr>
          <p:cNvPr id="8" name="Rectangle 7">
            <a:extLst>
              <a:ext uri="{FF2B5EF4-FFF2-40B4-BE49-F238E27FC236}">
                <a16:creationId xmlns:a16="http://schemas.microsoft.com/office/drawing/2014/main" id="{1DA4006B-35B5-4917-8DF4-E3AC5FD8F234}"/>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A1FC735E-CC28-4305-8172-FA3E342C4919}"/>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6E633C-CDA1-4590-8A4C-EC1DEA930983}"/>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72DE660D-A715-4BFA-88E2-2E56B38B4814}"/>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4267727582"/>
      </p:ext>
    </p:extLst>
  </p:cSld>
  <p:clrMap bg1="lt1" tx1="dk1" bg2="lt2" tx2="dk2" accent1="accent1" accent2="accent2" accent3="accent3" accent4="accent4" accent5="accent5" accent6="accent6" hlink="hlink" folHlink="folHlink"/>
  <p:sldLayoutIdLst>
    <p:sldLayoutId id="2147483831" r:id="rId1"/>
  </p:sldLayoutIdLst>
  <p:txStyles>
    <p:titleStyle>
      <a:lvl1pPr algn="l" defTabSz="914400" rtl="0" eaLnBrk="1" latinLnBrk="0" hangingPunct="1">
        <a:lnSpc>
          <a:spcPct val="100000"/>
        </a:lnSpc>
        <a:spcBef>
          <a:spcPct val="0"/>
        </a:spcBef>
        <a:buNone/>
        <a:defRPr lang="en-US" sz="2400" b="0" i="0" kern="0" spc="-5" baseline="0" dirty="0">
          <a:solidFill>
            <a:schemeClr val="tx1"/>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smtClean="0">
          <a:solidFill>
            <a:srgbClr val="E41165"/>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userDrawn="1">
          <p15:clr>
            <a:srgbClr val="F26B43"/>
          </p15:clr>
        </p15:guide>
        <p15:guide id="2" orient="horz" pos="2852" userDrawn="1">
          <p15:clr>
            <a:srgbClr val="F26B43"/>
          </p15:clr>
        </p15:guide>
        <p15:guide id="3" orient="horz" pos="360" userDrawn="1">
          <p15:clr>
            <a:srgbClr val="F26B43"/>
          </p15:clr>
        </p15:guide>
        <p15:guide id="4" orient="horz" pos="846" userDrawn="1">
          <p15:clr>
            <a:srgbClr val="F26B43"/>
          </p15:clr>
        </p15:guide>
        <p15:guide id="5" pos="180" userDrawn="1">
          <p15:clr>
            <a:srgbClr val="F26B43"/>
          </p15:clr>
        </p15:guide>
        <p15:guide id="6" pos="558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dirty="0"/>
              <a:t>Click to edit Master text styles</a:t>
            </a:r>
          </a:p>
        </p:txBody>
      </p:sp>
      <p:pic>
        <p:nvPicPr>
          <p:cNvPr id="6" name="Graphic 5">
            <a:extLst>
              <a:ext uri="{FF2B5EF4-FFF2-40B4-BE49-F238E27FC236}">
                <a16:creationId xmlns:a16="http://schemas.microsoft.com/office/drawing/2014/main" id="{56C3E544-8A7D-4A05-BACB-53993D69F605}"/>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6"/>
          </a:xfrm>
          <a:prstGeom prst="rect">
            <a:avLst/>
          </a:prstGeom>
        </p:spPr>
      </p:pic>
      <p:pic>
        <p:nvPicPr>
          <p:cNvPr id="7" name="Graphic 6">
            <a:extLst>
              <a:ext uri="{FF2B5EF4-FFF2-40B4-BE49-F238E27FC236}">
                <a16:creationId xmlns:a16="http://schemas.microsoft.com/office/drawing/2014/main" id="{DD70B66F-D79A-4949-9408-09014AD8C6FE}"/>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098" y="215972"/>
            <a:ext cx="1315105" cy="364021"/>
          </a:xfrm>
          <a:prstGeom prst="rect">
            <a:avLst/>
          </a:prstGeom>
        </p:spPr>
      </p:pic>
      <p:sp>
        <p:nvSpPr>
          <p:cNvPr id="8" name="Rectangle 7">
            <a:extLst>
              <a:ext uri="{FF2B5EF4-FFF2-40B4-BE49-F238E27FC236}">
                <a16:creationId xmlns:a16="http://schemas.microsoft.com/office/drawing/2014/main" id="{1C957E12-0440-4D5C-9072-175DEC38AD94}"/>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2CE361A6-FC04-4C80-AD58-57FE37906695}"/>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56692C-A765-4A72-8AA2-C67B8F258FD6}"/>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02FC862A-724A-41E3-A5D2-E4E804057869}"/>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2880551233"/>
      </p:ext>
    </p:extLst>
  </p:cSld>
  <p:clrMap bg1="lt1" tx1="dk1" bg2="lt2" tx2="dk2" accent1="accent1" accent2="accent2" accent3="accent3" accent4="accent4" accent5="accent5" accent6="accent6" hlink="hlink" folHlink="folHlink"/>
  <p:sldLayoutIdLst>
    <p:sldLayoutId id="2147483833" r:id="rId1"/>
  </p:sldLayoutIdLst>
  <p:txStyles>
    <p:titleStyle>
      <a:lvl1pPr algn="l" defTabSz="914400" rtl="0" eaLnBrk="1" latinLnBrk="0" hangingPunct="1">
        <a:lnSpc>
          <a:spcPct val="100000"/>
        </a:lnSpc>
        <a:spcBef>
          <a:spcPct val="0"/>
        </a:spcBef>
        <a:buNone/>
        <a:defRPr lang="en-US" sz="2400" b="0" i="0" kern="0" spc="-5" baseline="0" dirty="0">
          <a:solidFill>
            <a:srgbClr val="F4F3F9"/>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a:solidFill>
            <a:srgbClr val="007DC5"/>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dirty="0"/>
              <a:t>Click to edit Master text styles</a:t>
            </a:r>
          </a:p>
        </p:txBody>
      </p:sp>
      <p:pic>
        <p:nvPicPr>
          <p:cNvPr id="6" name="Graphic 5">
            <a:extLst>
              <a:ext uri="{FF2B5EF4-FFF2-40B4-BE49-F238E27FC236}">
                <a16:creationId xmlns:a16="http://schemas.microsoft.com/office/drawing/2014/main" id="{512236BE-0B10-4A19-A1FA-D925A1A18FED}"/>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6"/>
          </a:xfrm>
          <a:prstGeom prst="rect">
            <a:avLst/>
          </a:prstGeom>
        </p:spPr>
      </p:pic>
      <p:pic>
        <p:nvPicPr>
          <p:cNvPr id="7" name="Graphic 6">
            <a:extLst>
              <a:ext uri="{FF2B5EF4-FFF2-40B4-BE49-F238E27FC236}">
                <a16:creationId xmlns:a16="http://schemas.microsoft.com/office/drawing/2014/main" id="{8D54833F-B5B8-4C9A-B5E1-8387BBBE2776}"/>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2098" y="215972"/>
            <a:ext cx="1315104" cy="364021"/>
          </a:xfrm>
          <a:prstGeom prst="rect">
            <a:avLst/>
          </a:prstGeom>
        </p:spPr>
      </p:pic>
      <p:sp>
        <p:nvSpPr>
          <p:cNvPr id="8" name="Rectangle 7">
            <a:extLst>
              <a:ext uri="{FF2B5EF4-FFF2-40B4-BE49-F238E27FC236}">
                <a16:creationId xmlns:a16="http://schemas.microsoft.com/office/drawing/2014/main" id="{392A8411-6656-4716-AFF8-5D7071AE444D}"/>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98C99FE9-B526-4CD6-916F-35F70B52AC64}"/>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C38DB5-4B6E-4224-8A90-E4395A52213E}"/>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4BC0FC6E-3137-4A1C-8522-A8BEFDA08395}"/>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2249142600"/>
      </p:ext>
    </p:extLst>
  </p:cSld>
  <p:clrMap bg1="lt1" tx1="dk1" bg2="lt2" tx2="dk2" accent1="accent1" accent2="accent2" accent3="accent3" accent4="accent4" accent5="accent5" accent6="accent6" hlink="hlink" folHlink="folHlink"/>
  <p:sldLayoutIdLst>
    <p:sldLayoutId id="2147483835" r:id="rId1"/>
  </p:sldLayoutIdLst>
  <p:txStyles>
    <p:titleStyle>
      <a:lvl1pPr algn="l" defTabSz="914400" rtl="0" eaLnBrk="1" latinLnBrk="0" hangingPunct="1">
        <a:lnSpc>
          <a:spcPct val="100000"/>
        </a:lnSpc>
        <a:spcBef>
          <a:spcPct val="0"/>
        </a:spcBef>
        <a:buNone/>
        <a:defRPr lang="en-US" sz="2400" b="0" i="0" kern="0" spc="-5" baseline="0" dirty="0">
          <a:solidFill>
            <a:schemeClr val="tx1"/>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a:solidFill>
            <a:srgbClr val="007DC5"/>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dirty="0"/>
              <a:t>Click to edit Master text styles</a:t>
            </a:r>
          </a:p>
        </p:txBody>
      </p:sp>
      <p:pic>
        <p:nvPicPr>
          <p:cNvPr id="7" name="Graphic 6">
            <a:extLst>
              <a:ext uri="{FF2B5EF4-FFF2-40B4-BE49-F238E27FC236}">
                <a16:creationId xmlns:a16="http://schemas.microsoft.com/office/drawing/2014/main" id="{58C03849-569E-4E81-9DEE-D0F3BCEF97C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6"/>
          </a:xfrm>
          <a:prstGeom prst="rect">
            <a:avLst/>
          </a:prstGeom>
        </p:spPr>
      </p:pic>
      <p:pic>
        <p:nvPicPr>
          <p:cNvPr id="8" name="Graphic 7">
            <a:extLst>
              <a:ext uri="{FF2B5EF4-FFF2-40B4-BE49-F238E27FC236}">
                <a16:creationId xmlns:a16="http://schemas.microsoft.com/office/drawing/2014/main" id="{D2B42E50-3D87-4E5A-AF48-26C32482C3BE}"/>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098" y="215972"/>
            <a:ext cx="1315105" cy="364021"/>
          </a:xfrm>
          <a:prstGeom prst="rect">
            <a:avLst/>
          </a:prstGeom>
        </p:spPr>
      </p:pic>
      <p:sp>
        <p:nvSpPr>
          <p:cNvPr id="6" name="Rectangle 5">
            <a:extLst>
              <a:ext uri="{FF2B5EF4-FFF2-40B4-BE49-F238E27FC236}">
                <a16:creationId xmlns:a16="http://schemas.microsoft.com/office/drawing/2014/main" id="{30D9C9A4-374D-4BDB-98AE-A5691A4DFC26}"/>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0DDD42FC-C7A2-4C0A-90A2-0C2193151AE4}"/>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46646A-F1F2-45C5-ADFF-59DB66796D36}"/>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A93B4D52-2D09-423E-8851-13CA5EAA27BC}"/>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1016702805"/>
      </p:ext>
    </p:extLst>
  </p:cSld>
  <p:clrMap bg1="lt1" tx1="dk1" bg2="lt2" tx2="dk2" accent1="accent1" accent2="accent2" accent3="accent3" accent4="accent4" accent5="accent5" accent6="accent6" hlink="hlink" folHlink="folHlink"/>
  <p:sldLayoutIdLst>
    <p:sldLayoutId id="2147483837" r:id="rId1"/>
  </p:sldLayoutIdLst>
  <p:txStyles>
    <p:titleStyle>
      <a:lvl1pPr algn="l" defTabSz="914400" rtl="0" eaLnBrk="1" latinLnBrk="0" hangingPunct="1">
        <a:lnSpc>
          <a:spcPct val="100000"/>
        </a:lnSpc>
        <a:spcBef>
          <a:spcPct val="0"/>
        </a:spcBef>
        <a:buNone/>
        <a:defRPr lang="en-US" sz="2400" b="0" i="0" kern="0" spc="-5" baseline="0" dirty="0">
          <a:solidFill>
            <a:srgbClr val="F4F3F9"/>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a:solidFill>
            <a:srgbClr val="EB5000"/>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281239" y="1276352"/>
            <a:ext cx="4042988" cy="381515"/>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dirty="0"/>
              <a:t>Click to edit Master text styles</a:t>
            </a:r>
          </a:p>
        </p:txBody>
      </p:sp>
      <p:pic>
        <p:nvPicPr>
          <p:cNvPr id="6" name="Graphic 5">
            <a:extLst>
              <a:ext uri="{FF2B5EF4-FFF2-40B4-BE49-F238E27FC236}">
                <a16:creationId xmlns:a16="http://schemas.microsoft.com/office/drawing/2014/main" id="{BB91287A-0FDB-490A-A6F1-85A9C11ADE1A}"/>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764863" y="471477"/>
            <a:ext cx="1100528" cy="144726"/>
          </a:xfrm>
          <a:prstGeom prst="rect">
            <a:avLst/>
          </a:prstGeom>
        </p:spPr>
      </p:pic>
      <p:pic>
        <p:nvPicPr>
          <p:cNvPr id="8" name="Graphic 7">
            <a:extLst>
              <a:ext uri="{FF2B5EF4-FFF2-40B4-BE49-F238E27FC236}">
                <a16:creationId xmlns:a16="http://schemas.microsoft.com/office/drawing/2014/main" id="{27A27CAC-A97B-40F0-A3D3-81F48F955CCE}"/>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92098" y="215972"/>
            <a:ext cx="1315104" cy="364021"/>
          </a:xfrm>
          <a:prstGeom prst="rect">
            <a:avLst/>
          </a:prstGeom>
        </p:spPr>
      </p:pic>
      <p:sp>
        <p:nvSpPr>
          <p:cNvPr id="7" name="Rectangle 6">
            <a:extLst>
              <a:ext uri="{FF2B5EF4-FFF2-40B4-BE49-F238E27FC236}">
                <a16:creationId xmlns:a16="http://schemas.microsoft.com/office/drawing/2014/main" id="{69DE1A67-C6D5-48C4-B866-F0D1BF5E1E26}"/>
              </a:ext>
            </a:extLst>
          </p:cNvPr>
          <p:cNvSpPr/>
          <p:nvPr userDrawn="1"/>
        </p:nvSpPr>
        <p:spPr>
          <a:xfrm>
            <a:off x="70640" y="100727"/>
            <a:ext cx="148437" cy="145788"/>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p>
        </p:txBody>
      </p:sp>
      <p:cxnSp>
        <p:nvCxnSpPr>
          <p:cNvPr id="10" name="Straight Connector 9">
            <a:extLst>
              <a:ext uri="{FF2B5EF4-FFF2-40B4-BE49-F238E27FC236}">
                <a16:creationId xmlns:a16="http://schemas.microsoft.com/office/drawing/2014/main" id="{40F01CD3-13C2-4BAC-8AA6-BD13E344F14B}"/>
              </a:ext>
            </a:extLst>
          </p:cNvPr>
          <p:cNvCxnSpPr>
            <a:cxnSpLocks/>
          </p:cNvCxnSpPr>
          <p:nvPr userDrawn="1"/>
        </p:nvCxnSpPr>
        <p:spPr>
          <a:xfrm>
            <a:off x="91079" y="273502"/>
            <a:ext cx="107556"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BC4D46-DBAE-43F1-970F-9D7ABD7C9D2F}"/>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dirty="0">
              <a:solidFill>
                <a:schemeClr val="tx1"/>
              </a:solidFill>
            </a:endParaRPr>
          </a:p>
        </p:txBody>
      </p:sp>
      <p:sp>
        <p:nvSpPr>
          <p:cNvPr id="12" name="Rectangle 11">
            <a:extLst>
              <a:ext uri="{FF2B5EF4-FFF2-40B4-BE49-F238E27FC236}">
                <a16:creationId xmlns:a16="http://schemas.microsoft.com/office/drawing/2014/main" id="{80E77D7C-B379-46EA-8076-7613E29D0C91}"/>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dirty="0"/>
          </a:p>
        </p:txBody>
      </p:sp>
    </p:spTree>
    <p:extLst>
      <p:ext uri="{BB962C8B-B14F-4D97-AF65-F5344CB8AC3E}">
        <p14:creationId xmlns:p14="http://schemas.microsoft.com/office/powerpoint/2010/main" val="1773860723"/>
      </p:ext>
    </p:extLst>
  </p:cSld>
  <p:clrMap bg1="lt1" tx1="dk1" bg2="lt2" tx2="dk2" accent1="accent1" accent2="accent2" accent3="accent3" accent4="accent4" accent5="accent5" accent6="accent6" hlink="hlink" folHlink="folHlink"/>
  <p:sldLayoutIdLst>
    <p:sldLayoutId id="2147483839" r:id="rId1"/>
  </p:sldLayoutIdLst>
  <p:txStyles>
    <p:titleStyle>
      <a:lvl1pPr algn="l" defTabSz="914400" rtl="0" eaLnBrk="1" latinLnBrk="0" hangingPunct="1">
        <a:lnSpc>
          <a:spcPct val="100000"/>
        </a:lnSpc>
        <a:spcBef>
          <a:spcPct val="0"/>
        </a:spcBef>
        <a:buNone/>
        <a:defRPr lang="en-US" sz="2400" b="0" i="0" kern="0" spc="-5" baseline="0" dirty="0">
          <a:solidFill>
            <a:schemeClr val="tx1"/>
          </a:solidFill>
          <a:latin typeface="Calibri"/>
          <a:ea typeface="+mj-ea"/>
          <a:cs typeface="Calibri"/>
        </a:defRPr>
      </a:lvl1pPr>
    </p:titleStyle>
    <p:bodyStyle>
      <a:lvl1pPr marL="0" indent="0" algn="l" defTabSz="914400" rtl="0" eaLnBrk="1" latinLnBrk="0" hangingPunct="1">
        <a:lnSpc>
          <a:spcPct val="100000"/>
        </a:lnSpc>
        <a:spcBef>
          <a:spcPts val="0"/>
        </a:spcBef>
        <a:buFont typeface="Arial" panose="020B0604020202020204" pitchFamily="34" charset="0"/>
        <a:buNone/>
        <a:defRPr lang="en-US" sz="1600" kern="1200" spc="2" dirty="0">
          <a:solidFill>
            <a:srgbClr val="EB5000"/>
          </a:solidFill>
          <a:latin typeface="Calibri"/>
          <a:ea typeface="+mn-ea"/>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www.qcshub.org/tcs-challenge#tab-428031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quantum.challenge2023@tc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81DAD4-EC84-4F02-B97A-9C15D1A86E3D}"/>
              </a:ext>
            </a:extLst>
          </p:cNvPr>
          <p:cNvSpPr>
            <a:spLocks noGrp="1"/>
          </p:cNvSpPr>
          <p:nvPr>
            <p:ph type="title"/>
          </p:nvPr>
        </p:nvSpPr>
        <p:spPr>
          <a:xfrm>
            <a:off x="529012" y="2010837"/>
            <a:ext cx="2919161" cy="1121826"/>
          </a:xfrm>
        </p:spPr>
        <p:txBody>
          <a:bodyPr/>
          <a:lstStyle/>
          <a:p>
            <a:r>
              <a:rPr lang="en-US" sz="3600" dirty="0"/>
              <a:t>TCS Quantum Challenge 2023</a:t>
            </a:r>
            <a:br>
              <a:rPr lang="en-US" sz="3600" dirty="0"/>
            </a:br>
            <a:br>
              <a:rPr lang="en-US" sz="3600" dirty="0"/>
            </a:br>
            <a:br>
              <a:rPr lang="en-US" sz="3600" dirty="0"/>
            </a:br>
            <a:endParaRPr lang="en-US" sz="3600" dirty="0"/>
          </a:p>
        </p:txBody>
      </p:sp>
      <p:sp>
        <p:nvSpPr>
          <p:cNvPr id="7" name="Text Placeholder 6">
            <a:extLst>
              <a:ext uri="{FF2B5EF4-FFF2-40B4-BE49-F238E27FC236}">
                <a16:creationId xmlns:a16="http://schemas.microsoft.com/office/drawing/2014/main" id="{8674A964-E617-460A-94A6-E2CA9144DB51}"/>
              </a:ext>
            </a:extLst>
          </p:cNvPr>
          <p:cNvSpPr>
            <a:spLocks noGrp="1"/>
          </p:cNvSpPr>
          <p:nvPr>
            <p:ph type="body" sz="quarter" idx="10"/>
          </p:nvPr>
        </p:nvSpPr>
        <p:spPr>
          <a:xfrm>
            <a:off x="529011" y="3486150"/>
            <a:ext cx="3700089" cy="755976"/>
          </a:xfrm>
        </p:spPr>
        <p:txBody>
          <a:bodyPr vert="horz" wrap="square" lIns="0" tIns="17145" rIns="0" bIns="0" rtlCol="0">
            <a:spAutoFit/>
          </a:bodyPr>
          <a:lstStyle/>
          <a:p>
            <a:r>
              <a:rPr lang="en-US" dirty="0"/>
              <a:t>Phase 2 – Briefing Session</a:t>
            </a:r>
          </a:p>
          <a:p>
            <a:endParaRPr lang="en-US" dirty="0"/>
          </a:p>
          <a:p>
            <a:r>
              <a:rPr lang="en-US" dirty="0"/>
              <a:t>8 Feb 2024</a:t>
            </a:r>
          </a:p>
        </p:txBody>
      </p:sp>
      <p:pic>
        <p:nvPicPr>
          <p:cNvPr id="10" name="Picture Placeholder 5" descr="A picture containing text, person, person, indoor&#10;&#10;Description automatically generated">
            <a:extLst>
              <a:ext uri="{FF2B5EF4-FFF2-40B4-BE49-F238E27FC236}">
                <a16:creationId xmlns:a16="http://schemas.microsoft.com/office/drawing/2014/main" id="{F3999CA6-A8AD-495C-8752-C8C45046DBD1}"/>
              </a:ext>
            </a:extLst>
          </p:cNvPr>
          <p:cNvPicPr>
            <a:picLocks noGrp="1" noChangeAspect="1"/>
          </p:cNvPicPr>
          <p:nvPr>
            <p:ph type="pic" sz="quarter" idx="12"/>
          </p:nvPr>
        </p:nvPicPr>
        <p:blipFill rotWithShape="1">
          <a:blip r:embed="rId3" cstate="hqprint">
            <a:extLst>
              <a:ext uri="{28A0092B-C50C-407E-A947-70E740481C1C}">
                <a14:useLocalDpi xmlns:a14="http://schemas.microsoft.com/office/drawing/2010/main" val="0"/>
              </a:ext>
            </a:extLst>
          </a:blip>
          <a:srcRect t="3" b="3"/>
          <a:stretch/>
        </p:blipFill>
        <p:spPr>
          <a:xfrm>
            <a:off x="4400550" y="1351756"/>
            <a:ext cx="4745736" cy="3163094"/>
          </a:xfrm>
        </p:spPr>
      </p:pic>
      <p:pic>
        <p:nvPicPr>
          <p:cNvPr id="12" name="Graphic 8">
            <a:extLst>
              <a:ext uri="{FF2B5EF4-FFF2-40B4-BE49-F238E27FC236}">
                <a16:creationId xmlns:a16="http://schemas.microsoft.com/office/drawing/2014/main" id="{69C9D494-1150-4717-9C33-5A4683F29E36}"/>
              </a:ext>
            </a:extLst>
          </p:cNvPr>
          <p:cNvPicPr>
            <a:picLocks noChangeAspect="1"/>
          </p:cNvPicPr>
          <p:nvPr/>
        </p:nvPicPr>
        <p:blipFill>
          <a:blip r:embed="rId4" cstate="hqprint">
            <a:lum bright="-20000" contrast="40000"/>
            <a:alphaModFix/>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98264" y="1354932"/>
            <a:ext cx="4745736" cy="3166618"/>
          </a:xfrm>
          <a:prstGeom prst="rect">
            <a:avLst/>
          </a:prstGeom>
        </p:spPr>
      </p:pic>
      <p:sp>
        <p:nvSpPr>
          <p:cNvPr id="6" name="Text Placeholder 6">
            <a:extLst>
              <a:ext uri="{FF2B5EF4-FFF2-40B4-BE49-F238E27FC236}">
                <a16:creationId xmlns:a16="http://schemas.microsoft.com/office/drawing/2014/main" id="{454FD602-BA0B-407F-B0FB-8D78F1115329}"/>
              </a:ext>
            </a:extLst>
          </p:cNvPr>
          <p:cNvSpPr txBox="1">
            <a:spLocks/>
          </p:cNvSpPr>
          <p:nvPr/>
        </p:nvSpPr>
        <p:spPr>
          <a:xfrm>
            <a:off x="522329" y="3152690"/>
            <a:ext cx="3700089" cy="263534"/>
          </a:xfrm>
          <a:prstGeom prst="rect">
            <a:avLst/>
          </a:prstGeom>
        </p:spPr>
        <p:txBody>
          <a:bodyPr vert="horz" wrap="square" lIns="0" tIns="17145" rIns="0" bIns="0" rtlCol="0">
            <a:spAutoFit/>
          </a:bodyPr>
          <a:lstStyle>
            <a:lvl1pPr marL="0" indent="0" algn="l" defTabSz="914400" rtl="0" eaLnBrk="1" latinLnBrk="0" hangingPunct="1">
              <a:lnSpc>
                <a:spcPct val="100000"/>
              </a:lnSpc>
              <a:spcBef>
                <a:spcPts val="0"/>
              </a:spcBef>
              <a:buFont typeface="Arial" panose="020B0604020202020204" pitchFamily="34" charset="0"/>
              <a:buNone/>
              <a:defRPr lang="en-US" sz="1600" kern="1200" spc="2" dirty="0" smtClean="0">
                <a:solidFill>
                  <a:srgbClr val="E41165"/>
                </a:solidFill>
                <a:latin typeface="Calibri"/>
                <a:ea typeface="+mn-ea"/>
                <a:cs typeface="Calibri"/>
              </a:defRPr>
            </a:lvl1pPr>
            <a:lvl2pPr marL="457200" indent="0" algn="l" defTabSz="914400" rtl="0" eaLnBrk="1" latinLnBrk="0" hangingPunct="1">
              <a:lnSpc>
                <a:spcPct val="90000"/>
              </a:lnSpc>
              <a:spcBef>
                <a:spcPts val="500"/>
              </a:spcBef>
              <a:buFont typeface="Arial" panose="020B0604020202020204" pitchFamily="34" charset="0"/>
              <a:buNone/>
              <a:defRPr lang="en-US" sz="2400" kern="1200" dirty="0" smtClean="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Challenge 1 – Replenishment of Retail Stores</a:t>
            </a:r>
          </a:p>
        </p:txBody>
      </p:sp>
    </p:spTree>
    <p:extLst>
      <p:ext uri="{BB962C8B-B14F-4D97-AF65-F5344CB8AC3E}">
        <p14:creationId xmlns:p14="http://schemas.microsoft.com/office/powerpoint/2010/main" val="428423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3DD433-2077-40C7-B4C8-B0C122BDAB33}"/>
              </a:ext>
            </a:extLst>
          </p:cNvPr>
          <p:cNvSpPr>
            <a:spLocks noGrp="1"/>
          </p:cNvSpPr>
          <p:nvPr>
            <p:ph type="ftr" sz="quarter" idx="10"/>
          </p:nvPr>
        </p:nvSpPr>
        <p:spPr/>
        <p:txBody>
          <a:bodyPr/>
          <a:lstStyle/>
          <a:p>
            <a:r>
              <a:rPr lang="en-US" dirty="0"/>
              <a:t>TCS Confidential</a:t>
            </a:r>
          </a:p>
        </p:txBody>
      </p:sp>
      <p:sp>
        <p:nvSpPr>
          <p:cNvPr id="9" name="Rectangle 8">
            <a:extLst>
              <a:ext uri="{FF2B5EF4-FFF2-40B4-BE49-F238E27FC236}">
                <a16:creationId xmlns:a16="http://schemas.microsoft.com/office/drawing/2014/main" id="{1CE3668D-27C0-4064-B1A2-34070D8BF6D1}"/>
              </a:ext>
            </a:extLst>
          </p:cNvPr>
          <p:cNvSpPr/>
          <p:nvPr/>
        </p:nvSpPr>
        <p:spPr>
          <a:xfrm>
            <a:off x="187797" y="634469"/>
            <a:ext cx="8752821" cy="3785652"/>
          </a:xfrm>
          <a:prstGeom prst="rect">
            <a:avLst/>
          </a:prstGeom>
          <a:solidFill>
            <a:schemeClr val="bg1">
              <a:lumMod val="95000"/>
            </a:schemeClr>
          </a:solidFill>
          <a:ln>
            <a:solidFill>
              <a:srgbClr val="E41165"/>
            </a:solidFill>
          </a:ln>
        </p:spPr>
        <p:txBody>
          <a:bodyPr wrap="square">
            <a:spAutoFit/>
          </a:bodyPr>
          <a:lstStyle/>
          <a:p>
            <a:pPr marL="171450" indent="-171450">
              <a:buFont typeface="Arial" panose="020B0604020202020204" pitchFamily="34" charset="0"/>
              <a:buChar char="•"/>
            </a:pPr>
            <a:r>
              <a:rPr lang="en-US" sz="1200" b="1" dirty="0"/>
              <a:t>Phase 1 Feedback: </a:t>
            </a:r>
            <a:r>
              <a:rPr lang="en-US" sz="1200" dirty="0"/>
              <a:t>Quantum Challenge team has shared individual feedback from the Jury related with your submission in Phase 1.</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err="1"/>
              <a:t>Github</a:t>
            </a:r>
            <a:r>
              <a:rPr lang="en-US" sz="1200" b="1" dirty="0"/>
              <a:t>:  </a:t>
            </a:r>
            <a:r>
              <a:rPr lang="en-US" sz="1200" dirty="0"/>
              <a:t>Your Phase 2 responses shall go into the ‘Phase 2’ folder of the </a:t>
            </a:r>
            <a:r>
              <a:rPr lang="en-US" sz="1200" dirty="0" err="1"/>
              <a:t>Github</a:t>
            </a:r>
            <a:r>
              <a:rPr lang="en-US" sz="1200" dirty="0"/>
              <a:t> repo already setup for your respective entry.</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AWS Credits</a:t>
            </a:r>
          </a:p>
          <a:p>
            <a:pPr marL="379223" lvl="1" indent="-171450">
              <a:buFont typeface="Arial" panose="020B0604020202020204" pitchFamily="34" charset="0"/>
              <a:buChar char="•"/>
            </a:pPr>
            <a:r>
              <a:rPr lang="en-US" sz="1200" dirty="0"/>
              <a:t>The AWS Credit code based on your estimate would be provided to you shortly for Phase2.</a:t>
            </a:r>
          </a:p>
          <a:p>
            <a:pPr marL="379223" lvl="1" indent="-171450">
              <a:buFont typeface="Arial" panose="020B0604020202020204" pitchFamily="34" charset="0"/>
              <a:buChar char="•"/>
            </a:pPr>
            <a:r>
              <a:rPr lang="en-US" sz="1200" dirty="0"/>
              <a:t>Incase you have not shared your AWS Account ID, please do so immediately. We have sent a reminder in this regard.</a:t>
            </a:r>
          </a:p>
          <a:p>
            <a:pPr marL="379223" lvl="1" indent="-171450">
              <a:buFont typeface="Arial" panose="020B0604020202020204" pitchFamily="34" charset="0"/>
              <a:buChar char="•"/>
            </a:pPr>
            <a:r>
              <a:rPr lang="en-US" sz="1200" dirty="0"/>
              <a:t>Very Important: For any issues with AWS Credits, please revert back to us immediately and we’ll try to address on priority.</a:t>
            </a:r>
          </a:p>
          <a:p>
            <a:pPr marL="379223" lvl="1"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Evaluation Criteria for Phase 2 </a:t>
            </a:r>
          </a:p>
          <a:p>
            <a:pPr marL="379223" lvl="1" indent="-171450">
              <a:buFont typeface="Arial" panose="020B0604020202020204" pitchFamily="34" charset="0"/>
              <a:buChar char="•"/>
            </a:pPr>
            <a:r>
              <a:rPr lang="en-US" sz="1200" dirty="0"/>
              <a:t>The evaluation criteria for Phase 2 is detailed in the ‘Evaluation &amp; Rewards’ website of  the Quantum Challenge website (</a:t>
            </a:r>
            <a:r>
              <a:rPr lang="en-US" sz="1200" dirty="0">
                <a:hlinkClick r:id="rId3"/>
              </a:rPr>
              <a:t>https://www.qcshub.org/tcs-challenge#tab-4280311</a:t>
            </a:r>
            <a:r>
              <a:rPr lang="en-US" sz="1200" dirty="0"/>
              <a:t>)</a:t>
            </a:r>
          </a:p>
          <a:p>
            <a:pPr lvl="1"/>
            <a:endParaRPr lang="en-US" sz="1200" dirty="0"/>
          </a:p>
          <a:p>
            <a:pPr marL="171450" indent="-171450">
              <a:buFont typeface="Arial" panose="020B0604020202020204" pitchFamily="34" charset="0"/>
              <a:buChar char="•"/>
            </a:pPr>
            <a:r>
              <a:rPr lang="en-US" sz="1200" b="1" dirty="0"/>
              <a:t>Mock Presentation:  </a:t>
            </a:r>
          </a:p>
          <a:p>
            <a:pPr marL="379223" lvl="1" indent="-171450">
              <a:buFont typeface="Arial" panose="020B0604020202020204" pitchFamily="34" charset="0"/>
              <a:buChar char="•"/>
            </a:pPr>
            <a:r>
              <a:rPr lang="en-US" sz="1200" dirty="0"/>
              <a:t>A Mock Presentation of your solution to Jury is planned before the Phase 2 submission (due on 8-Mar-2024). The date and timings of this mock presentation would be shared shortly </a:t>
            </a:r>
          </a:p>
          <a:p>
            <a:pPr marL="379223" lvl="1" indent="-171450">
              <a:buFont typeface="Arial" panose="020B0604020202020204" pitchFamily="34" charset="0"/>
              <a:buChar char="•"/>
            </a:pPr>
            <a:r>
              <a:rPr lang="en-US" sz="1200" dirty="0"/>
              <a:t>A template to be used for this mock presentation would be shared in time before the presentation</a:t>
            </a:r>
          </a:p>
          <a:p>
            <a:pPr marL="379223" lvl="1" indent="-171450">
              <a:buFont typeface="Arial" panose="020B0604020202020204" pitchFamily="34" charset="0"/>
              <a:buChar char="•"/>
            </a:pPr>
            <a:r>
              <a:rPr lang="en-US" sz="1200" dirty="0"/>
              <a:t>We recommend you to improve your solution response based on the feedback from the Mock Presentation</a:t>
            </a:r>
          </a:p>
          <a:p>
            <a:pPr marL="379223" lvl="1" indent="-171450">
              <a:buFont typeface="Arial" panose="020B0604020202020204" pitchFamily="34" charset="0"/>
              <a:buChar char="•"/>
            </a:pPr>
            <a:r>
              <a:rPr lang="en-US" sz="1200" dirty="0"/>
              <a:t>The defense presentation for your solution to the challenge statement would is slated after your Phase 2 submission (due on 8-Mar-2024)</a:t>
            </a:r>
          </a:p>
        </p:txBody>
      </p:sp>
      <p:sp>
        <p:nvSpPr>
          <p:cNvPr id="4" name="Title 6">
            <a:extLst>
              <a:ext uri="{FF2B5EF4-FFF2-40B4-BE49-F238E27FC236}">
                <a16:creationId xmlns:a16="http://schemas.microsoft.com/office/drawing/2014/main" id="{EA5E19C2-27BD-54C3-3C60-1A02BC16A7FD}"/>
              </a:ext>
            </a:extLst>
          </p:cNvPr>
          <p:cNvSpPr txBox="1">
            <a:spLocks/>
          </p:cNvSpPr>
          <p:nvPr/>
        </p:nvSpPr>
        <p:spPr>
          <a:xfrm>
            <a:off x="192992" y="107915"/>
            <a:ext cx="7886195" cy="553027"/>
          </a:xfrm>
          <a:prstGeom prst="rect">
            <a:avLst/>
          </a:prstGeom>
        </p:spPr>
        <p:txBody>
          <a:bodyPr vert="horz" lIns="91440" tIns="45720" rIns="91440" bIns="45720" rtlCol="0" anchor="t">
            <a:noAutofit/>
          </a:bodyPr>
          <a:lstStyle>
            <a:lvl1pPr algn="l" defTabSz="914355" rtl="0" eaLnBrk="1" latinLnBrk="0" hangingPunct="1">
              <a:lnSpc>
                <a:spcPct val="90000"/>
              </a:lnSpc>
              <a:spcBef>
                <a:spcPct val="0"/>
              </a:spcBef>
              <a:buNone/>
              <a:defRPr lang="en-US" sz="2100" b="0" kern="0" baseline="0" dirty="0">
                <a:solidFill>
                  <a:srgbClr val="E41165"/>
                </a:solidFill>
                <a:latin typeface="+mj-lt"/>
                <a:ea typeface="+mj-ea"/>
                <a:cs typeface="+mj-cs"/>
              </a:defRPr>
            </a:lvl1pPr>
          </a:lstStyle>
          <a:p>
            <a:r>
              <a:rPr lang="en-US" dirty="0"/>
              <a:t>Challenge # 1 - Process Guidelines for Phase 2</a:t>
            </a:r>
            <a:endParaRPr lang="fr-FR" dirty="0"/>
          </a:p>
        </p:txBody>
      </p:sp>
    </p:spTree>
    <p:extLst>
      <p:ext uri="{BB962C8B-B14F-4D97-AF65-F5344CB8AC3E}">
        <p14:creationId xmlns:p14="http://schemas.microsoft.com/office/powerpoint/2010/main" val="89734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3DD433-2077-40C7-B4C8-B0C122BDAB33}"/>
              </a:ext>
            </a:extLst>
          </p:cNvPr>
          <p:cNvSpPr>
            <a:spLocks noGrp="1"/>
          </p:cNvSpPr>
          <p:nvPr>
            <p:ph type="ftr" sz="quarter" idx="10"/>
          </p:nvPr>
        </p:nvSpPr>
        <p:spPr/>
        <p:txBody>
          <a:bodyPr/>
          <a:lstStyle/>
          <a:p>
            <a:r>
              <a:rPr lang="en-US" dirty="0"/>
              <a:t>TCS Confidential</a:t>
            </a:r>
          </a:p>
        </p:txBody>
      </p:sp>
      <p:sp>
        <p:nvSpPr>
          <p:cNvPr id="9" name="Rectangle 8">
            <a:extLst>
              <a:ext uri="{FF2B5EF4-FFF2-40B4-BE49-F238E27FC236}">
                <a16:creationId xmlns:a16="http://schemas.microsoft.com/office/drawing/2014/main" id="{1CE3668D-27C0-4064-B1A2-34070D8BF6D1}"/>
              </a:ext>
            </a:extLst>
          </p:cNvPr>
          <p:cNvSpPr/>
          <p:nvPr/>
        </p:nvSpPr>
        <p:spPr>
          <a:xfrm>
            <a:off x="187797" y="634469"/>
            <a:ext cx="8752821" cy="1754326"/>
          </a:xfrm>
          <a:prstGeom prst="rect">
            <a:avLst/>
          </a:prstGeom>
          <a:solidFill>
            <a:schemeClr val="bg1">
              <a:lumMod val="95000"/>
            </a:schemeClr>
          </a:solidFill>
          <a:ln>
            <a:solidFill>
              <a:srgbClr val="E41165"/>
            </a:solidFill>
          </a:ln>
        </p:spPr>
        <p:txBody>
          <a:bodyPr wrap="square">
            <a:spAutoFit/>
          </a:bodyPr>
          <a:lstStyle/>
          <a:p>
            <a:pPr marL="171450" indent="-171450">
              <a:buFont typeface="Arial" panose="020B0604020202020204" pitchFamily="34" charset="0"/>
              <a:buChar char="•"/>
            </a:pPr>
            <a:r>
              <a:rPr lang="en-US" sz="1200" b="1" dirty="0"/>
              <a:t>Code Supplemented with the Test Scripts in Phase 2 Submission</a:t>
            </a:r>
          </a:p>
          <a:p>
            <a:pPr marL="379223" lvl="1" indent="-171450">
              <a:buFont typeface="Arial" panose="020B0604020202020204" pitchFamily="34" charset="0"/>
              <a:buChar char="•"/>
            </a:pPr>
            <a:r>
              <a:rPr lang="en-US" sz="1200" dirty="0"/>
              <a:t>In this phase, along with the report and code, we also expect a separate code/script file. This file will contain the "trained/</a:t>
            </a:r>
            <a:r>
              <a:rPr lang="en-US" sz="1200" dirty="0" err="1"/>
              <a:t>optimised</a:t>
            </a:r>
            <a:r>
              <a:rPr lang="en-US" sz="1200" dirty="0"/>
              <a:t>" quantum circuits along with necessary pre and post processing to provide the final output as a result. </a:t>
            </a:r>
          </a:p>
          <a:p>
            <a:pPr marL="379223" lvl="1" indent="-171450">
              <a:buFont typeface="Arial" panose="020B0604020202020204" pitchFamily="34" charset="0"/>
              <a:buChar char="•"/>
            </a:pPr>
            <a:r>
              <a:rPr lang="en-US" sz="1200" dirty="0"/>
              <a:t>This code/script file </a:t>
            </a:r>
            <a:r>
              <a:rPr lang="en-US" sz="1200" u="sng" dirty="0"/>
              <a:t>will be executed as-is </a:t>
            </a:r>
            <a:r>
              <a:rPr lang="en-US" sz="1200" dirty="0"/>
              <a:t>by the jury.  </a:t>
            </a:r>
            <a:r>
              <a:rPr lang="en-US" sz="1200" b="1" dirty="0"/>
              <a:t>The results obtained will be used as one of the parameters to assess the quality of the solution. </a:t>
            </a:r>
          </a:p>
          <a:p>
            <a:pPr marL="379223" lvl="1" indent="-171450">
              <a:buFont typeface="Arial" panose="020B0604020202020204" pitchFamily="34" charset="0"/>
              <a:buChar char="•"/>
            </a:pPr>
            <a:r>
              <a:rPr lang="en-US" sz="1200" dirty="0"/>
              <a:t>The code/script file should be accompanied with proper instructions (say a ‘README’ document) to run it.</a:t>
            </a:r>
          </a:p>
          <a:p>
            <a:pPr marL="379223" lvl="1" indent="-171450">
              <a:buFont typeface="Arial" panose="020B0604020202020204" pitchFamily="34" charset="0"/>
              <a:buChar char="•"/>
            </a:pPr>
            <a:r>
              <a:rPr lang="en-US" sz="1200" dirty="0"/>
              <a:t>More details in this regard will be disseminated over the coming days.</a:t>
            </a:r>
          </a:p>
          <a:p>
            <a:pPr marL="379223" lvl="1"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Queries/Clarifications: </a:t>
            </a:r>
            <a:r>
              <a:rPr lang="en-US" sz="1200" dirty="0"/>
              <a:t>For any queries or issues you face, please communicate with us at </a:t>
            </a:r>
            <a:r>
              <a:rPr lang="en-US" sz="1200" dirty="0">
                <a:hlinkClick r:id="rId3"/>
              </a:rPr>
              <a:t>quantum.challenge2023@tcs.com</a:t>
            </a:r>
            <a:endParaRPr lang="en-US" sz="1200" dirty="0"/>
          </a:p>
        </p:txBody>
      </p:sp>
      <p:sp>
        <p:nvSpPr>
          <p:cNvPr id="4" name="Title 6">
            <a:extLst>
              <a:ext uri="{FF2B5EF4-FFF2-40B4-BE49-F238E27FC236}">
                <a16:creationId xmlns:a16="http://schemas.microsoft.com/office/drawing/2014/main" id="{EA5E19C2-27BD-54C3-3C60-1A02BC16A7FD}"/>
              </a:ext>
            </a:extLst>
          </p:cNvPr>
          <p:cNvSpPr txBox="1">
            <a:spLocks/>
          </p:cNvSpPr>
          <p:nvPr/>
        </p:nvSpPr>
        <p:spPr>
          <a:xfrm>
            <a:off x="192992" y="107915"/>
            <a:ext cx="7886195" cy="553027"/>
          </a:xfrm>
          <a:prstGeom prst="rect">
            <a:avLst/>
          </a:prstGeom>
        </p:spPr>
        <p:txBody>
          <a:bodyPr vert="horz" lIns="91440" tIns="45720" rIns="91440" bIns="45720" rtlCol="0" anchor="t">
            <a:noAutofit/>
          </a:bodyPr>
          <a:lstStyle>
            <a:lvl1pPr algn="l" defTabSz="914355" rtl="0" eaLnBrk="1" latinLnBrk="0" hangingPunct="1">
              <a:lnSpc>
                <a:spcPct val="90000"/>
              </a:lnSpc>
              <a:spcBef>
                <a:spcPct val="0"/>
              </a:spcBef>
              <a:buNone/>
              <a:defRPr lang="en-US" sz="2100" b="0" kern="0" baseline="0" dirty="0">
                <a:solidFill>
                  <a:srgbClr val="E41165"/>
                </a:solidFill>
                <a:latin typeface="+mj-lt"/>
                <a:ea typeface="+mj-ea"/>
                <a:cs typeface="+mj-cs"/>
              </a:defRPr>
            </a:lvl1pPr>
          </a:lstStyle>
          <a:p>
            <a:r>
              <a:rPr lang="en-US" dirty="0"/>
              <a:t>Challenge # 1 - Process Guidelines for Phase 2 (</a:t>
            </a:r>
            <a:r>
              <a:rPr lang="en-US" dirty="0" err="1"/>
              <a:t>contd</a:t>
            </a:r>
            <a:r>
              <a:rPr lang="en-US" dirty="0"/>
              <a:t>…)</a:t>
            </a:r>
            <a:endParaRPr lang="fr-FR" dirty="0"/>
          </a:p>
        </p:txBody>
      </p:sp>
    </p:spTree>
    <p:extLst>
      <p:ext uri="{BB962C8B-B14F-4D97-AF65-F5344CB8AC3E}">
        <p14:creationId xmlns:p14="http://schemas.microsoft.com/office/powerpoint/2010/main" val="317014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3DD433-2077-40C7-B4C8-B0C122BDAB33}"/>
              </a:ext>
            </a:extLst>
          </p:cNvPr>
          <p:cNvSpPr>
            <a:spLocks noGrp="1"/>
          </p:cNvSpPr>
          <p:nvPr>
            <p:ph type="ftr" sz="quarter" idx="10"/>
          </p:nvPr>
        </p:nvSpPr>
        <p:spPr/>
        <p:txBody>
          <a:bodyPr/>
          <a:lstStyle/>
          <a:p>
            <a:r>
              <a:rPr lang="en-US" dirty="0"/>
              <a:t>TCS Confidential</a:t>
            </a:r>
          </a:p>
        </p:txBody>
      </p:sp>
      <p:sp>
        <p:nvSpPr>
          <p:cNvPr id="4" name="Title 6">
            <a:extLst>
              <a:ext uri="{FF2B5EF4-FFF2-40B4-BE49-F238E27FC236}">
                <a16:creationId xmlns:a16="http://schemas.microsoft.com/office/drawing/2014/main" id="{EA5E19C2-27BD-54C3-3C60-1A02BC16A7FD}"/>
              </a:ext>
            </a:extLst>
          </p:cNvPr>
          <p:cNvSpPr txBox="1">
            <a:spLocks/>
          </p:cNvSpPr>
          <p:nvPr/>
        </p:nvSpPr>
        <p:spPr>
          <a:xfrm>
            <a:off x="192992" y="107915"/>
            <a:ext cx="7886195" cy="553027"/>
          </a:xfrm>
          <a:prstGeom prst="rect">
            <a:avLst/>
          </a:prstGeom>
        </p:spPr>
        <p:txBody>
          <a:bodyPr vert="horz" lIns="91440" tIns="45720" rIns="91440" bIns="45720" rtlCol="0" anchor="t">
            <a:noAutofit/>
          </a:bodyPr>
          <a:lstStyle>
            <a:lvl1pPr algn="l" defTabSz="914355" rtl="0" eaLnBrk="1" latinLnBrk="0" hangingPunct="1">
              <a:lnSpc>
                <a:spcPct val="90000"/>
              </a:lnSpc>
              <a:spcBef>
                <a:spcPct val="0"/>
              </a:spcBef>
              <a:buNone/>
              <a:defRPr lang="en-US" sz="2100" b="0" kern="0" baseline="0" dirty="0">
                <a:solidFill>
                  <a:srgbClr val="E41165"/>
                </a:solidFill>
                <a:latin typeface="+mj-lt"/>
                <a:ea typeface="+mj-ea"/>
                <a:cs typeface="+mj-cs"/>
              </a:defRPr>
            </a:lvl1pPr>
          </a:lstStyle>
          <a:p>
            <a:r>
              <a:rPr lang="en-US" dirty="0"/>
              <a:t>Challenge # 1 - High Level Overview for Phase 2*</a:t>
            </a:r>
            <a:endParaRPr lang="fr-FR" dirty="0"/>
          </a:p>
        </p:txBody>
      </p:sp>
      <p:graphicFrame>
        <p:nvGraphicFramePr>
          <p:cNvPr id="2" name="Diagram 1">
            <a:extLst>
              <a:ext uri="{FF2B5EF4-FFF2-40B4-BE49-F238E27FC236}">
                <a16:creationId xmlns:a16="http://schemas.microsoft.com/office/drawing/2014/main" id="{1DFB6E5F-6DC3-4F6C-82B8-550FC47B1AEA}"/>
              </a:ext>
            </a:extLst>
          </p:cNvPr>
          <p:cNvGraphicFramePr/>
          <p:nvPr>
            <p:extLst/>
          </p:nvPr>
        </p:nvGraphicFramePr>
        <p:xfrm>
          <a:off x="743455" y="800100"/>
          <a:ext cx="7886195" cy="80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AA93D3B0-2A6B-48FD-920E-BDADF86B9BAE}"/>
              </a:ext>
            </a:extLst>
          </p:cNvPr>
          <p:cNvSpPr txBox="1"/>
          <p:nvPr/>
        </p:nvSpPr>
        <p:spPr>
          <a:xfrm>
            <a:off x="685800" y="1714500"/>
            <a:ext cx="2114550" cy="914400"/>
          </a:xfrm>
          <a:prstGeom prst="rect">
            <a:avLst/>
          </a:prstGeom>
          <a:noFill/>
        </p:spPr>
        <p:txBody>
          <a:bodyPr wrap="square" lIns="0" tIns="0" rIns="0" bIns="0" rtlCol="0" anchor="t" anchorCtr="0">
            <a:noAutofit/>
          </a:bodyPr>
          <a:lstStyle/>
          <a:p>
            <a:pPr marL="182880" indent="-182880">
              <a:buFont typeface="Arial" panose="020B0604020202020204" pitchFamily="34" charset="0"/>
              <a:buChar char="•"/>
            </a:pPr>
            <a:r>
              <a:rPr lang="en-US" sz="1200" dirty="0"/>
              <a:t>Tentatively scheduled end of Feb’ 24 – will publish the dates in  week’s timeframe</a:t>
            </a:r>
          </a:p>
          <a:p>
            <a:pPr marL="182880" indent="-182880">
              <a:buFont typeface="Arial" panose="020B0604020202020204" pitchFamily="34" charset="0"/>
              <a:buChar char="•"/>
            </a:pPr>
            <a:r>
              <a:rPr lang="en-US" sz="1200" dirty="0"/>
              <a:t>TCS Quantum Challenge Template will provide the template for the mock presentation, in addition to the guidelines</a:t>
            </a:r>
          </a:p>
          <a:p>
            <a:pPr marL="182880" indent="-182880">
              <a:buFont typeface="Arial" panose="020B0604020202020204" pitchFamily="34" charset="0"/>
              <a:buChar char="•"/>
            </a:pPr>
            <a:r>
              <a:rPr lang="en-US" sz="1200" b="1" dirty="0"/>
              <a:t>Team with No-shows in Mock Presentations will be disqualified</a:t>
            </a:r>
          </a:p>
          <a:p>
            <a:pPr marL="182880" indent="-182880">
              <a:buFont typeface="Arial" panose="020B0604020202020204" pitchFamily="34" charset="0"/>
              <a:buChar char="•"/>
            </a:pPr>
            <a:endParaRPr lang="en-US" sz="1200" dirty="0">
              <a:solidFill>
                <a:schemeClr val="tx1"/>
              </a:solidFill>
            </a:endParaRPr>
          </a:p>
        </p:txBody>
      </p:sp>
      <p:sp>
        <p:nvSpPr>
          <p:cNvPr id="7" name="TextBox 6">
            <a:extLst>
              <a:ext uri="{FF2B5EF4-FFF2-40B4-BE49-F238E27FC236}">
                <a16:creationId xmlns:a16="http://schemas.microsoft.com/office/drawing/2014/main" id="{6B50CDCC-DB94-4974-BA8E-4E5367864F80}"/>
              </a:ext>
            </a:extLst>
          </p:cNvPr>
          <p:cNvSpPr txBox="1"/>
          <p:nvPr/>
        </p:nvSpPr>
        <p:spPr>
          <a:xfrm>
            <a:off x="3743577" y="1691542"/>
            <a:ext cx="2028573" cy="914400"/>
          </a:xfrm>
          <a:prstGeom prst="rect">
            <a:avLst/>
          </a:prstGeom>
          <a:noFill/>
        </p:spPr>
        <p:txBody>
          <a:bodyPr wrap="square" lIns="0" tIns="0" rIns="0" bIns="0" rtlCol="0" anchor="t" anchorCtr="0">
            <a:noAutofit/>
          </a:bodyPr>
          <a:lstStyle/>
          <a:p>
            <a:pPr marL="182880" indent="-182880">
              <a:buFont typeface="Arial" panose="020B0604020202020204" pitchFamily="34" charset="0"/>
              <a:buChar char="•"/>
            </a:pPr>
            <a:r>
              <a:rPr lang="en-US" sz="1200" dirty="0"/>
              <a:t>Submission due on 8-Mar-2024</a:t>
            </a:r>
          </a:p>
          <a:p>
            <a:pPr marL="182880" indent="-182880">
              <a:buFont typeface="Arial" panose="020B0604020202020204" pitchFamily="34" charset="0"/>
              <a:buChar char="•"/>
            </a:pPr>
            <a:r>
              <a:rPr lang="en-US" sz="1200" dirty="0"/>
              <a:t>In addition to the code-base, your submission “must” include test script for verification by TCS Jury team</a:t>
            </a:r>
          </a:p>
          <a:p>
            <a:pPr marL="182880" indent="-182880">
              <a:buFont typeface="Arial" panose="020B0604020202020204" pitchFamily="34" charset="0"/>
              <a:buChar char="•"/>
            </a:pPr>
            <a:r>
              <a:rPr lang="en-US" sz="1200" dirty="0"/>
              <a:t>Participant “must” intimate us with f</a:t>
            </a:r>
            <a:r>
              <a:rPr lang="en-US" sz="1200" dirty="0">
                <a:solidFill>
                  <a:schemeClr val="tx1"/>
                </a:solidFill>
              </a:rPr>
              <a:t>ormal </a:t>
            </a:r>
            <a:r>
              <a:rPr lang="en-US" sz="1200" dirty="0"/>
              <a:t>email upon completion of submission in </a:t>
            </a:r>
            <a:r>
              <a:rPr lang="en-US" sz="1200" dirty="0" err="1"/>
              <a:t>Github</a:t>
            </a:r>
            <a:r>
              <a:rPr lang="en-US" sz="1200" dirty="0"/>
              <a:t> via email communication</a:t>
            </a:r>
            <a:endParaRPr lang="en-US" sz="1200" dirty="0">
              <a:solidFill>
                <a:schemeClr val="tx1"/>
              </a:solidFill>
            </a:endParaRPr>
          </a:p>
          <a:p>
            <a:pPr marL="182880" indent="-182880"/>
            <a:endParaRPr lang="en-US" sz="1200" dirty="0">
              <a:solidFill>
                <a:schemeClr val="tx1"/>
              </a:solidFill>
            </a:endParaRPr>
          </a:p>
        </p:txBody>
      </p:sp>
      <p:sp>
        <p:nvSpPr>
          <p:cNvPr id="10" name="TextBox 9">
            <a:extLst>
              <a:ext uri="{FF2B5EF4-FFF2-40B4-BE49-F238E27FC236}">
                <a16:creationId xmlns:a16="http://schemas.microsoft.com/office/drawing/2014/main" id="{662C3875-FC1A-411A-946A-367EB4BDBD65}"/>
              </a:ext>
            </a:extLst>
          </p:cNvPr>
          <p:cNvSpPr txBox="1"/>
          <p:nvPr/>
        </p:nvSpPr>
        <p:spPr>
          <a:xfrm>
            <a:off x="6572250" y="1714500"/>
            <a:ext cx="2057400" cy="914400"/>
          </a:xfrm>
          <a:prstGeom prst="rect">
            <a:avLst/>
          </a:prstGeom>
          <a:noFill/>
        </p:spPr>
        <p:txBody>
          <a:bodyPr wrap="square" lIns="0" tIns="0" rIns="0" bIns="0" rtlCol="0" anchor="t" anchorCtr="0">
            <a:noAutofit/>
          </a:bodyPr>
          <a:lstStyle/>
          <a:p>
            <a:pPr marL="182880" indent="-182880">
              <a:buFont typeface="Arial" panose="020B0604020202020204" pitchFamily="34" charset="0"/>
              <a:buChar char="•"/>
            </a:pPr>
            <a:r>
              <a:rPr lang="en-US" sz="1200" dirty="0">
                <a:solidFill>
                  <a:schemeClr val="tx1"/>
                </a:solidFill>
              </a:rPr>
              <a:t>Final </a:t>
            </a:r>
            <a:r>
              <a:rPr lang="en-US" sz="1200" dirty="0" err="1">
                <a:solidFill>
                  <a:schemeClr val="tx1"/>
                </a:solidFill>
              </a:rPr>
              <a:t>defence</a:t>
            </a:r>
            <a:r>
              <a:rPr lang="en-US" sz="1200" dirty="0">
                <a:solidFill>
                  <a:schemeClr val="tx1"/>
                </a:solidFill>
              </a:rPr>
              <a:t> presentation by the participant to the Jury (tentatively </a:t>
            </a:r>
            <a:r>
              <a:rPr lang="en-US" sz="1200" dirty="0"/>
              <a:t>a week after Submission – exact dates to be notified)</a:t>
            </a:r>
            <a:endParaRPr lang="en-US" sz="1200" dirty="0">
              <a:solidFill>
                <a:schemeClr val="tx1"/>
              </a:solidFill>
            </a:endParaRPr>
          </a:p>
          <a:p>
            <a:pPr marL="182880" indent="-182880">
              <a:buFont typeface="Arial" panose="020B0604020202020204" pitchFamily="34" charset="0"/>
              <a:buChar char="•"/>
            </a:pPr>
            <a:r>
              <a:rPr lang="en-US" sz="1200" dirty="0">
                <a:solidFill>
                  <a:schemeClr val="tx1"/>
                </a:solidFill>
              </a:rPr>
              <a:t>The </a:t>
            </a:r>
            <a:r>
              <a:rPr lang="en-US" sz="1200" dirty="0" err="1">
                <a:solidFill>
                  <a:schemeClr val="tx1"/>
                </a:solidFill>
              </a:rPr>
              <a:t>defence</a:t>
            </a:r>
            <a:r>
              <a:rPr lang="en-US" sz="1200" dirty="0">
                <a:solidFill>
                  <a:schemeClr val="tx1"/>
                </a:solidFill>
              </a:rPr>
              <a:t> presentation decks shall be shared couple of days days before the actual presentation, so jury can review before the </a:t>
            </a:r>
            <a:r>
              <a:rPr lang="en-US" sz="1200" dirty="0" err="1">
                <a:solidFill>
                  <a:schemeClr val="tx1"/>
                </a:solidFill>
              </a:rPr>
              <a:t>defence</a:t>
            </a:r>
            <a:r>
              <a:rPr lang="en-US" sz="1200" dirty="0">
                <a:solidFill>
                  <a:schemeClr val="tx1"/>
                </a:solidFill>
              </a:rPr>
              <a:t> presentation</a:t>
            </a:r>
          </a:p>
          <a:p>
            <a:pPr marL="182880" indent="-182880">
              <a:buFont typeface="Arial" panose="020B0604020202020204" pitchFamily="34" charset="0"/>
              <a:buChar char="•"/>
            </a:pPr>
            <a:r>
              <a:rPr lang="en-US" sz="1200" b="1" dirty="0"/>
              <a:t>Team with No-shows in Final Defense Presentations will be disqualified</a:t>
            </a:r>
          </a:p>
          <a:p>
            <a:pPr marL="182880" indent="-182880">
              <a:buFont typeface="Arial" panose="020B0604020202020204" pitchFamily="34" charset="0"/>
              <a:buChar char="•"/>
            </a:pPr>
            <a:endParaRPr lang="en-US" sz="1200" dirty="0">
              <a:solidFill>
                <a:schemeClr val="tx1"/>
              </a:solidFill>
              <a:highlight>
                <a:srgbClr val="00FF00"/>
              </a:highlight>
            </a:endParaRPr>
          </a:p>
        </p:txBody>
      </p:sp>
      <p:sp>
        <p:nvSpPr>
          <p:cNvPr id="6" name="TextBox 5">
            <a:extLst>
              <a:ext uri="{FF2B5EF4-FFF2-40B4-BE49-F238E27FC236}">
                <a16:creationId xmlns:a16="http://schemas.microsoft.com/office/drawing/2014/main" id="{7AAE9904-CDE6-44FD-B634-57465AAC194D}"/>
              </a:ext>
            </a:extLst>
          </p:cNvPr>
          <p:cNvSpPr txBox="1"/>
          <p:nvPr/>
        </p:nvSpPr>
        <p:spPr>
          <a:xfrm>
            <a:off x="285750" y="4299120"/>
            <a:ext cx="7543295" cy="431800"/>
          </a:xfrm>
          <a:prstGeom prst="rect">
            <a:avLst/>
          </a:prstGeom>
          <a:noFill/>
        </p:spPr>
        <p:txBody>
          <a:bodyPr wrap="square" lIns="0" tIns="0" rIns="0" bIns="0" rtlCol="0" anchor="ctr" anchorCtr="0">
            <a:noAutofit/>
          </a:bodyPr>
          <a:lstStyle/>
          <a:p>
            <a:r>
              <a:rPr lang="en-US" sz="1100" dirty="0">
                <a:solidFill>
                  <a:schemeClr val="tx1"/>
                </a:solidFill>
              </a:rPr>
              <a:t>*We will share exact timelines of the above activities shortly.</a:t>
            </a:r>
          </a:p>
        </p:txBody>
      </p:sp>
    </p:spTree>
    <p:extLst>
      <p:ext uri="{BB962C8B-B14F-4D97-AF65-F5344CB8AC3E}">
        <p14:creationId xmlns:p14="http://schemas.microsoft.com/office/powerpoint/2010/main" val="322780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3DD433-2077-40C7-B4C8-B0C122BDAB33}"/>
              </a:ext>
            </a:extLst>
          </p:cNvPr>
          <p:cNvSpPr>
            <a:spLocks noGrp="1"/>
          </p:cNvSpPr>
          <p:nvPr>
            <p:ph type="ftr" sz="quarter" idx="10"/>
          </p:nvPr>
        </p:nvSpPr>
        <p:spPr/>
        <p:txBody>
          <a:bodyPr/>
          <a:lstStyle/>
          <a:p>
            <a:r>
              <a:rPr lang="en-US" dirty="0"/>
              <a:t>TCS Confidential</a:t>
            </a:r>
          </a:p>
        </p:txBody>
      </p:sp>
      <p:sp>
        <p:nvSpPr>
          <p:cNvPr id="9" name="Rectangle 8">
            <a:extLst>
              <a:ext uri="{FF2B5EF4-FFF2-40B4-BE49-F238E27FC236}">
                <a16:creationId xmlns:a16="http://schemas.microsoft.com/office/drawing/2014/main" id="{1CE3668D-27C0-4064-B1A2-34070D8BF6D1}"/>
              </a:ext>
            </a:extLst>
          </p:cNvPr>
          <p:cNvSpPr/>
          <p:nvPr/>
        </p:nvSpPr>
        <p:spPr>
          <a:xfrm>
            <a:off x="187797" y="634469"/>
            <a:ext cx="8752821" cy="3600986"/>
          </a:xfrm>
          <a:prstGeom prst="rect">
            <a:avLst/>
          </a:prstGeom>
          <a:solidFill>
            <a:schemeClr val="bg1">
              <a:lumMod val="95000"/>
            </a:schemeClr>
          </a:solidFill>
          <a:ln>
            <a:solidFill>
              <a:srgbClr val="E41165"/>
            </a:solidFill>
          </a:ln>
        </p:spPr>
        <p:txBody>
          <a:bodyPr wrap="square">
            <a:spAutoFit/>
          </a:bodyPr>
          <a:lstStyle/>
          <a:p>
            <a:pPr marL="171450" indent="-171450">
              <a:buFont typeface="Arial" panose="020B0604020202020204" pitchFamily="34" charset="0"/>
              <a:buChar char="•"/>
            </a:pPr>
            <a:r>
              <a:rPr lang="en-US" sz="1200" b="1" dirty="0"/>
              <a:t>Solution Description</a:t>
            </a:r>
            <a:r>
              <a:rPr lang="en-US" sz="1200" dirty="0"/>
              <a:t>: Explain the quantum approach in detail, regardless of whether the results obtained show improvements over classical or not.  Highlight the solution “differentiators" explaining why the proposed quantum approach is better than classical or other </a:t>
            </a:r>
            <a:r>
              <a:rPr lang="en-US" sz="1200"/>
              <a:t>quantum approaches.</a:t>
            </a: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Results/Outcome:</a:t>
            </a:r>
            <a:r>
              <a:rPr lang="en-US" sz="1200" dirty="0"/>
              <a:t>  Clearly explain the results of quantum experimentation and any comparison done with classical experimentation or benchmarks.  Empirical or theoretical evidence indicating why the approach is better in terms of performance, scalability etc.</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Documentation:</a:t>
            </a:r>
            <a:r>
              <a:rPr lang="en-US" sz="1200" dirty="0"/>
              <a:t> Ensure that the response is readable, well presented and does not have any grammatical/typographical errors.   You may consider using tools such as </a:t>
            </a:r>
            <a:r>
              <a:rPr lang="en-US" sz="1200" dirty="0" err="1"/>
              <a:t>ChatGPT</a:t>
            </a:r>
            <a:r>
              <a:rPr lang="en-US" sz="1200" dirty="0"/>
              <a:t> for improving your documentation, but not for generating the content itself</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Elaboration of formulae: </a:t>
            </a:r>
            <a:r>
              <a:rPr lang="en-US" sz="1200" dirty="0"/>
              <a:t>Provide explanation of any mathematical formulae/equations used for defining objective functions, constraints etc., for better comprehensibility. Include considerations for constraints, assumptions wherever applicable.</a:t>
            </a:r>
            <a:br>
              <a:rPr lang="en-US" sz="1200" dirty="0"/>
            </a:br>
            <a:endParaRPr lang="en-US" sz="1200" dirty="0"/>
          </a:p>
          <a:p>
            <a:pPr marL="171450" indent="-171450">
              <a:buFont typeface="Arial" panose="020B0604020202020204" pitchFamily="34" charset="0"/>
              <a:buChar char="•"/>
            </a:pPr>
            <a:r>
              <a:rPr lang="en-US" sz="1200" b="1" dirty="0"/>
              <a:t>Code:</a:t>
            </a:r>
            <a:r>
              <a:rPr lang="en-US" sz="1200" dirty="0"/>
              <a:t> The code should be well-documented with comments to facilitate understandability of the code/solution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References: </a:t>
            </a:r>
            <a:r>
              <a:rPr lang="en-US" sz="1200" dirty="0"/>
              <a:t>Any references to research articles should illustrate why the reference is relevant to the challenge statement and how the solution leverages insight from the reference</a:t>
            </a:r>
          </a:p>
          <a:p>
            <a:endParaRPr lang="en-US" sz="1200" dirty="0"/>
          </a:p>
          <a:p>
            <a:pPr marL="171450" indent="-171450">
              <a:buFont typeface="Arial" panose="020B0604020202020204" pitchFamily="34" charset="0"/>
              <a:buChar char="•"/>
            </a:pPr>
            <a:endParaRPr lang="en-US" sz="1200" dirty="0"/>
          </a:p>
        </p:txBody>
      </p:sp>
      <p:sp>
        <p:nvSpPr>
          <p:cNvPr id="4" name="Title 6">
            <a:extLst>
              <a:ext uri="{FF2B5EF4-FFF2-40B4-BE49-F238E27FC236}">
                <a16:creationId xmlns:a16="http://schemas.microsoft.com/office/drawing/2014/main" id="{EA5E19C2-27BD-54C3-3C60-1A02BC16A7FD}"/>
              </a:ext>
            </a:extLst>
          </p:cNvPr>
          <p:cNvSpPr txBox="1">
            <a:spLocks/>
          </p:cNvSpPr>
          <p:nvPr/>
        </p:nvSpPr>
        <p:spPr>
          <a:xfrm>
            <a:off x="192992" y="107915"/>
            <a:ext cx="8763211" cy="553027"/>
          </a:xfrm>
          <a:prstGeom prst="rect">
            <a:avLst/>
          </a:prstGeom>
        </p:spPr>
        <p:txBody>
          <a:bodyPr vert="horz" lIns="91440" tIns="45720" rIns="91440" bIns="45720" rtlCol="0" anchor="t">
            <a:noAutofit/>
          </a:bodyPr>
          <a:lstStyle>
            <a:lvl1pPr algn="l" defTabSz="914355" rtl="0" eaLnBrk="1" latinLnBrk="0" hangingPunct="1">
              <a:lnSpc>
                <a:spcPct val="90000"/>
              </a:lnSpc>
              <a:spcBef>
                <a:spcPct val="0"/>
              </a:spcBef>
              <a:buNone/>
              <a:defRPr lang="en-US" sz="2100" b="0" kern="0" baseline="0" dirty="0">
                <a:solidFill>
                  <a:srgbClr val="E41165"/>
                </a:solidFill>
                <a:latin typeface="+mj-lt"/>
                <a:ea typeface="+mj-ea"/>
                <a:cs typeface="+mj-cs"/>
              </a:defRPr>
            </a:lvl1pPr>
          </a:lstStyle>
          <a:p>
            <a:r>
              <a:rPr lang="en-US" dirty="0"/>
              <a:t>Challenge # 1 - General Guidelines on Expected Outcome in Phase 2</a:t>
            </a:r>
            <a:endParaRPr lang="fr-FR" dirty="0"/>
          </a:p>
        </p:txBody>
      </p:sp>
    </p:spTree>
    <p:extLst>
      <p:ext uri="{BB962C8B-B14F-4D97-AF65-F5344CB8AC3E}">
        <p14:creationId xmlns:p14="http://schemas.microsoft.com/office/powerpoint/2010/main" val="19313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3DD433-2077-40C7-B4C8-B0C122BDAB33}"/>
              </a:ext>
            </a:extLst>
          </p:cNvPr>
          <p:cNvSpPr>
            <a:spLocks noGrp="1"/>
          </p:cNvSpPr>
          <p:nvPr>
            <p:ph type="ftr" sz="quarter" idx="10"/>
          </p:nvPr>
        </p:nvSpPr>
        <p:spPr/>
        <p:txBody>
          <a:bodyPr/>
          <a:lstStyle/>
          <a:p>
            <a:r>
              <a:rPr lang="en-US" dirty="0"/>
              <a:t>TCS Confidential</a:t>
            </a:r>
          </a:p>
        </p:txBody>
      </p:sp>
      <p:sp>
        <p:nvSpPr>
          <p:cNvPr id="9" name="Rectangle 8">
            <a:extLst>
              <a:ext uri="{FF2B5EF4-FFF2-40B4-BE49-F238E27FC236}">
                <a16:creationId xmlns:a16="http://schemas.microsoft.com/office/drawing/2014/main" id="{1CE3668D-27C0-4064-B1A2-34070D8BF6D1}"/>
              </a:ext>
            </a:extLst>
          </p:cNvPr>
          <p:cNvSpPr/>
          <p:nvPr/>
        </p:nvSpPr>
        <p:spPr>
          <a:xfrm>
            <a:off x="187797" y="634469"/>
            <a:ext cx="8752821" cy="4708981"/>
          </a:xfrm>
          <a:prstGeom prst="rect">
            <a:avLst/>
          </a:prstGeom>
          <a:solidFill>
            <a:schemeClr val="bg1">
              <a:lumMod val="95000"/>
            </a:schemeClr>
          </a:solidFill>
          <a:ln>
            <a:solidFill>
              <a:srgbClr val="E41165"/>
            </a:solidFill>
          </a:ln>
        </p:spPr>
        <p:txBody>
          <a:bodyPr wrap="square">
            <a:spAutoFit/>
          </a:bodyPr>
          <a:lstStyle/>
          <a:p>
            <a:pPr marL="171450" indent="-171450">
              <a:buFont typeface="Arial" panose="020B0604020202020204" pitchFamily="34" charset="0"/>
              <a:buChar char="•"/>
            </a:pPr>
            <a:r>
              <a:rPr lang="en-US" sz="1200" b="1" dirty="0"/>
              <a:t>Scalability: </a:t>
            </a:r>
            <a:r>
              <a:rPr lang="en-US" sz="1200" dirty="0"/>
              <a:t>The submission response should highlight the scalability of the quantum-based solution based on with experimental results.  Scalability can be done based on experimentation and hypothesis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AWS utilization: </a:t>
            </a:r>
            <a:r>
              <a:rPr lang="en-US" sz="1200" dirty="0"/>
              <a:t>Participant should use any one the available quantum device in </a:t>
            </a:r>
            <a:r>
              <a:rPr lang="en-US" sz="1200" dirty="0" err="1"/>
              <a:t>aws</a:t>
            </a:r>
            <a:r>
              <a:rPr lang="en-US" sz="1200" dirty="0"/>
              <a:t> bracket.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Solution Details: </a:t>
            </a:r>
            <a:r>
              <a:rPr lang="en-US" sz="1200" dirty="0"/>
              <a:t>Participant should provide the granular level detail  of their approach and the solution.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marL="171450" indent="-171450">
              <a:buFont typeface="Arial" panose="020B0604020202020204" pitchFamily="34" charset="0"/>
              <a:buChar char="•"/>
            </a:pPr>
            <a:endParaRPr lang="en-US" sz="1200" dirty="0"/>
          </a:p>
        </p:txBody>
      </p:sp>
      <p:sp>
        <p:nvSpPr>
          <p:cNvPr id="4" name="Title 6">
            <a:extLst>
              <a:ext uri="{FF2B5EF4-FFF2-40B4-BE49-F238E27FC236}">
                <a16:creationId xmlns:a16="http://schemas.microsoft.com/office/drawing/2014/main" id="{EA5E19C2-27BD-54C3-3C60-1A02BC16A7FD}"/>
              </a:ext>
            </a:extLst>
          </p:cNvPr>
          <p:cNvSpPr txBox="1">
            <a:spLocks/>
          </p:cNvSpPr>
          <p:nvPr/>
        </p:nvSpPr>
        <p:spPr>
          <a:xfrm>
            <a:off x="192992" y="107915"/>
            <a:ext cx="8763211" cy="553027"/>
          </a:xfrm>
          <a:prstGeom prst="rect">
            <a:avLst/>
          </a:prstGeom>
        </p:spPr>
        <p:txBody>
          <a:bodyPr vert="horz" lIns="91440" tIns="45720" rIns="91440" bIns="45720" rtlCol="0" anchor="t">
            <a:noAutofit/>
          </a:bodyPr>
          <a:lstStyle>
            <a:lvl1pPr algn="l" defTabSz="914355" rtl="0" eaLnBrk="1" latinLnBrk="0" hangingPunct="1">
              <a:lnSpc>
                <a:spcPct val="90000"/>
              </a:lnSpc>
              <a:spcBef>
                <a:spcPct val="0"/>
              </a:spcBef>
              <a:buNone/>
              <a:defRPr lang="en-US" sz="2100" b="0" kern="0" baseline="0" dirty="0">
                <a:solidFill>
                  <a:srgbClr val="E41165"/>
                </a:solidFill>
                <a:latin typeface="+mj-lt"/>
                <a:ea typeface="+mj-ea"/>
                <a:cs typeface="+mj-cs"/>
              </a:defRPr>
            </a:lvl1pPr>
          </a:lstStyle>
          <a:p>
            <a:r>
              <a:rPr lang="en-US" dirty="0"/>
              <a:t>Challenge # 1 - Specific Guidelines for this challenge in Phase 2</a:t>
            </a:r>
            <a:endParaRPr lang="fr-FR" dirty="0"/>
          </a:p>
        </p:txBody>
      </p:sp>
    </p:spTree>
    <p:extLst>
      <p:ext uri="{BB962C8B-B14F-4D97-AF65-F5344CB8AC3E}">
        <p14:creationId xmlns:p14="http://schemas.microsoft.com/office/powerpoint/2010/main" val="267214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3DD433-2077-40C7-B4C8-B0C122BDAB33}"/>
              </a:ext>
            </a:extLst>
          </p:cNvPr>
          <p:cNvSpPr>
            <a:spLocks noGrp="1"/>
          </p:cNvSpPr>
          <p:nvPr>
            <p:ph type="ftr" sz="quarter" idx="10"/>
          </p:nvPr>
        </p:nvSpPr>
        <p:spPr/>
        <p:txBody>
          <a:bodyPr/>
          <a:lstStyle/>
          <a:p>
            <a:r>
              <a:rPr lang="en-US" dirty="0"/>
              <a:t>TCS Confidential</a:t>
            </a:r>
          </a:p>
        </p:txBody>
      </p:sp>
      <p:sp>
        <p:nvSpPr>
          <p:cNvPr id="5" name="Title 7">
            <a:extLst>
              <a:ext uri="{FF2B5EF4-FFF2-40B4-BE49-F238E27FC236}">
                <a16:creationId xmlns:a16="http://schemas.microsoft.com/office/drawing/2014/main" id="{106E3345-9EF9-F80B-7BB7-F33769582B31}"/>
              </a:ext>
            </a:extLst>
          </p:cNvPr>
          <p:cNvSpPr>
            <a:spLocks noGrp="1"/>
          </p:cNvSpPr>
          <p:nvPr>
            <p:ph type="title"/>
          </p:nvPr>
        </p:nvSpPr>
        <p:spPr>
          <a:xfrm>
            <a:off x="742950" y="1600200"/>
            <a:ext cx="8229600" cy="848013"/>
          </a:xfrm>
        </p:spPr>
        <p:txBody>
          <a:bodyPr/>
          <a:lstStyle/>
          <a:p>
            <a:br>
              <a:rPr lang="en-US" sz="2800" dirty="0"/>
            </a:br>
            <a:r>
              <a:rPr lang="en-US" sz="2800" dirty="0"/>
              <a:t>Challenge # 1 -  Replenishment of Retail Stores </a:t>
            </a:r>
            <a:br>
              <a:rPr lang="en-US" sz="2800" dirty="0"/>
            </a:br>
            <a:br>
              <a:rPr lang="en-US" sz="2800" dirty="0"/>
            </a:br>
            <a:br>
              <a:rPr lang="en-US" sz="2800" dirty="0"/>
            </a:br>
            <a:br>
              <a:rPr lang="en-US" sz="2800" dirty="0"/>
            </a:br>
            <a:endParaRPr lang="en-US" sz="2800" dirty="0"/>
          </a:p>
        </p:txBody>
      </p:sp>
      <p:sp>
        <p:nvSpPr>
          <p:cNvPr id="4" name="Title 7">
            <a:extLst>
              <a:ext uri="{FF2B5EF4-FFF2-40B4-BE49-F238E27FC236}">
                <a16:creationId xmlns:a16="http://schemas.microsoft.com/office/drawing/2014/main" id="{5A4D31B9-739D-490B-B2A6-962F00A91342}"/>
              </a:ext>
            </a:extLst>
          </p:cNvPr>
          <p:cNvSpPr txBox="1">
            <a:spLocks/>
          </p:cNvSpPr>
          <p:nvPr/>
        </p:nvSpPr>
        <p:spPr>
          <a:xfrm>
            <a:off x="2085976" y="971550"/>
            <a:ext cx="5543549" cy="848013"/>
          </a:xfrm>
          <a:prstGeom prst="rect">
            <a:avLst/>
          </a:prstGeom>
        </p:spPr>
        <p:txBody>
          <a:bodyPr vert="horz" lIns="91440" tIns="45720" rIns="91440" bIns="45720" rtlCol="0" anchor="t">
            <a:noAutofit/>
          </a:bodyPr>
          <a:lstStyle>
            <a:lvl1pPr algn="l" defTabSz="914355" rtl="0" eaLnBrk="1" latinLnBrk="0" hangingPunct="1">
              <a:lnSpc>
                <a:spcPct val="90000"/>
              </a:lnSpc>
              <a:spcBef>
                <a:spcPct val="0"/>
              </a:spcBef>
              <a:buNone/>
              <a:defRPr lang="en-US" sz="2100" b="0" kern="0" baseline="0" dirty="0">
                <a:solidFill>
                  <a:srgbClr val="E41165"/>
                </a:solidFill>
                <a:latin typeface="+mj-lt"/>
                <a:ea typeface="+mj-ea"/>
                <a:cs typeface="+mj-cs"/>
              </a:defRPr>
            </a:lvl1pPr>
          </a:lstStyle>
          <a:p>
            <a:r>
              <a:rPr lang="en-US" sz="3600" dirty="0"/>
              <a:t>Technical Clarifications </a:t>
            </a:r>
            <a:br>
              <a:rPr lang="en-US" sz="3600" dirty="0"/>
            </a:br>
            <a:endParaRPr lang="en-US" sz="3600" dirty="0"/>
          </a:p>
        </p:txBody>
      </p:sp>
      <p:graphicFrame>
        <p:nvGraphicFramePr>
          <p:cNvPr id="2" name="Object 1">
            <a:extLst>
              <a:ext uri="{FF2B5EF4-FFF2-40B4-BE49-F238E27FC236}">
                <a16:creationId xmlns:a16="http://schemas.microsoft.com/office/drawing/2014/main" id="{88339FB7-AF7D-40A4-9DE1-39370625E3B3}"/>
              </a:ext>
            </a:extLst>
          </p:cNvPr>
          <p:cNvGraphicFramePr>
            <a:graphicFrameLocks noChangeAspect="1"/>
          </p:cNvGraphicFramePr>
          <p:nvPr>
            <p:extLst>
              <p:ext uri="{D42A27DB-BD31-4B8C-83A1-F6EECF244321}">
                <p14:modId xmlns:p14="http://schemas.microsoft.com/office/powerpoint/2010/main" val="343516245"/>
              </p:ext>
            </p:extLst>
          </p:nvPr>
        </p:nvGraphicFramePr>
        <p:xfrm>
          <a:off x="3806829" y="2695288"/>
          <a:ext cx="1530341" cy="1305212"/>
        </p:xfrm>
        <a:graphic>
          <a:graphicData uri="http://schemas.openxmlformats.org/presentationml/2006/ole">
            <mc:AlternateContent xmlns:mc="http://schemas.openxmlformats.org/markup-compatibility/2006">
              <mc:Choice xmlns:v="urn:schemas-microsoft-com:vml" Requires="v">
                <p:oleObj spid="_x0000_s1068" name="Acrobat Document" showAsIcon="1" r:id="rId4" imgW="907200" imgH="773640" progId="Acrobat.Document.DC">
                  <p:embed/>
                </p:oleObj>
              </mc:Choice>
              <mc:Fallback>
                <p:oleObj name="Acrobat Document" showAsIcon="1" r:id="rId4" imgW="907200" imgH="773640" progId="Acrobat.Document.DC">
                  <p:embed/>
                  <p:pic>
                    <p:nvPicPr>
                      <p:cNvPr id="2" name="Object 1">
                        <a:extLst>
                          <a:ext uri="{FF2B5EF4-FFF2-40B4-BE49-F238E27FC236}">
                            <a16:creationId xmlns:a16="http://schemas.microsoft.com/office/drawing/2014/main" id="{88339FB7-AF7D-40A4-9DE1-39370625E3B3}"/>
                          </a:ext>
                        </a:extLst>
                      </p:cNvPr>
                      <p:cNvPicPr/>
                      <p:nvPr/>
                    </p:nvPicPr>
                    <p:blipFill>
                      <a:blip r:embed="rId5"/>
                      <a:stretch>
                        <a:fillRect/>
                      </a:stretch>
                    </p:blipFill>
                    <p:spPr>
                      <a:xfrm>
                        <a:off x="3806829" y="2695288"/>
                        <a:ext cx="1530341" cy="1305212"/>
                      </a:xfrm>
                      <a:prstGeom prst="rect">
                        <a:avLst/>
                      </a:prstGeom>
                    </p:spPr>
                  </p:pic>
                </p:oleObj>
              </mc:Fallback>
            </mc:AlternateContent>
          </a:graphicData>
        </a:graphic>
      </p:graphicFrame>
    </p:spTree>
    <p:extLst>
      <p:ext uri="{BB962C8B-B14F-4D97-AF65-F5344CB8AC3E}">
        <p14:creationId xmlns:p14="http://schemas.microsoft.com/office/powerpoint/2010/main" val="231561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3DD433-2077-40C7-B4C8-B0C122BDAB33}"/>
              </a:ext>
            </a:extLst>
          </p:cNvPr>
          <p:cNvSpPr>
            <a:spLocks noGrp="1"/>
          </p:cNvSpPr>
          <p:nvPr>
            <p:ph type="ftr" sz="quarter" idx="10"/>
          </p:nvPr>
        </p:nvSpPr>
        <p:spPr/>
        <p:txBody>
          <a:bodyPr/>
          <a:lstStyle/>
          <a:p>
            <a:r>
              <a:rPr lang="en-US" dirty="0"/>
              <a:t>TCS Confidential</a:t>
            </a:r>
          </a:p>
        </p:txBody>
      </p:sp>
      <p:sp>
        <p:nvSpPr>
          <p:cNvPr id="5" name="Title 7">
            <a:extLst>
              <a:ext uri="{FF2B5EF4-FFF2-40B4-BE49-F238E27FC236}">
                <a16:creationId xmlns:a16="http://schemas.microsoft.com/office/drawing/2014/main" id="{106E3345-9EF9-F80B-7BB7-F33769582B31}"/>
              </a:ext>
            </a:extLst>
          </p:cNvPr>
          <p:cNvSpPr>
            <a:spLocks noGrp="1"/>
          </p:cNvSpPr>
          <p:nvPr>
            <p:ph type="title"/>
          </p:nvPr>
        </p:nvSpPr>
        <p:spPr>
          <a:xfrm>
            <a:off x="3457575" y="2147743"/>
            <a:ext cx="2228850" cy="848013"/>
          </a:xfrm>
        </p:spPr>
        <p:txBody>
          <a:bodyPr/>
          <a:lstStyle/>
          <a:p>
            <a:r>
              <a:rPr lang="en-US" sz="3600" dirty="0"/>
              <a:t>Thank You</a:t>
            </a:r>
          </a:p>
        </p:txBody>
      </p:sp>
    </p:spTree>
    <p:extLst>
      <p:ext uri="{BB962C8B-B14F-4D97-AF65-F5344CB8AC3E}">
        <p14:creationId xmlns:p14="http://schemas.microsoft.com/office/powerpoint/2010/main" val="1225888251"/>
      </p:ext>
    </p:extLst>
  </p:cSld>
  <p:clrMapOvr>
    <a:masterClrMapping/>
  </p:clrMapOvr>
</p:sld>
</file>

<file path=ppt/theme/theme1.xml><?xml version="1.0" encoding="utf-8"?>
<a:theme xmlns:a="http://schemas.openxmlformats.org/drawingml/2006/main" name="Content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itle Slide_Black Yellow">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itle Slide_White Yellow">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Title Slide_Black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Title Slide_White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Divider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Divider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Thank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Thank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_Content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_Content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Widescreen_v6" id="{70DFCB12-843C-0448-92E2-1BA1E0A01C23}" vid="{D28A4457-A72E-3941-BD72-9FD14F0E8545}"/>
    </a:ext>
  </a:extLst>
</a:theme>
</file>

<file path=ppt/theme/theme2.xml><?xml version="1.0" encoding="utf-8"?>
<a:theme xmlns:a="http://schemas.openxmlformats.org/drawingml/2006/main" name="Content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ank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Slide_Black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Slide_White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 Slide_Black Blu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itle Slide_White Blu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Title Slide_Black Oran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itle Slide_White Oran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0A3E96FD6E204C93CB63B5D2E37DAF" ma:contentTypeVersion="9" ma:contentTypeDescription="Create a new document." ma:contentTypeScope="" ma:versionID="a0d249419ef1bc1a8a343332c6ef7952">
  <xsd:schema xmlns:xsd="http://www.w3.org/2001/XMLSchema" xmlns:xs="http://www.w3.org/2001/XMLSchema" xmlns:p="http://schemas.microsoft.com/office/2006/metadata/properties" xmlns:ns3="e217b5c1-e054-481f-bc8b-895511700e96" xmlns:ns4="8d9071fa-cc1e-4dbd-bd13-fea4fd612826" targetNamespace="http://schemas.microsoft.com/office/2006/metadata/properties" ma:root="true" ma:fieldsID="d287931a23d4d8746e3a0a0449d3a7e1" ns3:_="" ns4:_="">
    <xsd:import namespace="e217b5c1-e054-481f-bc8b-895511700e96"/>
    <xsd:import namespace="8d9071fa-cc1e-4dbd-bd13-fea4fd6128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7b5c1-e054-481f-bc8b-895511700e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9071fa-cc1e-4dbd-bd13-fea4fd61282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B1B480-7C1E-4300-A913-41CAD33511F4}">
  <ds:schemaRefs>
    <ds:schemaRef ds:uri="http://purl.org/dc/terms/"/>
    <ds:schemaRef ds:uri="http://purl.org/dc/dcmitype/"/>
    <ds:schemaRef ds:uri="http://schemas.microsoft.com/office/2006/documentManagement/types"/>
    <ds:schemaRef ds:uri="http://www.w3.org/XML/1998/namespace"/>
    <ds:schemaRef ds:uri="http://schemas.microsoft.com/office/infopath/2007/PartnerControls"/>
    <ds:schemaRef ds:uri="http://purl.org/dc/elements/1.1/"/>
    <ds:schemaRef ds:uri="e217b5c1-e054-481f-bc8b-895511700e96"/>
    <ds:schemaRef ds:uri="http://schemas.openxmlformats.org/package/2006/metadata/core-properties"/>
    <ds:schemaRef ds:uri="8d9071fa-cc1e-4dbd-bd13-fea4fd612826"/>
    <ds:schemaRef ds:uri="http://schemas.microsoft.com/office/2006/metadata/properties"/>
  </ds:schemaRefs>
</ds:datastoreItem>
</file>

<file path=customXml/itemProps2.xml><?xml version="1.0" encoding="utf-8"?>
<ds:datastoreItem xmlns:ds="http://schemas.openxmlformats.org/officeDocument/2006/customXml" ds:itemID="{C9E03FAB-0057-4C1B-ADF1-0AE3130D5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17b5c1-e054-481f-bc8b-895511700e96"/>
    <ds:schemaRef ds:uri="8d9071fa-cc1e-4dbd-bd13-fea4fd6128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C37ED8-06D3-4BAF-925E-0E0C6BD526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39467</TotalTime>
  <Words>681</Words>
  <Application>Microsoft Office PowerPoint</Application>
  <PresentationFormat>On-screen Show (16:9)</PresentationFormat>
  <Paragraphs>112</Paragraphs>
  <Slides>8</Slides>
  <Notes>8</Notes>
  <HiddenSlides>0</HiddenSlides>
  <MMClips>0</MMClips>
  <ScaleCrop>false</ScaleCrop>
  <HeadingPairs>
    <vt:vector size="8" baseType="variant">
      <vt:variant>
        <vt:lpstr>Fonts Used</vt:lpstr>
      </vt:variant>
      <vt:variant>
        <vt:i4>5</vt:i4>
      </vt:variant>
      <vt:variant>
        <vt:lpstr>Theme</vt:lpstr>
      </vt:variant>
      <vt:variant>
        <vt:i4>19</vt:i4>
      </vt:variant>
      <vt:variant>
        <vt:lpstr>Embedded OLE Servers</vt:lpstr>
      </vt:variant>
      <vt:variant>
        <vt:i4>1</vt:i4>
      </vt:variant>
      <vt:variant>
        <vt:lpstr>Slide Titles</vt:lpstr>
      </vt:variant>
      <vt:variant>
        <vt:i4>8</vt:i4>
      </vt:variant>
    </vt:vector>
  </HeadingPairs>
  <TitlesOfParts>
    <vt:vector size="33" baseType="lpstr">
      <vt:lpstr>Arial</vt:lpstr>
      <vt:lpstr>Calibri</vt:lpstr>
      <vt:lpstr>Courier New</vt:lpstr>
      <vt:lpstr>Symbol</vt:lpstr>
      <vt:lpstr>Wingdings</vt:lpstr>
      <vt:lpstr>Content Slide_White</vt:lpstr>
      <vt:lpstr>Content Slide_Black</vt:lpstr>
      <vt:lpstr>Blank Slide_Black</vt:lpstr>
      <vt:lpstr>Title Slide_Black Pink</vt:lpstr>
      <vt:lpstr>Title Slide_White Pink</vt:lpstr>
      <vt:lpstr>Title Slide_Black Blue</vt:lpstr>
      <vt:lpstr>Title Slide_White Blue</vt:lpstr>
      <vt:lpstr>Title Slide_Black Orange</vt:lpstr>
      <vt:lpstr>Title Slide_White Orange</vt:lpstr>
      <vt:lpstr>Title Slide_Black Yellow</vt:lpstr>
      <vt:lpstr>Title Slide_White Yellow</vt:lpstr>
      <vt:lpstr>Title Slide_Black Without Image</vt:lpstr>
      <vt:lpstr>Title Slide_White Without Image</vt:lpstr>
      <vt:lpstr>Divider Slide_Black</vt:lpstr>
      <vt:lpstr>Divider Slide_White</vt:lpstr>
      <vt:lpstr>Thank Slide_Black</vt:lpstr>
      <vt:lpstr>Thank Slide_White</vt:lpstr>
      <vt:lpstr>1_Content Slide_White</vt:lpstr>
      <vt:lpstr>1_Content Slide_Black</vt:lpstr>
      <vt:lpstr>Acrobat Document</vt:lpstr>
      <vt:lpstr>TCS Quantum Challenge 2023   </vt:lpstr>
      <vt:lpstr>PowerPoint Presentation</vt:lpstr>
      <vt:lpstr>PowerPoint Presentation</vt:lpstr>
      <vt:lpstr>PowerPoint Presentation</vt:lpstr>
      <vt:lpstr>PowerPoint Presentation</vt:lpstr>
      <vt:lpstr>PowerPoint Presentation</vt:lpstr>
      <vt:lpstr> Challenge # 1 -  Replenishment of Retail Stores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Krishnan</dc:creator>
  <cp:lastModifiedBy>Umesh Sachdev</cp:lastModifiedBy>
  <cp:revision>1219</cp:revision>
  <cp:lastPrinted>2023-12-16T07:54:47Z</cp:lastPrinted>
  <dcterms:created xsi:type="dcterms:W3CDTF">2021-05-01T08:35:07Z</dcterms:created>
  <dcterms:modified xsi:type="dcterms:W3CDTF">2024-02-08T13:36:54Z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0x0101004B0A3E96FD6E204C93CB63B5D2E37DAF</vt:lpwstr>
  </property>
</Properties>
</file>