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8614bee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58614bee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8614bee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58614bee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8614be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58614be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8614bee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58614bee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8614be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8614be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8614be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8614be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8614bee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58614bee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b3fcc8c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8b3fcc8c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b31426a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b31426a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8b3fcc8c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8b3fcc8c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8b3fcc8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8b3fcc8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cc6c8b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cc6c8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b3fcc8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b3fcc8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b3fcc8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b3fcc8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8b3fcc8c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8b3fcc8c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8b3fcc8c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8b3fcc8c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58614bee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58614bee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b3fcc8c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b3fcc8c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/>
              <a:t>AUTOMAÇÃO DE TAREFAS NO ENVIO DE MENSAGENS</a:t>
            </a:r>
            <a:endParaRPr b="1" sz="4900"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PROJETO DE SEMINÁRIO DO PROJETO INTEGRADOR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689500" y="3626725"/>
            <a:ext cx="6692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Componentes: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Alan Alves da Silva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Amanda Rodrigues Candido Rosa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Hetrisley da Silva Gomes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r>
              <a:rPr lang="pt-BR"/>
              <a:t> DOS GRUPOS DAS ATIVIDADES E ATIVIDADES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12625" y="1177450"/>
            <a:ext cx="75717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➢"/>
            </a:pPr>
            <a:r>
              <a:rPr b="1" lang="pt-BR" sz="1800">
                <a:solidFill>
                  <a:srgbClr val="000000"/>
                </a:solidFill>
              </a:rPr>
              <a:t>Pesquisa e </a:t>
            </a:r>
            <a:r>
              <a:rPr b="1" lang="pt-BR" sz="1800">
                <a:solidFill>
                  <a:srgbClr val="000000"/>
                </a:solidFill>
              </a:rPr>
              <a:t>Documentação:</a:t>
            </a:r>
            <a:endParaRPr b="1" sz="1800">
              <a:solidFill>
                <a:srgbClr val="000000"/>
              </a:solidFill>
            </a:endParaRPr>
          </a:p>
          <a:p>
            <a:pPr indent="179999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chemeClr val="lt1"/>
                </a:highlight>
              </a:rPr>
              <a:t>Aqui é onde iniciaremos a pesquisa e definição das etapas do processo, será uma etapa com bastante pesquisa.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179999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chemeClr val="lt1"/>
                </a:highlight>
              </a:rPr>
              <a:t>Inicia-se também a entrega do projeto, que vai até o final da etapa de  Testes de Implementação.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179999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b="1" lang="pt-BR" sz="1800">
                <a:solidFill>
                  <a:srgbClr val="000000"/>
                </a:solidFill>
                <a:highlight>
                  <a:schemeClr val="lt1"/>
                </a:highlight>
              </a:rPr>
              <a:t>Desenvolvimento Inicial: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179999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chemeClr val="lt1"/>
                </a:highlight>
              </a:rPr>
              <a:t>Com a pesquisa e diagramas prontos, iniciamos a construção do projeto.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chemeClr val="lt1"/>
                </a:highlight>
              </a:rPr>
              <a:t>	</a:t>
            </a:r>
            <a:endParaRPr b="1"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DOS GRUPOS DAS ATIVIDADES E ATIVIDADES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786150" y="1239400"/>
            <a:ext cx="75717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➢"/>
            </a:pPr>
            <a:r>
              <a:rPr b="1" lang="pt-BR" sz="1800">
                <a:solidFill>
                  <a:srgbClr val="000000"/>
                </a:solidFill>
                <a:highlight>
                  <a:schemeClr val="lt1"/>
                </a:highlight>
              </a:rPr>
              <a:t>Teste de Implementação: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179999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chemeClr val="lt1"/>
                </a:highlight>
              </a:rPr>
              <a:t>Com o protótipo já em mãos, iniciamos uma etapa de testes para encontrar e corrigir os erros.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➢"/>
            </a:pPr>
            <a:r>
              <a:rPr b="1" lang="pt-BR" sz="1800">
                <a:solidFill>
                  <a:srgbClr val="000000"/>
                </a:solidFill>
                <a:highlight>
                  <a:schemeClr val="lt1"/>
                </a:highlight>
              </a:rPr>
              <a:t>Documentação do projeto: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179999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chemeClr val="lt1"/>
                </a:highlight>
              </a:rPr>
              <a:t>Após todo esse período, finalizamos a documentação do relatório.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179999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chemeClr val="lt1"/>
                </a:highlight>
              </a:rPr>
              <a:t>Será preparado o slide e a construção da defesa do projeto.</a:t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INICIAIS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399100"/>
            <a:ext cx="37147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150" y="1389563"/>
            <a:ext cx="36957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INICIAIS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50" y="1394325"/>
            <a:ext cx="36957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00" y="1389563"/>
            <a:ext cx="37147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DE CONTATOS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1133463"/>
            <a:ext cx="41719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 DE CONFIGURAÇÃO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00" y="1119300"/>
            <a:ext cx="7001200" cy="3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INTERDISCIPLINARIDADE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786150" y="1063375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pt-BR" sz="1800"/>
              <a:t>Para desenvolver essa aplicação, será necessário conhecimento base da disciplina de Desenvolvimento para Dispositivos Móveis, já que se trata da base para construção do projeto.</a:t>
            </a:r>
            <a:endParaRPr sz="1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pt-BR" sz="1800"/>
              <a:t>A disciplina Teste de Software, para </a:t>
            </a:r>
            <a:r>
              <a:rPr lang="pt-BR" sz="1800"/>
              <a:t>fazer o</a:t>
            </a:r>
            <a:r>
              <a:rPr lang="pt-BR" sz="1800"/>
              <a:t> Teste de Cobertura de Código, que é relevante para desenvolvimentos de códigos, que faz identificar as possíveis falhas antes da entrega ao cliente.</a:t>
            </a:r>
            <a:endParaRPr sz="1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➢"/>
            </a:pPr>
            <a:r>
              <a:rPr lang="pt-BR" sz="1800"/>
              <a:t>A disciplina de </a:t>
            </a:r>
            <a:r>
              <a:rPr lang="pt-BR" sz="1800"/>
              <a:t>Programação</a:t>
            </a:r>
            <a:r>
              <a:rPr lang="pt-BR" sz="1800"/>
              <a:t> para Internet das Coisas será utilizada para a parte de </a:t>
            </a:r>
            <a:r>
              <a:rPr lang="pt-BR" sz="1800"/>
              <a:t>automação,</a:t>
            </a:r>
            <a:r>
              <a:rPr lang="pt-BR" sz="1800"/>
              <a:t> </a:t>
            </a:r>
            <a:r>
              <a:rPr lang="pt-BR" sz="1800"/>
              <a:t>onde</a:t>
            </a:r>
            <a:r>
              <a:rPr lang="pt-BR" sz="1800"/>
              <a:t> será criado um serviço que possibilitará </a:t>
            </a:r>
            <a:r>
              <a:rPr lang="pt-BR" sz="1800"/>
              <a:t>ao usuário</a:t>
            </a:r>
            <a:r>
              <a:rPr lang="pt-BR" sz="1800"/>
              <a:t> interagir com os objetos sem a </a:t>
            </a:r>
            <a:r>
              <a:rPr lang="pt-BR" sz="1800"/>
              <a:t>intervenção</a:t>
            </a:r>
            <a:r>
              <a:rPr lang="pt-BR" sz="1800"/>
              <a:t> humana.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Identificar e responder as mensagens.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Agenda interativa.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200"/>
              <a:t>ROCHA, Lucas. </a:t>
            </a:r>
            <a:r>
              <a:rPr b="1" lang="pt-BR" sz="2200"/>
              <a:t>Casos de ansiedade e depressão cresceram 25% durante pandemia, diz OMS.</a:t>
            </a:r>
            <a:r>
              <a:rPr lang="pt-BR" sz="2200"/>
              <a:t> 2022. Disponível em: https://www.cnnbrasil.com.br/saude/casos-de-ansiedade-e-depressao-cresceram-25-durante-pandemia-diz-oms/. Acesso em: 16 de maio de 2022.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786150" y="18691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754650" y="552800"/>
            <a:ext cx="76347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Sumário</a:t>
            </a:r>
            <a:r>
              <a:rPr lang="pt-BR" sz="28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28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Introdução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Justificativa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Objetivos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Recursos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Atividades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Cronograma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Telas 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Interdisciplinaridade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ource Sans Pro"/>
              <a:buChar char="➢"/>
            </a:pPr>
            <a:r>
              <a:rPr lang="pt-BR" sz="2200">
                <a:latin typeface="Source Sans Pro"/>
                <a:ea typeface="Source Sans Pro"/>
                <a:cs typeface="Source Sans Pro"/>
                <a:sym typeface="Source Sans Pro"/>
              </a:rPr>
              <a:t>Conclusão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– TEMA E PROBLEMATIZAÇÃO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Repetição de tarefas.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Pouco tempo.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Aplicação para Android.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Automação de mensagens.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Aumentar relações interpessoais.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075" y="2826500"/>
            <a:ext cx="4359925" cy="2317000"/>
          </a:xfrm>
          <a:prstGeom prst="flowChartInputOutpu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R</a:t>
            </a:r>
            <a:r>
              <a:rPr lang="pt-BR"/>
              <a:t>ealizar tarefas sem a intervenção humana. 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Troca de mensagens de texto.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Automatização gera mais tempo de aproveitamento.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Desenvolver um aplicativo para dispositivos móveis a fim de automatizar o envio de mensagens de texto.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6296145" y="3433023"/>
            <a:ext cx="2061449" cy="1402187"/>
            <a:chOff x="5247525" y="3007275"/>
            <a:chExt cx="517575" cy="384825"/>
          </a:xfrm>
        </p:grpSpPr>
        <p:sp>
          <p:nvSpPr>
            <p:cNvPr id="102" name="Google Shape;102;p17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solidFill>
              <a:srgbClr val="00FFFF"/>
            </a:solidFill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solidFill>
              <a:srgbClr val="00FFFF"/>
            </a:solidFill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1"/>
                </a:solidFill>
                <a:highlight>
                  <a:schemeClr val="accent1"/>
                </a:highlight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</a:t>
            </a:r>
            <a:r>
              <a:rPr lang="pt-BR"/>
              <a:t>ESPECÍFICO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786150" y="1261700"/>
            <a:ext cx="76419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    </a:t>
            </a:r>
            <a:r>
              <a:rPr lang="pt-BR"/>
              <a:t>Identificar mensagens recebidas pelo usuário, e respondê-las com mensagens definidas anteriormente. O aplicativo pode funcionar também por horário ou condições de envio.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    Implementar uma agenda interativa, com o intuito de mandar mensagens personalizadas para os contatos do usuário de acordo com a ocasião.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 NECESSÁRIOS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S</a:t>
            </a:r>
            <a:r>
              <a:rPr lang="pt-BR"/>
              <a:t>istema Android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IDE Delphi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Futuros: IOS, Desktop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SEQUENCIAL DAS ATIVIDADES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Pesquisa e </a:t>
            </a:r>
            <a:r>
              <a:rPr lang="pt-BR"/>
              <a:t>Documentação.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Desenvolvimento inicial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Teste de </a:t>
            </a:r>
            <a:r>
              <a:rPr lang="pt-BR"/>
              <a:t>implementação</a:t>
            </a:r>
            <a:endParaRPr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pt-BR"/>
              <a:t>Documentação</a:t>
            </a:r>
            <a:r>
              <a:rPr lang="pt-BR"/>
              <a:t> do projeto.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10112"/>
          <a:stretch/>
        </p:blipFill>
        <p:spPr>
          <a:xfrm>
            <a:off x="152400" y="1148400"/>
            <a:ext cx="8839201" cy="32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