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1" r:id="rId5"/>
    <p:sldMasterId id="2147483687" r:id="rId6"/>
    <p:sldMasterId id="2147483699" r:id="rId7"/>
    <p:sldMasterId id="2147483711" r:id="rId8"/>
  </p:sldMasterIdLst>
  <p:sldIdLst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0080625" cy="5670550"/>
  <p:notesSz cx="7559675" cy="1069149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34360902" val="982" revOS="4"/>
      <pr:smFileRevision xmlns:pr="smNativeData" dt="1634360902" val="101"/>
      <pr:guideOptions xmlns:pr="smNativeData" dt="163436090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14" d="100"/>
          <a:sy n="114" d="100"/>
        </p:scale>
        <p:origin x="312" y="396"/>
      </p:cViewPr>
      <p:guideLst x="0" y="0">
        <p:guide orient="horz" pos="1786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3" d="100"/>
        <a:sy n="23" d="100"/>
      </p:scale>
      <p:origin x="0" y="0"/>
    </p:cViewPr>
  </p:sorterViewPr>
  <p:notesViewPr>
    <p:cSldViewPr snapToObjects="1" showGuides="1">
      <p:cViewPr>
        <p:scale>
          <a:sx n="114" d="100"/>
          <a:sy n="114" d="100"/>
        </p:scale>
        <p:origin x="312" y="39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Og6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FUe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xIAAO46AABhHAAAEAAAACYAAAAIAAAAPSAAAAAAAAA="/>
              </a:ext>
            </a:extLst>
          </p:cNvSpPr>
          <p:nvPr>
            <p:ph idx="1"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BIVAADPEQAAEAAAACYAAAAIAAAAPaAAAAAAAAA="/>
              </a:ext>
            </a:extLst>
          </p:cNvSpPr>
          <p:nvPr>
            <p:ph idx="6"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KQgAAPEnAADPEQAAEAAAACYAAAAIAAAAPaAAAAAAAAA="/>
              </a:ext>
            </a:extLst>
          </p:cNvSpPr>
          <p:nvPr>
            <p:ph idx="5"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KQgAAM86AADPEQAAEAAAACYAAAAIAAAAPaAAAAAAAAA="/>
              </a:ext>
            </a:extLst>
          </p:cNvSpPr>
          <p:nvPr>
            <p:ph idx="4"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BIVAABhHAAAEAAAACYAAAAIAAAAPaAAAAAAAAA="/>
              </a:ext>
            </a:extLst>
          </p:cNvSpPr>
          <p:nvPr>
            <p:ph idx="3"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uxIAAPEnAABhHAAAEAAAACYAAAAIAAAAPaAAAAAAAAA="/>
              </a:ext>
            </a:extLst>
          </p:cNvSpPr>
          <p:nvPr>
            <p:ph idx="2"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uxIAAM86AABhHAAAEAAAACYAAAAIAAAAPaAAAAAAAAA="/>
              </a:ext>
            </a:extLst>
          </p:cNvSpPr>
          <p:nvPr>
            <p:ph idx="1"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/pG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nBAAA1goAAFw5AABQEgAAAAAAACYAAAAIAAAAAQAAAAAAAAA="/>
              </a:ext>
            </a:extLst>
          </p:cNvSpPr>
          <p:nvPr>
            <p:ph type="ctrTitle"/>
          </p:nvPr>
        </p:nvSpPr>
        <p:spPr>
          <a:xfrm>
            <a:off x="756285" y="1761490"/>
            <a:ext cx="8568055" cy="1215390"/>
          </a:xfrm>
        </p:spPr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CQAAxRMAALY0AACuHAAAAAAAACYAAAAIAAAAAQAAAAAAAAA="/>
              </a:ext>
            </a:extLst>
          </p:cNvSpPr>
          <p:nvPr>
            <p:ph type="subTitle" idx="1"/>
          </p:nvPr>
        </p:nvSpPr>
        <p:spPr>
          <a:xfrm>
            <a:off x="1511935" y="3213735"/>
            <a:ext cx="7056755" cy="1448435"/>
          </a:xfrm>
        </p:spPr>
        <p:txBody>
          <a:bodyPr/>
          <a:lstStyle/>
          <a:p>
            <a:pPr/>
            <a:r>
              <a:t>Щелкните для редактирования основного стиля подзаголовка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FB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SD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BAAAahYAAJw5AABYHQAAAAAAACYAAAAIAAAAgQAAAAAAAAA="/>
              </a:ext>
            </a:extLst>
          </p:cNvSpPr>
          <p:nvPr>
            <p:ph type="title"/>
          </p:nvPr>
        </p:nvSpPr>
        <p:spPr>
          <a:xfrm>
            <a:off x="796290" y="3643630"/>
            <a:ext cx="8568690" cy="112649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9LE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BAAAyQ4AAJw5AABqFgAAAAAAACYAAAAIAAAAgQAAAAAAAAA="/>
              </a:ext>
            </a:extLst>
          </p:cNvSpPr>
          <p:nvPr>
            <p:ph idx="1"/>
          </p:nvPr>
        </p:nvSpPr>
        <p:spPr>
          <a:xfrm>
            <a:off x="796290" y="2403475"/>
            <a:ext cx="8568690" cy="124015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MB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Q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IwgAAH4eAAApHwAAAAAAACYAAAAIAAAAAYAAAAAAAAA="/>
              </a:ext>
            </a:extLst>
          </p:cNvSpPr>
          <p:nvPr>
            <p:ph sz="half" idx="1"/>
          </p:nvPr>
        </p:nvSpPr>
        <p:spPr>
          <a:xfrm>
            <a:off x="504190" y="1322705"/>
            <a:ext cx="4452620" cy="374269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y7H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FHwAAIwgAAOk6AAApHwAAAAAAACYAAAAIAAAAAYAAAAAAAAA="/>
              </a:ext>
            </a:extLst>
          </p:cNvSpPr>
          <p:nvPr>
            <p:ph sz="half" idx="2"/>
          </p:nvPr>
        </p:nvSpPr>
        <p:spPr>
          <a:xfrm>
            <a:off x="5123815" y="1322705"/>
            <a:ext cx="4452620" cy="374269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z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wcAAH8eAAAQCwAAAAAAACYAAAAIAAAAgQAAAAAAAAA="/>
              </a:ext>
            </a:extLst>
          </p:cNvSpPr>
          <p:nvPr>
            <p:ph idx="1"/>
          </p:nvPr>
        </p:nvSpPr>
        <p:spPr>
          <a:xfrm>
            <a:off x="504190" y="1269365"/>
            <a:ext cx="4453255" cy="52895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EAsAAH8eAAApHwAAAAAAACYAAAAIAAAAAYAAAAAAAAA="/>
              </a:ext>
            </a:extLst>
          </p:cNvSpPr>
          <p:nvPr>
            <p:ph sz="half" idx="2"/>
          </p:nvPr>
        </p:nvSpPr>
        <p:spPr>
          <a:xfrm>
            <a:off x="504190" y="1798320"/>
            <a:ext cx="4453255" cy="326707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4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oeC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EHwAAzwcAAOk6AAAQCwAAAAAAACYAAAAIAAAAgQAAAAAAAAA="/>
              </a:ext>
            </a:extLst>
          </p:cNvSpPr>
          <p:nvPr>
            <p:ph idx="3"/>
          </p:nvPr>
        </p:nvSpPr>
        <p:spPr>
          <a:xfrm>
            <a:off x="5123180" y="1269365"/>
            <a:ext cx="4453255" cy="52895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3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gGB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EHwAAEAsAAOk6AAApHwAAAAAAACYAAAAIAAAAAYAAAAAAAAA="/>
              </a:ext>
            </a:extLst>
          </p:cNvSpPr>
          <p:nvPr>
            <p:ph sz="half" idx="4"/>
          </p:nvPr>
        </p:nvSpPr>
        <p:spPr>
          <a:xfrm>
            <a:off x="5123180" y="1798320"/>
            <a:ext cx="4453255" cy="326707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xED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0ibH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kHAAAECAAACYAAAAIAAAAvaAAAAAAAAA="/>
              </a:ext>
            </a:extLst>
          </p:cNvSpPr>
          <p:nvPr>
            <p:ph type="subTitle" idx="1"/>
          </p:nvPr>
        </p:nvSpPr>
        <p:spPr>
          <a:xfrm>
            <a:off x="504190" y="1326515"/>
            <a:ext cx="9071610" cy="32886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FB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YwEAAIEXAABNBwAAAAAAACYAAAAIAAAAgQAAAAAAAAA="/>
              </a:ext>
            </a:extLst>
          </p:cNvSpPr>
          <p:nvPr>
            <p:ph type="title"/>
          </p:nvPr>
        </p:nvSpPr>
        <p:spPr>
          <a:xfrm>
            <a:off x="504190" y="225425"/>
            <a:ext cx="3316605" cy="96139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/GAAAYwEAAOk6AAApHwAAAAAAACYAAAAIAAAAAYAAAAAAAAA="/>
              </a:ext>
            </a:extLst>
          </p:cNvSpPr>
          <p:nvPr>
            <p:ph idx="1"/>
          </p:nvPr>
        </p:nvSpPr>
        <p:spPr>
          <a:xfrm>
            <a:off x="3941445" y="225425"/>
            <a:ext cx="5634990" cy="483997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8PC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TQcAAIEXAAApHwAAAAAAACYAAAAIAAAAAQAAAAAAAAA="/>
              </a:ext>
            </a:extLst>
          </p:cNvSpPr>
          <p:nvPr>
            <p:ph sz="half" idx="2"/>
          </p:nvPr>
        </p:nvSpPr>
        <p:spPr>
          <a:xfrm>
            <a:off x="504190" y="1186815"/>
            <a:ext cx="3316605" cy="38785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rfH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axgAAF0xAABNGwAAAAAAACYAAAAIAAAAgQAAAAAAAAA="/>
              </a:ext>
            </a:extLst>
          </p:cNvSpPr>
          <p:nvPr>
            <p:ph type="title"/>
          </p:nvPr>
        </p:nvSpPr>
        <p:spPr>
          <a:xfrm>
            <a:off x="1976120" y="3969385"/>
            <a:ext cx="6048375" cy="46863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hkF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HgMAAF0xAAAMGAAAAAAAACYAAAAIAAAAAQAAAAAAAAA="/>
              </a:ext>
            </a:extLst>
          </p:cNvSpPr>
          <p:nvPr>
            <p:ph idx="1"/>
          </p:nvPr>
        </p:nvSpPr>
        <p:spPr>
          <a:xfrm>
            <a:off x="1976120" y="506730"/>
            <a:ext cx="6048375" cy="340233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TRsAAF0xAABlHwAAAAAAACYAAAAIAAAAAQAAAAAAAAA="/>
              </a:ext>
            </a:extLst>
          </p:cNvSpPr>
          <p:nvPr>
            <p:ph sz="half" idx="2"/>
          </p:nvPr>
        </p:nvSpPr>
        <p:spPr>
          <a:xfrm>
            <a:off x="1976120" y="4438015"/>
            <a:ext cx="6048375" cy="6654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PtH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oKB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LAAAZQEAAOk6AAApHwAAAAAAACYAAAAIAAAAgwAAAAAAAAA="/>
              </a:ext>
            </a:extLst>
          </p:cNvSpPr>
          <p:nvPr>
            <p:ph type="title"/>
          </p:nvPr>
        </p:nvSpPr>
        <p:spPr>
          <a:xfrm>
            <a:off x="7308215" y="226695"/>
            <a:ext cx="2268220" cy="483870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JOE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QEAAOwrAAApHwAAAAAAACYAAAAIAAAAA4AAAAAAAAA="/>
              </a:ext>
            </a:extLst>
          </p:cNvSpPr>
          <p:nvPr>
            <p:ph idx="1"/>
          </p:nvPr>
        </p:nvSpPr>
        <p:spPr>
          <a:xfrm>
            <a:off x="504190" y="226695"/>
            <a:ext cx="6635750" cy="483870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8C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nBAAA1goAAFw5AABQEgAAAAAAACYAAAAIAAAAAQAAAAAAAAA="/>
              </a:ext>
            </a:extLst>
          </p:cNvSpPr>
          <p:nvPr>
            <p:ph type="ctrTitle"/>
          </p:nvPr>
        </p:nvSpPr>
        <p:spPr>
          <a:xfrm>
            <a:off x="756285" y="1761490"/>
            <a:ext cx="8568055" cy="1215390"/>
          </a:xfrm>
        </p:spPr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6C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CQAAxRMAALY0AACuHAAAAAAAACYAAAAIAAAAAQAAAAAAAAA="/>
              </a:ext>
            </a:extLst>
          </p:cNvSpPr>
          <p:nvPr>
            <p:ph type="subTitle" idx="1"/>
          </p:nvPr>
        </p:nvSpPr>
        <p:spPr>
          <a:xfrm>
            <a:off x="1511935" y="3213735"/>
            <a:ext cx="7056755" cy="1448435"/>
          </a:xfrm>
        </p:spPr>
        <p:txBody>
          <a:bodyPr/>
          <a:lstStyle/>
          <a:p>
            <a:pPr/>
            <a:r>
              <a:t>Щелкните для редактирования основного стиля подзаголовка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FB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MUC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BAAAahYAAJw5AABYHQAAAAAAACYAAAAIAAAAgQAAAAAAAAA="/>
              </a:ext>
            </a:extLst>
          </p:cNvSpPr>
          <p:nvPr>
            <p:ph type="title"/>
          </p:nvPr>
        </p:nvSpPr>
        <p:spPr>
          <a:xfrm>
            <a:off x="796290" y="3643630"/>
            <a:ext cx="8568690" cy="112649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BAAAyQ4AAJw5AABqFgAAAAAAACYAAAAIAAAAgQAAAAAAAAA="/>
              </a:ext>
            </a:extLst>
          </p:cNvSpPr>
          <p:nvPr>
            <p:ph idx="1"/>
          </p:nvPr>
        </p:nvSpPr>
        <p:spPr>
          <a:xfrm>
            <a:off x="796290" y="2403475"/>
            <a:ext cx="8568690" cy="124015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85C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UDC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IwgAAH4eAAApHwAAAAAAACYAAAAIAAAAAYAAAAAAAAA="/>
              </a:ext>
            </a:extLst>
          </p:cNvSpPr>
          <p:nvPr>
            <p:ph sz="half" idx="1"/>
          </p:nvPr>
        </p:nvSpPr>
        <p:spPr>
          <a:xfrm>
            <a:off x="504190" y="1322705"/>
            <a:ext cx="4452620" cy="374269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m3H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FHwAAIwgAAOk6AAApHwAAAAAAACYAAAAIAAAAAYAAAAAAAAA="/>
              </a:ext>
            </a:extLst>
          </p:cNvSpPr>
          <p:nvPr>
            <p:ph sz="half" idx="2"/>
          </p:nvPr>
        </p:nvSpPr>
        <p:spPr>
          <a:xfrm>
            <a:off x="5123815" y="1322705"/>
            <a:ext cx="4452620" cy="374269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psD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wcAAH8eAAAQCwAAAAAAACYAAAAIAAAAgQAAAAAAAAA="/>
              </a:ext>
            </a:extLst>
          </p:cNvSpPr>
          <p:nvPr>
            <p:ph idx="1"/>
          </p:nvPr>
        </p:nvSpPr>
        <p:spPr>
          <a:xfrm>
            <a:off x="504190" y="1269365"/>
            <a:ext cx="4453255" cy="52895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EB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EAsAAH8eAAApHwAAAAAAACYAAAAIAAAAAYAAAAAAAAA="/>
              </a:ext>
            </a:extLst>
          </p:cNvSpPr>
          <p:nvPr>
            <p:ph sz="half" idx="2"/>
          </p:nvPr>
        </p:nvSpPr>
        <p:spPr>
          <a:xfrm>
            <a:off x="504190" y="1798320"/>
            <a:ext cx="4453255" cy="326707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4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zkH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EHwAAzwcAAOk6AAAQCwAAAAAAACYAAAAIAAAAgQAAAAAAAAA="/>
              </a:ext>
            </a:extLst>
          </p:cNvSpPr>
          <p:nvPr>
            <p:ph idx="3"/>
          </p:nvPr>
        </p:nvSpPr>
        <p:spPr>
          <a:xfrm>
            <a:off x="5123180" y="1269365"/>
            <a:ext cx="4453255" cy="52895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3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FB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EHwAAEAsAAOk6AAApHwAAAAAAACYAAAAIAAAAAYAAAAAAAAA="/>
              </a:ext>
            </a:extLst>
          </p:cNvSpPr>
          <p:nvPr>
            <p:ph sz="half" idx="4"/>
          </p:nvPr>
        </p:nvSpPr>
        <p:spPr>
          <a:xfrm>
            <a:off x="5123180" y="1798320"/>
            <a:ext cx="4453255" cy="326707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8L2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Q5Ln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kHAAAEAAAACYAAAAIAAAAPCAAAAAAAAA=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YwEAAIEXAABNBwAAAAAAACYAAAAIAAAAgQAAAAAAAAA="/>
              </a:ext>
            </a:extLst>
          </p:cNvSpPr>
          <p:nvPr>
            <p:ph type="title"/>
          </p:nvPr>
        </p:nvSpPr>
        <p:spPr>
          <a:xfrm>
            <a:off x="504190" y="225425"/>
            <a:ext cx="3316605" cy="96139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PtH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/GAAAYwEAAOk6AAApHwAAAAAAACYAAAAIAAAAAYAAAAAAAAA="/>
              </a:ext>
            </a:extLst>
          </p:cNvSpPr>
          <p:nvPr>
            <p:ph idx="1"/>
          </p:nvPr>
        </p:nvSpPr>
        <p:spPr>
          <a:xfrm>
            <a:off x="3941445" y="225425"/>
            <a:ext cx="5634990" cy="483997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TQcAAIEXAAApHwAAAAAAACYAAAAIAAAAAQAAAAAAAAA="/>
              </a:ext>
            </a:extLst>
          </p:cNvSpPr>
          <p:nvPr>
            <p:ph sz="half" idx="2"/>
          </p:nvPr>
        </p:nvSpPr>
        <p:spPr>
          <a:xfrm>
            <a:off x="504190" y="1186815"/>
            <a:ext cx="3316605" cy="38785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0yD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axgAAF0xAABNGwAAAAAAACYAAAAIAAAAgQAAAAAAAAA="/>
              </a:ext>
            </a:extLst>
          </p:cNvSpPr>
          <p:nvPr>
            <p:ph type="title"/>
          </p:nvPr>
        </p:nvSpPr>
        <p:spPr>
          <a:xfrm>
            <a:off x="1976120" y="3969385"/>
            <a:ext cx="6048375" cy="46863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LsHP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HgMAAF0xAAAMGAAAAAAAACYAAAAIAAAAAQAAAAAAAAA="/>
              </a:ext>
            </a:extLst>
          </p:cNvSpPr>
          <p:nvPr>
            <p:ph idx="1"/>
          </p:nvPr>
        </p:nvSpPr>
        <p:spPr>
          <a:xfrm>
            <a:off x="1976120" y="506730"/>
            <a:ext cx="6048375" cy="340233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TRsAAF0xAABlHwAAAAAAACYAAAAIAAAAAQAAAAAAAAA="/>
              </a:ext>
            </a:extLst>
          </p:cNvSpPr>
          <p:nvPr>
            <p:ph sz="half" idx="2"/>
          </p:nvPr>
        </p:nvSpPr>
        <p:spPr>
          <a:xfrm>
            <a:off x="1976120" y="4438015"/>
            <a:ext cx="6048375" cy="6654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Z5E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YFB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LAAAZQEAAOk6AAApHwAAAAAAACYAAAAIAAAAgwAAAAAAAAA="/>
              </a:ext>
            </a:extLst>
          </p:cNvSpPr>
          <p:nvPr>
            <p:ph type="title"/>
          </p:nvPr>
        </p:nvSpPr>
        <p:spPr>
          <a:xfrm>
            <a:off x="7308215" y="226695"/>
            <a:ext cx="2268220" cy="483870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fcHf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QEAAOwrAAApHwAAAAAAACYAAAAIAAAAA4AAAAAAAAA="/>
              </a:ext>
            </a:extLst>
          </p:cNvSpPr>
          <p:nvPr>
            <p:ph idx="1"/>
          </p:nvPr>
        </p:nvSpPr>
        <p:spPr>
          <a:xfrm>
            <a:off x="504190" y="226695"/>
            <a:ext cx="6635750" cy="483870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KGtv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nBAAA1goAAFw5AABQEgAAAAAAACYAAAAIAAAAAQAAAAAAAAA="/>
              </a:ext>
            </a:extLst>
          </p:cNvSpPr>
          <p:nvPr>
            <p:ph type="ctrTitle"/>
          </p:nvPr>
        </p:nvSpPr>
        <p:spPr>
          <a:xfrm>
            <a:off x="756285" y="1761490"/>
            <a:ext cx="8568055" cy="1215390"/>
          </a:xfrm>
        </p:spPr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sH+s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CQAAxRMAALY0AACuHAAAAAAAACYAAAAIAAAAAQAAAAAAAAA="/>
              </a:ext>
            </a:extLst>
          </p:cNvSpPr>
          <p:nvPr>
            <p:ph type="subTitle" idx="1"/>
          </p:nvPr>
        </p:nvSpPr>
        <p:spPr>
          <a:xfrm>
            <a:off x="1511935" y="3213735"/>
            <a:ext cx="7056755" cy="1448435"/>
          </a:xfrm>
        </p:spPr>
        <p:txBody>
          <a:bodyPr/>
          <a:lstStyle/>
          <a:p>
            <a:pPr/>
            <a:r>
              <a:t>Щелкните для редактирования основного стиля подзаголовка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15d6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9U3v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uhIAAFUeAABeHAAAEAAAACYAAAAIAAAAAI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hOM3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BAAAahYAAJw5AABYHQAAAAAAACYAAAAIAAAAgQAAAAAAAAA="/>
              </a:ext>
            </a:extLst>
          </p:cNvSpPr>
          <p:nvPr>
            <p:ph type="title"/>
          </p:nvPr>
        </p:nvSpPr>
        <p:spPr>
          <a:xfrm>
            <a:off x="796290" y="3643630"/>
            <a:ext cx="8568690" cy="112649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fP6H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BAAAyQ4AAJw5AABqFgAAAAAAACYAAAAIAAAAgQAAAAAAAAA="/>
              </a:ext>
            </a:extLst>
          </p:cNvSpPr>
          <p:nvPr>
            <p:ph idx="1"/>
          </p:nvPr>
        </p:nvSpPr>
        <p:spPr>
          <a:xfrm>
            <a:off x="796290" y="2403475"/>
            <a:ext cx="8568690" cy="124015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t46W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oyJ0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IwgAAH4eAAApHwAAAAAAACYAAAAIAAAAAYAAAAAAAAA="/>
              </a:ext>
            </a:extLst>
          </p:cNvSpPr>
          <p:nvPr>
            <p:ph sz="half" idx="1"/>
          </p:nvPr>
        </p:nvSpPr>
        <p:spPr>
          <a:xfrm>
            <a:off x="504190" y="1322705"/>
            <a:ext cx="4452620" cy="374269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c0EZ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FHwAAIwgAAOk6AAApHwAAAAAAACYAAAAIAAAAAYAAAAAAAAA="/>
              </a:ext>
            </a:extLst>
          </p:cNvSpPr>
          <p:nvPr>
            <p:ph sz="half" idx="2"/>
          </p:nvPr>
        </p:nvSpPr>
        <p:spPr>
          <a:xfrm>
            <a:off x="5123815" y="1322705"/>
            <a:ext cx="4452620" cy="374269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FIy2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tMgo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wcAAH8eAAAQCwAAAAAAACYAAAAIAAAAgQAAAAAAAAA="/>
              </a:ext>
            </a:extLst>
          </p:cNvSpPr>
          <p:nvPr>
            <p:ph idx="1"/>
          </p:nvPr>
        </p:nvSpPr>
        <p:spPr>
          <a:xfrm>
            <a:off x="504190" y="1269365"/>
            <a:ext cx="4453255" cy="52895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npfC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EAsAAH8eAAApHwAAAAAAACYAAAAIAAAAAYAAAAAAAAA="/>
              </a:ext>
            </a:extLst>
          </p:cNvSpPr>
          <p:nvPr>
            <p:ph sz="half" idx="2"/>
          </p:nvPr>
        </p:nvSpPr>
        <p:spPr>
          <a:xfrm>
            <a:off x="504190" y="1798320"/>
            <a:ext cx="4453255" cy="326707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4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OONT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EHwAAzwcAAOk6AAAQCwAAAAAAACYAAAAIAAAAgQAAAAAAAAA="/>
              </a:ext>
            </a:extLst>
          </p:cNvSpPr>
          <p:nvPr>
            <p:ph idx="3"/>
          </p:nvPr>
        </p:nvSpPr>
        <p:spPr>
          <a:xfrm>
            <a:off x="5123180" y="1269365"/>
            <a:ext cx="4453255" cy="528955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3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N7ay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EHwAAEAsAAOk6AAApHwAAAAAAACYAAAAIAAAAAYAAAAAAAAA="/>
              </a:ext>
            </a:extLst>
          </p:cNvSpPr>
          <p:nvPr>
            <p:ph sz="half" idx="4"/>
          </p:nvPr>
        </p:nvSpPr>
        <p:spPr>
          <a:xfrm>
            <a:off x="5123180" y="1798320"/>
            <a:ext cx="4453255" cy="326707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lvdX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ljYX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kHA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4dC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kHA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mB51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MvjC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YwEAAIEXAABNBwAAAAAAACYAAAAIAAAAgQAAAAAAAAA="/>
              </a:ext>
            </a:extLst>
          </p:cNvSpPr>
          <p:nvPr>
            <p:ph type="title"/>
          </p:nvPr>
        </p:nvSpPr>
        <p:spPr>
          <a:xfrm>
            <a:off x="504190" y="225425"/>
            <a:ext cx="3316605" cy="96139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XY6l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/GAAAYwEAAOk6AAApHwAAAAAAACYAAAAIAAAAAYAAAAAAAAA="/>
              </a:ext>
            </a:extLst>
          </p:cNvSpPr>
          <p:nvPr>
            <p:ph idx="1"/>
          </p:nvPr>
        </p:nvSpPr>
        <p:spPr>
          <a:xfrm>
            <a:off x="3941445" y="225425"/>
            <a:ext cx="5634990" cy="483997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rNRS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TQcAAIEXAAApHwAAAAAAACYAAAAIAAAAAQAAAAAAAAA="/>
              </a:ext>
            </a:extLst>
          </p:cNvSpPr>
          <p:nvPr>
            <p:ph sz="half" idx="2"/>
          </p:nvPr>
        </p:nvSpPr>
        <p:spPr>
          <a:xfrm>
            <a:off x="504190" y="1186815"/>
            <a:ext cx="3316605" cy="38785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WYyJ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axgAAF0xAABNGwAAAAAAACYAAAAIAAAAgQAAAAAAAAA="/>
              </a:ext>
            </a:extLst>
          </p:cNvSpPr>
          <p:nvPr>
            <p:ph type="title"/>
          </p:nvPr>
        </p:nvSpPr>
        <p:spPr>
          <a:xfrm>
            <a:off x="1976120" y="3969385"/>
            <a:ext cx="6048375" cy="468630"/>
          </a:xfrm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bff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HgMAAF0xAAAMGAAAAAAAACYAAAAIAAAAAQAAAAAAAAA="/>
              </a:ext>
            </a:extLst>
          </p:cNvSpPr>
          <p:nvPr>
            <p:ph idx="1"/>
          </p:nvPr>
        </p:nvSpPr>
        <p:spPr>
          <a:xfrm>
            <a:off x="1976120" y="506730"/>
            <a:ext cx="6048375" cy="340233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2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LzvR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DAAATRsAAF0xAABlHwAAAAAAACYAAAAIAAAAAQAAAAAAAAA="/>
              </a:ext>
            </a:extLst>
          </p:cNvSpPr>
          <p:nvPr>
            <p:ph sz="half" idx="2"/>
          </p:nvPr>
        </p:nvSpPr>
        <p:spPr>
          <a:xfrm>
            <a:off x="1976120" y="4438015"/>
            <a:ext cx="6048375" cy="6654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+uN1Y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KmT/H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uhIAAFUeAABeHAAAEAAAACYAAAAIAAAAAoAAAAAAAAA="/>
              </a:ext>
            </a:extLst>
          </p:cNvSpPr>
          <p:nvPr>
            <p:ph idx="1"/>
          </p:nvPr>
        </p:nvSpPr>
        <p:spPr/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sWa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1LAAAZQEAAOk6AAApHwAAAAAAACYAAAAIAAAAgwAAAAAAAAA="/>
              </a:ext>
            </a:extLst>
          </p:cNvSpPr>
          <p:nvPr>
            <p:ph type="title"/>
          </p:nvPr>
        </p:nvSpPr>
        <p:spPr>
          <a:xfrm>
            <a:off x="7308215" y="226695"/>
            <a:ext cx="2268220" cy="4838700"/>
          </a:xfrm>
        </p:spPr>
        <p:txBody>
          <a:bodyPr vert="vert" wrap="square" lIns="0" tIns="0" rIns="0" bIns="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l5qYRMAAAAlAAAAZAAAAA8AAAAAAAAAAAAAAAAAAAAAA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WTeD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ZQEAAOwrAAApHwAAAAAAACYAAAAIAAAAA4AAAAAAAAA="/>
              </a:ext>
            </a:extLst>
          </p:cNvSpPr>
          <p:nvPr>
            <p:ph idx="1"/>
          </p:nvPr>
        </p:nvSpPr>
        <p:spPr>
          <a:xfrm>
            <a:off x="504190" y="226695"/>
            <a:ext cx="6635750" cy="4838700"/>
          </a:xfrm>
        </p:spPr>
        <p:txBody>
          <a:bodyPr vert="vert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gID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bJAAAECAAACYAAAAIAAAAvaAAAAAAAAA="/>
              </a:ext>
            </a:extLst>
          </p:cNvSpPr>
          <p:nvPr>
            <p:ph type="subTitle" idx="1"/>
          </p:nvPr>
        </p:nvSpPr>
        <p:spPr>
          <a:xfrm>
            <a:off x="504190" y="74295"/>
            <a:ext cx="9071610" cy="579501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kHA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FUe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kHA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xIAAO46AABhHAAAEAAAACYAAAAIAAAAPSAAAAAAAAA="/>
              </a:ext>
            </a:extLst>
          </p:cNvSpPr>
          <p:nvPr>
            <p:ph idx="1"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Og6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theme" Target="../theme/theme4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vS8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PS8AAAAA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структуры щёлкните мышью</a:t>
            </a:r>
          </a:p>
          <a:p>
            <a:pPr lvl="1">
              <a:defRPr lang="ru-ru"/>
            </a:pPr>
            <a:r>
              <a:t>Второй уровень структуры</a:t>
            </a:r>
          </a:p>
          <a:p>
            <a:pPr lvl="2">
              <a:defRPr lang="ru-ru"/>
            </a:pPr>
            <a:r>
              <a:t>Третий уровень структуры</a:t>
            </a:r>
          </a:p>
          <a:p>
            <a:pPr lvl="3">
              <a:defRPr lang="ru-ru"/>
            </a:pPr>
            <a:r>
              <a:t>Четвёртый уровень структуры</a:t>
            </a:r>
          </a:p>
          <a:p>
            <a:pPr lvl="4">
              <a:defRPr lang="ru-ru"/>
            </a:pPr>
            <a:r>
              <a:t>Пятый уровень структуры</a:t>
            </a:r>
          </a:p>
          <a:p>
            <a:pPr lvl="5">
              <a:defRPr lang="ru-ru"/>
            </a:pPr>
            <a:r>
              <a:t>Шестой уровень структуры</a:t>
            </a:r>
          </a:p>
          <a:p>
            <a:pPr lvl="6">
              <a:defRPr lang="ru-ru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9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1800"/>
        <a:buFont typeface="Symbol" pitchFamily="1" charset="2"/>
        <a:buChar char=""/>
        <a:tabLst/>
        <a:defRPr lang="ru-ru" sz="2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1500"/>
        <a:buFont typeface="Symbol" pitchFamily="1" charset="2"/>
        <a:buChar char="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//////////8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//////////8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Для правки структуры щёлкните мышью</a:t>
            </a:r>
          </a:p>
          <a:p>
            <a:pPr lvl="1"/>
            <a:r>
              <a:t>Второй уровень структуры</a:t>
            </a:r>
          </a:p>
          <a:p>
            <a:pPr lvl="2"/>
            <a:r>
              <a:t>Третий уровень структуры</a:t>
            </a:r>
          </a:p>
          <a:p>
            <a:pPr lvl="3"/>
            <a:r>
              <a:t>Четвёртый уровень структуры</a:t>
            </a:r>
          </a:p>
          <a:p>
            <a:pPr lvl="4"/>
            <a:r>
              <a:t>Пятый уровень структуры</a:t>
            </a:r>
          </a:p>
          <a:p>
            <a:pPr lvl="5"/>
            <a:r>
              <a:t>Шестой уровень структуры</a:t>
            </a:r>
          </a:p>
          <a:p>
            <a:pPr lvl="6"/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1800"/>
        <a:buFont typeface="Symbol" pitchFamily="1" charset="2"/>
        <a:buChar char=""/>
        <a:tabLst/>
        <a:defRPr sz="2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1500"/>
        <a:buFont typeface="Symbol" pitchFamily="1" charset="2"/>
        <a:buChar char="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//////////8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//////////8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Для правки структуры щёлкните мышью</a:t>
            </a:r>
          </a:p>
          <a:p>
            <a:pPr lvl="1"/>
            <a:r>
              <a:t>Второй уровень структуры</a:t>
            </a:r>
          </a:p>
          <a:p>
            <a:pPr lvl="2"/>
            <a:r>
              <a:t>Третий уровень структуры</a:t>
            </a:r>
          </a:p>
          <a:p>
            <a:pPr lvl="3"/>
            <a:r>
              <a:t>Четвёртый уровень структуры</a:t>
            </a:r>
          </a:p>
          <a:p>
            <a:pPr lvl="4"/>
            <a:r>
              <a:t>Пятый уровень структуры</a:t>
            </a:r>
          </a:p>
          <a:p>
            <a:pPr lvl="5"/>
            <a:r>
              <a:t>Шестой уровень структуры</a:t>
            </a:r>
          </a:p>
          <a:p>
            <a:pPr lvl="6"/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1800"/>
        <a:buFont typeface="Symbol" pitchFamily="1" charset="2"/>
        <a:buChar char=""/>
        <a:tabLst/>
        <a:defRPr sz="2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1500"/>
        <a:buFont typeface="Symbol" pitchFamily="1" charset="2"/>
        <a:buChar char="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</p:otherStyle>
  </p:txStyles>
</p:sldMaster>
</file>

<file path=ppt/slideMasters/slideMaster4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//////////8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/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FUeAADPEQAAEAAAACYAAAAIAAAA//////////8="/>
              </a:ext>
            </a:extLst>
          </p:cNvSpPr>
          <p:nvPr>
            <p:ph type="body"/>
          </p:nvPr>
        </p:nvSpPr>
        <p:spPr>
          <a:xfrm>
            <a:off x="504190" y="1326515"/>
            <a:ext cx="4426585" cy="1568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Tx/>
              <a:buSzPts val="24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Tx/>
              <a:buSzPts val="144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Tx/>
              <a:buSzPts val="24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</a:pPr>
            <a:r>
              <a:t>Седьмой уровень структуры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yHwAAKQgAAO06AABiHAAAEAAAACYAAAAIAAAA//////////8="/>
              </a:ext>
            </a:extLst>
          </p:cNvSpPr>
          <p:nvPr>
            <p:ph type="body"/>
          </p:nvPr>
        </p:nvSpPr>
        <p:spPr>
          <a:xfrm>
            <a:off x="5152390" y="1326515"/>
            <a:ext cx="4426585" cy="3287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Tx/>
              <a:buSzPts val="2400"/>
              <a:buFont typeface="Symbol" pitchFamily="1" charset="2"/>
              <a:buChar char="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Tx/>
              <a:buSzPts val="1440"/>
              <a:buFont typeface="Wingdings" pitchFamily="0" charset="2"/>
              <a:buChar char="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Tx/>
              <a:buSzPts val="2400"/>
              <a:buFont typeface="Symbol" pitchFamily="1" charset="2"/>
              <a:buChar char="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</a:pPr>
            <a:r>
              <a:t>Пятый уровень структуры</a:t>
            </a:r>
          </a:p>
          <a:p>
            <a:pPr lvl="5"/>
            <a:r>
              <a:t>Шестой уровень структуры</a:t>
            </a:r>
          </a:p>
          <a:p>
            <a:pPr lvl="6"/>
            <a:r>
              <a:t>Седьмой уровень структуры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Rl5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uhIAAFUeAABeHAAAEAAAACYAAAAIAAAA//////////8="/>
              </a:ext>
            </a:extLst>
          </p:cNvSpPr>
          <p:nvPr>
            <p:ph type="body"/>
          </p:nvPr>
        </p:nvSpPr>
        <p:spPr>
          <a:xfrm>
            <a:off x="504190" y="3044190"/>
            <a:ext cx="4426585" cy="1567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/>
            <a:r>
              <a:t>Для правки структуры щёлкните мышью</a:t>
            </a:r>
          </a:p>
          <a:p>
            <a:pPr lvl="1"/>
            <a:r>
              <a:t>Второй уровень структуры</a:t>
            </a:r>
          </a:p>
          <a:p>
            <a:pPr lvl="2"/>
            <a:r>
              <a:t>Третий уровень структуры</a:t>
            </a:r>
          </a:p>
          <a:p>
            <a:pPr lvl="3"/>
            <a:r>
              <a:t>Четвёртый уровень структуры</a:t>
            </a:r>
          </a:p>
          <a:p>
            <a:pPr lvl="4"/>
            <a:r>
              <a:t>Пятый уровень структуры</a:t>
            </a:r>
          </a:p>
          <a:p>
            <a:pPr lvl="5"/>
            <a:r>
              <a:t>Шестой уровень структуры</a:t>
            </a:r>
          </a:p>
          <a:p>
            <a:pPr lvl="6"/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Arial" pitchFamily="2" charset="-52"/>
          <a:cs typeface="Arial" pitchFamily="2" charset="-52"/>
        </a:defRPr>
      </a:lvl5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2400"/>
        <a:buFont typeface="Symbol" pitchFamily="1" charset="2"/>
        <a:buChar char=""/>
        <a:tabLst/>
        <a:defRPr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2400"/>
        <a:buFont typeface="Symbol" pitchFamily="1" charset="2"/>
        <a:buChar char=""/>
        <a:tabLst/>
        <a:defRPr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themeOverride" Target="../theme/themeOverr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themeOverride" Target="../theme/themeOverr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hyperlink" Target="https://ru.wikipedia.org/wiki/&#1044;&#1080;&#1085;&#1072;&#1084;&#1080;&#1095;&#1077;&#1089;&#1082;&#1072;&#1103;_&#1089;&#1080;&#1089;&#1090;&#1077;&#1084;&#1072;" TargetMode="External"/><Relationship Id="rId4" Type="http://schemas.openxmlformats.org/officeDocument/2006/relationships/themeOverride" Target="../theme/themeOverride7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e////yY7AABMBQAAEAAAACYAAAAIAAAA//////////8="/>
              </a:ext>
            </a:extLst>
          </p:cNvSpPr>
          <p:nvPr/>
        </p:nvSpPr>
        <p:spPr>
          <a:xfrm>
            <a:off x="543560" y="-84455"/>
            <a:ext cx="9071610" cy="9455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sz="1600">
                <a:solidFill>
                  <a:schemeClr val="bg1"/>
                </a:solidFill>
              </a:defRPr>
            </a:pPr>
            <a:r>
              <a:rPr sz="1100" b="1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«СУРГУТСКИЙ ГОСУДАРСТВЕННЫЙ УНИВЕРСИТЕТ</a:t>
            </a:r>
            <a:r>
              <a:rPr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 </a:t>
            </a:r>
            <a:br/>
            <a:r>
              <a:rPr sz="1100" b="1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Ханты-Мансийского автономного округа – Югры»</a:t>
            </a:r>
            <a:r>
              <a:rPr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 </a:t>
            </a:r>
            <a:br/>
            <a:r>
              <a:rPr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Политехнический институт </a:t>
            </a:r>
            <a:br/>
            <a:r>
              <a:rPr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Кафедра АСОИУ</a:t>
            </a:r>
            <a:endParaRPr sz="11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rBAAApP///3k8AADdEwAAAAAAACYAAAAIAAAA//////////8="/>
              </a:ext>
            </a:extLst>
          </p:cNvSpPr>
          <p:nvPr/>
        </p:nvSpPr>
        <p:spPr>
          <a:xfrm>
            <a:off x="758825" y="-58420"/>
            <a:ext cx="9071610" cy="3287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sz="1600">
                <a:solidFill>
                  <a:schemeClr val="bg1"/>
                </a:solidFill>
              </a:defRPr>
            </a:pPr>
            <a:r>
              <a:rPr sz="2400"/>
              <a:t>«Динамическая система, фазовое пространство, аттрактор, точка </a:t>
            </a:r>
            <a:r>
              <a:rPr sz="2000"/>
              <a:t>бифуркации</a:t>
            </a:r>
            <a:r>
              <a:rPr sz="2400"/>
              <a:t>, турбулентность»</a:t>
            </a:r>
            <a:endParaRPr sz="2400"/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ZHAAAOCEAAP0iAABTIwAAEAAAACYAAAAIAAAA//////////8="/>
              </a:ext>
            </a:extLst>
          </p:cNvSpPr>
          <p:nvPr/>
        </p:nvSpPr>
        <p:spPr>
          <a:xfrm>
            <a:off x="4608195" y="5400040"/>
            <a:ext cx="1079500" cy="342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>
                <a:solidFill>
                  <a:schemeClr val="bg1"/>
                </a:solidFill>
              </a:defRPr>
            </a:pPr>
            <a:r>
              <a:rPr sz="105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Сургут </a:t>
            </a:r>
            <a:r>
              <a:rPr sz="10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2021г</a:t>
            </a:r>
            <a:r>
              <a:rPr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.</a:t>
            </a:r>
            <a:endParaRPr sz="1100"/>
          </a:p>
        </p:txBody>
      </p:sp>
      <p:sp>
        <p:nvSpPr>
          <p:cNvPr id="5" name="CustomShape 4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fBgAAEhYAAN4xAAB/HgAAEAAAACYAAAAIAAAA//////////8="/>
              </a:ext>
            </a:extLst>
          </p:cNvSpPr>
          <p:nvPr/>
        </p:nvSpPr>
        <p:spPr>
          <a:xfrm>
            <a:off x="1076325" y="3587750"/>
            <a:ext cx="7030085" cy="1369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Выполнили: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Студенты 606-11 группы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Янкин Виктор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Демьянцев Виталий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Проверил: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Урманцева Нелли Руслановна</a:t>
            </a:r>
          </a:p>
        </p:txBody>
      </p:sp>
      <p:pic>
        <p:nvPicPr>
          <p:cNvPr id="6" name="Изображение1"/>
          <p:cNvPicPr>
            <a:extLst>
              <a:ext uri="smNativeData">
                <pr:smNativeData xmlns:pr="smNativeData" val="SMDATA_15_Rl5q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AcAAAA4AAAAAAAAAAAAAAAAAAAA////AAAAAAAAAAAAAAAAAMkEAAAAAAAAgQAAAAAAAABkAAAAZAAAAAAAAAAjAAAABAAAAGQAAAAXAAAAFAAAAAAAAAAAAAAA/38AAP9/AAAAAAAACQAAAAQAAAAg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v///wEAAACgBgAA4y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>
            <a:off x="-29210" y="635"/>
            <a:ext cx="1106170" cy="5670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2"/>
          <p:cNvPicPr>
            <a:extLst>
              <a:ext uri="smNativeData">
                <pr:smNativeData xmlns:pr="smNativeData" val="SMDATA_15_Rl5q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AcAAAA4AAAAAAAAAAAAAAAAAAAA////AAAAAAAAAAAAAAAAAMkEAAAAAAAAgQ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tToAAAAAAAADPgAA4i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 flipH="1" flipV="1">
            <a:off x="9543415" y="0"/>
            <a:ext cx="537210" cy="5670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2"/>
          <p:cNvPicPr>
            <a:extLst>
              <a:ext uri="smNativeData">
                <pr:smNativeData xmlns:pr="smNativeData" val="SMDATA_15_Rl5q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AcAAAA4AAAAAAAAAAAAAAAAAAAA////AAAAAAAAAAAAAAAAAMkEAAAAAAAAgQAAAAAAAABkAAAAZAAAAAAAAAAjAAAABAAAAGQAAAAXAAAAFAAAAAAAAAAAAAAA/38AAP9/AAAAAAAACQAAAAQAAADzBQ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CwAAAAXAwAA4i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>
            <a:off x="0" y="27940"/>
            <a:ext cx="502285" cy="56426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Shape 1"/>
          <p:cNvSpPr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AAAAACY7AACwBAAAEAAAACYAAAAIAAAA//////////8="/>
              </a:ext>
            </a:extLst>
          </p:cNvSpPr>
          <p:nvPr/>
        </p:nvSpPr>
        <p:spPr>
          <a:xfrm>
            <a:off x="543560" y="0"/>
            <a:ext cx="907161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b="1">
                <a:solidFill>
                  <a:srgbClr val="FFFFFF"/>
                </a:solidFill>
              </a:defRPr>
            </a:pPr>
            <a:r>
              <a:rPr sz="4400">
                <a:latin typeface="Calibri" pitchFamily="2" charset="-52"/>
                <a:ea typeface="DejaVu Sans" pitchFamily="2" charset="-52"/>
                <a:cs typeface="DejaVu Sans" pitchFamily="2" charset="-52"/>
              </a:rPr>
              <a:t>Динамическая система</a:t>
            </a:r>
            <a:endParaRPr sz="4400"/>
          </a:p>
        </p:txBody>
      </p:sp>
      <p:sp>
        <p:nvSpPr>
          <p:cNvPr id="4" name="CustomShape 2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bBAAAmAoAACsoAABsEwAAAAAAACYAAAAIAAAA//////////8="/>
              </a:ext>
            </a:extLst>
          </p:cNvSpPr>
          <p:nvPr/>
        </p:nvSpPr>
        <p:spPr>
          <a:xfrm>
            <a:off x="789305" y="1722120"/>
            <a:ext cx="5740400" cy="1435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sz="2000" i="1"/>
              <a:t>— система, обладающая состоянием,</a:t>
            </a:r>
            <a:endParaRPr sz="2000" i="1"/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sz="2000" i="1"/>
              <a:t> описывает динамику некоторого процесса, </a:t>
            </a:r>
            <a:endParaRPr sz="2000" i="1"/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sz="2000" i="1"/>
              <a:t>а именно</a:t>
            </a:r>
            <a:r>
              <a:rPr sz="2000" i="1">
                <a:latin typeface="Trebuchet MS" pitchFamily="2" charset="-52"/>
                <a:ea typeface="DejaVu Sans" pitchFamily="2" charset="-52"/>
                <a:cs typeface="DejaVu Sans" pitchFamily="2" charset="-52"/>
              </a:rPr>
              <a:t> </a:t>
            </a:r>
            <a:endParaRPr sz="2000" i="1">
              <a:latin typeface="Trebuchet MS" pitchFamily="2" charset="-52"/>
              <a:ea typeface="DejaVu Sans" pitchFamily="2" charset="-52"/>
              <a:cs typeface="DejaVu Sans" pitchFamily="2" charset="-52"/>
            </a:endParaRPr>
          </a:p>
          <a:p>
            <a:pPr>
              <a:lnSpc>
                <a:spcPts val="1000"/>
              </a:lnSpc>
              <a:spcBef>
                <a:spcPts val="1000"/>
              </a:spcBef>
              <a:defRPr sz="2000">
                <a:solidFill>
                  <a:srgbClr val="FFFFFF"/>
                </a:solidFill>
              </a:defRPr>
            </a:pPr>
          </a:p>
        </p:txBody>
      </p:sp>
      <p:pic>
        <p:nvPicPr>
          <p:cNvPr id="5" name="Изображение1"/>
          <p:cNvPicPr>
            <a:extLst>
              <a:ext uri="smNativeData">
                <pr:smNativeData xmlns:pr="smNativeData" val="SMDATA_15_Rl5q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QisAAJ8GAABROQAArx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31990" y="1076325"/>
            <a:ext cx="2285365" cy="2286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CustomShape 3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3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NKQAAvxQAAHk8AABtIgAAEAAAACYAAAAIAAAA//////////8="/>
              </a:ext>
            </a:extLst>
          </p:cNvSpPr>
          <p:nvPr/>
        </p:nvSpPr>
        <p:spPr>
          <a:xfrm>
            <a:off x="6673215" y="3372485"/>
            <a:ext cx="3157220" cy="2223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t>Фазовая диаграмма странного аттрактора Лоренца — популярный пример нелинейной динамической системы</a:t>
            </a:r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CustomShape 4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E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sz="900"/>
              <a:t>1</a:t>
            </a:r>
            <a:endParaRPr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extLst>
              <a:ext uri="smNativeData">
                <pr:smNativeData xmlns:pr="smNativeData" val="SMDATA_15_Rl5q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AcAAAA4AAAAAAAAAAAAAAAAAAAA////AAAAAAAAAAAAAAAAAMkEAAAAAAAAgQAAAAAAAABkAAAAZAAAAAAAAAAjAAAABAAAAGQAAAAXAAAAFAAAAAAAAAAAAAAA/38AAP9/AAAAAAAACQAAAAQAAAB0Nj8O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TUAAAAAAAAtPgAA4i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 flipH="1">
            <a:off x="8682355" y="0"/>
            <a:ext cx="1424940" cy="5670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Shape 1"/>
          <p:cNvSpPr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r/f//AAAAAPg0AAAgBAAAEAAAACYAAAAIAAAA//////////8="/>
              </a:ext>
            </a:extLst>
          </p:cNvSpPr>
          <p:nvPr/>
        </p:nvSpPr>
        <p:spPr>
          <a:xfrm>
            <a:off x="-460375" y="0"/>
            <a:ext cx="9070975" cy="67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b="1">
                <a:solidFill>
                  <a:srgbClr val="FFFFFF"/>
                </a:solidFill>
              </a:defRPr>
            </a:pPr>
            <a:r>
              <a:rPr sz="4400">
                <a:latin typeface="Calibri" pitchFamily="2" charset="-52"/>
                <a:ea typeface="DejaVu Sans" pitchFamily="2" charset="-52"/>
                <a:cs typeface="DejaVu Sans" pitchFamily="2" charset="-52"/>
              </a:rPr>
              <a:t>Примеры динамических систем</a:t>
            </a:r>
            <a:endParaRPr sz="4400"/>
          </a:p>
        </p:txBody>
      </p:sp>
      <p:sp>
        <p:nvSpPr>
          <p:cNvPr id="4" name="CustomShape 2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E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sz="900"/>
              <a:t>2</a:t>
            </a:r>
            <a:endParaRPr sz="900"/>
          </a:p>
        </p:txBody>
      </p:sp>
      <p:sp>
        <p:nvSpPr>
          <p:cNvPr id="5" name="CustomShape 3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XAwAAEAcAANM5AAAfGAAAEAAAACYAAAAIAAAA//////////8="/>
              </a:ext>
            </a:extLst>
          </p:cNvSpPr>
          <p:nvPr/>
        </p:nvSpPr>
        <p:spPr>
          <a:xfrm>
            <a:off x="502285" y="1148080"/>
            <a:ext cx="8897620" cy="2773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sz="2000"/>
              <a:t>- Человеческая цивилизация</a:t>
            </a:r>
            <a:endParaRPr sz="20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 sz="20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sz="2000"/>
              <a:t>- Тело любого живого существа</a:t>
            </a:r>
            <a:endParaRPr sz="20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 sz="20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sz="2000"/>
              <a:t>- Технические устройсва</a:t>
            </a:r>
            <a:endParaRPr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2"/>
          <p:cNvPicPr>
            <a:picLocks noChangeAspect="1"/>
            <a:extLst>
              <a:ext uri="smNativeData">
                <pr:smNativeData xmlns:pr="smNativeData" val="SMDATA_15_Rl5qYR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MkEAAAAAAAAgQAAAAAAAABkAAAAZAAAAAAAAAAjAAAABAAAAGQAAAAXAAAAFAAAAAAAAAAAAAAA/38AAP9/AAAAAAAACQAAAAQAAACNjYyM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RCAAA5C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>
            <a:off x="0" y="0"/>
            <a:ext cx="1311275" cy="5671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Shape 1"/>
          <p:cNvSpPr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nAgAA2f///7U6AAD5AwAAEAAAACYAAAAIAAAA//////////8="/>
              </a:ext>
            </a:extLst>
          </p:cNvSpPr>
          <p:nvPr/>
        </p:nvSpPr>
        <p:spPr>
          <a:xfrm>
            <a:off x="471805" y="-24765"/>
            <a:ext cx="9071610" cy="67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b="1">
                <a:solidFill>
                  <a:srgbClr val="FFFFFF"/>
                </a:solidFill>
              </a:defRPr>
            </a:pPr>
            <a:r>
              <a:rPr sz="4400">
                <a:latin typeface="Calibri" pitchFamily="2" charset="-52"/>
                <a:ea typeface="DejaVu Sans" pitchFamily="2" charset="-52"/>
                <a:cs typeface="DejaVu Sans" pitchFamily="2" charset="-52"/>
              </a:rPr>
              <a:t>Фазовое пространство</a:t>
            </a:r>
            <a:endParaRPr sz="4400"/>
          </a:p>
        </p:txBody>
      </p:sp>
      <p:sp>
        <p:nvSpPr>
          <p:cNvPr id="4" name="CustomShape 2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E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sz="900"/>
              <a:t>3</a:t>
            </a:r>
            <a:endParaRPr sz="9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 sz="900"/>
          </a:p>
        </p:txBody>
      </p:sp>
      <p:sp>
        <p:nvSpPr>
          <p:cNvPr id="5" name="CustomShape 3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BcAAAAUAAAAAAAAAAAAAAD/fwAA4nw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UCAAAagQAAIlDAAB6CwAAEAAAACYAAAAIAAAA//////////8="/>
              </a:ext>
            </a:extLst>
          </p:cNvSpPr>
          <p:nvPr/>
        </p:nvSpPr>
        <p:spPr>
          <a:xfrm>
            <a:off x="1435100" y="717550"/>
            <a:ext cx="9543415" cy="1148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b="1" i="1">
                <a:latin typeface="Trebuchet MS" pitchFamily="2" charset="-52"/>
                <a:ea typeface="DejaVu Sans" pitchFamily="2" charset="-52"/>
                <a:cs typeface="DejaVu Sans" pitchFamily="2" charset="-52"/>
              </a:rPr>
              <a:t> </a:t>
            </a:r>
            <a:r>
              <a:rPr i="1">
                <a:latin typeface="Trebuchet MS" pitchFamily="2" charset="-52"/>
                <a:ea typeface="DejaVu Sans" pitchFamily="2" charset="-52"/>
                <a:cs typeface="DejaVu Sans" pitchFamily="2" charset="-52"/>
              </a:rPr>
              <a:t>—  В теории динамических систем, абстрактное пространство, каждая точка</a:t>
            </a:r>
            <a:endParaRPr i="1">
              <a:latin typeface="Trebuchet MS" pitchFamily="2" charset="-52"/>
              <a:ea typeface="DejaVu Sans" pitchFamily="2" charset="-52"/>
              <a:cs typeface="DejaVu Sans" pitchFamily="2" charset="-52"/>
            </a:endParaR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i="1">
                <a:latin typeface="Trebuchet MS" pitchFamily="2" charset="-52"/>
                <a:ea typeface="DejaVu Sans" pitchFamily="2" charset="-52"/>
                <a:cs typeface="DejaVu Sans" pitchFamily="2" charset="-52"/>
              </a:rPr>
              <a:t> которого соответствует состоянию динамеской системы, включая начальные </a:t>
            </a:r>
            <a:endParaRPr i="1">
              <a:latin typeface="Trebuchet MS" pitchFamily="2" charset="-52"/>
              <a:ea typeface="DejaVu Sans" pitchFamily="2" charset="-52"/>
              <a:cs typeface="DejaVu Sans" pitchFamily="2" charset="-52"/>
            </a:endParaR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i="1">
                <a:latin typeface="Trebuchet MS" pitchFamily="2" charset="-52"/>
                <a:ea typeface="DejaVu Sans" pitchFamily="2" charset="-52"/>
                <a:cs typeface="DejaVu Sans" pitchFamily="2" charset="-52"/>
              </a:rPr>
              <a:t> состояния</a:t>
            </a:r>
            <a:endParaRPr i="1">
              <a:latin typeface="Trebuchet MS" pitchFamily="2" charset="-52"/>
              <a:ea typeface="DejaVu Sans" pitchFamily="2" charset="-52"/>
              <a:cs typeface="DejaVu Sans" pitchFamily="2" charset="-52"/>
            </a:endParaR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i="1">
                <a:latin typeface="Trebuchet MS" pitchFamily="2" charset="-52"/>
                <a:ea typeface="DejaVu Sans" pitchFamily="2" charset="-52"/>
                <a:cs typeface="DejaVu Sans" pitchFamily="2" charset="-52"/>
              </a:rPr>
              <a:t> </a:t>
            </a:r>
            <a:endParaRPr i="1">
              <a:latin typeface="Trebuchet MS" pitchFamily="2" charset="-52"/>
              <a:ea typeface="DejaVu Sans" pitchFamily="2" charset="-52"/>
              <a:cs typeface="DejaVu Sans" pitchFamily="2" charset="-52"/>
            </a:endParaRPr>
          </a:p>
        </p:txBody>
      </p:sp>
      <p:sp>
        <p:nvSpPr>
          <p:cNvPr id="6" name="Текстовое поле1"/>
          <p:cNvSpPr txBox="1">
            <a:extLst>
              <a:ext uri="smNativeData">
                <pr:smNativeData xmlns:pr="smNativeData" val="SMDATA_13_Rl5qYR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S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NDAAAXAwAAPYlAAD8EQAAECAAACYAAAAIAAAA//////////8="/>
              </a:ext>
            </a:extLst>
          </p:cNvSpPr>
          <p:nvPr/>
        </p:nvSpPr>
        <p:spPr>
          <a:xfrm>
            <a:off x="2080895" y="2009140"/>
            <a:ext cx="409003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t>Координатами в фазовом пространтстве служат величины, описывающие состояние системы.</a:t>
            </a:r>
          </a:p>
        </p:txBody>
      </p:sp>
      <p:pic>
        <p:nvPicPr>
          <p:cNvPr id="7" name="Изображение1"/>
          <p:cNvPicPr>
            <a:picLocks noChangeAspect="1"/>
            <a:extLst>
              <a:ext uri="smNativeData">
                <pr:smNativeData xmlns:pr="smNativeData" val="SMDATA_15_Rl5qYR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BztUf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KygAAG0MAABSOQAAYR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529705" y="2019935"/>
            <a:ext cx="2788285" cy="22682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Текстовое поле2"/>
          <p:cNvSpPr txBox="1">
            <a:extLst>
              <a:ext uri="smNativeData">
                <pr:smNativeData xmlns:pr="smNativeData" val="SMDATA_13_Rl5qYR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AH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JJwAAfBoAAMw9AAC8HAAAECAAACYAAAAIAAAA//////////8="/>
              </a:ext>
            </a:extLst>
          </p:cNvSpPr>
          <p:nvPr/>
        </p:nvSpPr>
        <p:spPr>
          <a:xfrm>
            <a:off x="6386195" y="4305300"/>
            <a:ext cx="365950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t>Пример фазового пространства</a:t>
            </a:r>
          </a:p>
        </p:txBody>
      </p:sp>
      <p:sp>
        <p:nvSpPr>
          <p:cNvPr id="9" name="Текстовое поле3"/>
          <p:cNvSpPr txBox="1">
            <a:extLst>
              <a:ext uri="smNativeData">
                <pr:smNativeData xmlns:pr="smNativeData" val="SMDATA_13_Rl5qYR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A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rDAAAbBMAAEIrAAC4GAAAEAAAACYAAAAIAAAA//////////8="/>
              </a:ext>
            </a:extLst>
          </p:cNvSpPr>
          <p:nvPr/>
        </p:nvSpPr>
        <p:spPr>
          <a:xfrm>
            <a:off x="2059305" y="3157220"/>
            <a:ext cx="4972685" cy="861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t>Как правило, выбирают пространства с евклидовой метрикой.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extLst>
              <a:ext uri="smNativeData">
                <pr:smNativeData xmlns:pr="smNativeData" val="SMDATA_15_Rl5q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AcAAAA4AAAAAAAAAAAAAAAAAAAA////AAAAAAAAAAAAAAAAAMkEAAAAAAAAgQ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/////0cYAAACPgAAECM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5397146">
            <a:off x="4163060" y="-217170"/>
            <a:ext cx="1753235" cy="10080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2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E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sz="900"/>
              <a:t>4</a:t>
            </a:r>
            <a:endParaRPr sz="9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 sz="900"/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Rl5qYR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A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+////AQAAAAM+AADcBAAAEAAAACYAAAAIAAAA//////////8="/>
              </a:ext>
            </a:extLst>
          </p:cNvSpPr>
          <p:nvPr/>
        </p:nvSpPr>
        <p:spPr>
          <a:xfrm>
            <a:off x="-1270" y="635"/>
            <a:ext cx="10081895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Фазовые траектории</a:t>
            </a:r>
          </a:p>
        </p:txBody>
      </p:sp>
      <p:sp>
        <p:nvSpPr>
          <p:cNvPr id="5" name="Текстовое поле1"/>
          <p:cNvSpPr txBox="1">
            <a:extLst>
              <a:ext uri="smNativeData">
                <pr:smNativeData xmlns:pr="smNativeData" val="SMDATA_13_Rl5qYR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EAQAAagQAAGM8AACqIAAAEAAAACYAAAAIAAAA//////////8="/>
              </a:ext>
            </a:extLst>
          </p:cNvSpPr>
          <p:nvPr/>
        </p:nvSpPr>
        <p:spPr>
          <a:xfrm>
            <a:off x="287020" y="717550"/>
            <a:ext cx="9529445" cy="4592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При помощи уравнений траектории в фазовом пространстве для исследуемой системы строят </a:t>
            </a:r>
            <a:r>
              <a:rPr b="1"/>
              <a:t>интегральные кривые</a:t>
            </a:r>
            <a:r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   	Картину кривых в фазовом пространстве можно описать: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	- Либо одним уравнением в координатной форме 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	- Либо описывать системой уравнений в параметрической форме, - 	где независимая переменная t, время, выполняет роль параметра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</a:t>
            </a:r>
            <a:r>
              <a:rPr b="1" i="1"/>
              <a:t> Целой фазовой траекторией</a:t>
            </a:r>
            <a:r>
              <a:t> называют ту кривую в фазовом пространстве, которую описывает изображающая точка за всё время своего движения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Rl5qYRMAAAAlAAAAEgAAAA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FUQ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vQUAAFs9AAD9IQAAEAAAACYAAAAIAAAA//////////8="/>
              </a:ext>
            </a:extLst>
          </p:cNvSpPr>
          <p:nvPr/>
        </p:nvSpPr>
        <p:spPr>
          <a:xfrm>
            <a:off x="0" y="932815"/>
            <a:ext cx="9973945" cy="4592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rPr sz="2000" b="1"/>
              <a:t>Фазовый портрет</a:t>
            </a:r>
            <a:r>
              <a:t> — это совокупность фазовых траекторий для всевозможных начальных условий.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Для удобства, изучение фазового портрета системы разделяют на исследование характера движений системы: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	- вблизи состояний равновесия.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	- на всей фазовой плоскости.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b="1"/>
              <a:t>Фазовая скорость</a:t>
            </a:r>
            <a:r>
              <a:t> — это скорость изменения состояния системы; она соответствует скорости движения изображающей точки в фазовом пространстве.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Изображение1"/>
          <p:cNvPicPr>
            <a:extLst>
              <a:ext uri="smNativeData">
                <pr:smNativeData xmlns:pr="smNativeData" val="SMDATA_15_Rl5q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AcAAAA4AAAAAAAAAAAAAAAAAAAA////AAAAAAAAAAAAAAAAAMkEAAAAAAAAgQ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//////////8CPgAA1Ag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5397146" flipH="1" flipV="1">
            <a:off x="4321810" y="-4323080"/>
            <a:ext cx="1435735" cy="10080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ustomShape 2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E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sz="900"/>
              <a:t>5</a:t>
            </a:r>
            <a:endParaRPr sz="900"/>
          </a:p>
          <a:p>
            <a:pPr>
              <a:lnSpc>
                <a:spcPct val="100000"/>
              </a:lnSpc>
              <a:defRPr sz="900">
                <a:solidFill>
                  <a:srgbClr val="FFFFFF"/>
                </a:solidFill>
              </a:defRPr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extLst>
              <a:ext uri="smNativeData">
                <pr:smNativeData xmlns:pr="smNativeData" val="SMDATA_15_Rl5qYRMAAAAlAAAAEQ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u7OEKAAAAACgAAAAoAAAAZAAAAGQAAAAAAAAAzMzMAAAAAABQAAAAUAAAAGQAAABkAAAAAAAAAAcAAAA4AAAAAAAAAAAAAAAAAAAA////AAAAAAAAAAAAAAAAAMkEAAAAAAAAgQ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biIAAAAAAAAtPgAA4i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 flipH="1">
            <a:off x="5596890" y="0"/>
            <a:ext cx="4510405" cy="5670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Shape 1"/>
          <p:cNvSpPr>
            <a:extLst>
              <a:ext uri="smNativeData">
                <pr:smNativeData xmlns:pr="smNativeData" val="SMDATA_13_Rl5qYRMAAAAlAAAAZAAAAA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XAwAAdQAAAOU6AADiIgAAEAAAACYAAAAIAAAA//////////8="/>
              </a:ext>
            </a:extLst>
          </p:cNvSpPr>
          <p:nvPr/>
        </p:nvSpPr>
        <p:spPr>
          <a:xfrm>
            <a:off x="502285" y="74295"/>
            <a:ext cx="9071610" cy="5596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l">
              <a:defRPr>
                <a:solidFill>
                  <a:srgbClr val="FFFFFF"/>
                </a:solidFill>
              </a:defRPr>
            </a:pPr>
            <a:r>
              <a:rPr lang="ru-ru"/>
              <a:t>Источники :</a:t>
            </a:r>
            <a:endParaRPr lang="ru-ru"/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>
              <a:defRPr lang="ru-ru" u="sng">
                <a:solidFill>
                  <a:schemeClr val="hlink"/>
                </a:solidFill>
                <a:hlinkClick r:id="rId3"/>
              </a:defRPr>
            </a:pPr>
            <a:r>
              <a:rPr lang="ru-ru">
                <a:hlinkClick r:id="rId3"/>
              </a:rPr>
              <a:t>https://ru.wikipedia.org/wiki/Динамическая_система</a:t>
            </a:r>
            <a:endParaRPr lang="ru-ru">
              <a:hlinkClick r:id="rId3"/>
            </a:endParaRPr>
          </a:p>
          <a:p>
            <a:pPr>
              <a:defRPr lang="ru-ru" u="sng">
                <a:solidFill>
                  <a:schemeClr val="hlink"/>
                </a:solidFill>
                <a:hlinkClick r:id="rId3"/>
              </a:defRPr>
            </a:pPr>
            <a:endParaRPr lang="ru-ru">
              <a:hlinkClick r:id="rId3"/>
            </a:endParaRPr>
          </a:p>
          <a:p>
            <a:pPr>
              <a:defRPr lang="ru-ru" u="sng">
                <a:solidFill>
                  <a:schemeClr val="hlink"/>
                </a:solidFill>
                <a:hlinkClick r:id="rId3"/>
              </a:defRPr>
            </a:pPr>
            <a:r>
              <a:rPr lang="ru-ru">
                <a:hlinkClick r:id="rId3"/>
              </a:rPr>
              <a:t>https://livepcwiki.ru/wiki/Dynamical_system</a:t>
            </a:r>
            <a:endParaRPr lang="ru-ru">
              <a:hlinkClick r:id="rId3"/>
            </a:endParaRPr>
          </a:p>
          <a:p>
            <a:pPr>
              <a:defRPr lang="ru-ru" u="sng">
                <a:solidFill>
                  <a:schemeClr val="hlink"/>
                </a:solidFill>
                <a:hlinkClick r:id="rId3"/>
              </a:defRPr>
            </a:pPr>
            <a:endParaRPr lang="ru-ru">
              <a:hlinkClick r:id="rId3"/>
            </a:endParaRPr>
          </a:p>
          <a:p>
            <a:pPr>
              <a:defRPr lang="ru-ru" u="sng">
                <a:solidFill>
                  <a:schemeClr val="hlink"/>
                </a:solidFill>
                <a:hlinkClick r:id="rId3"/>
              </a:defRPr>
            </a:pPr>
            <a:r>
              <a:rPr lang="ru-ru">
                <a:hlinkClick r:id="rId3"/>
              </a:rPr>
              <a:t>https://bigenc.ru/physics/text/4705070</a:t>
            </a:r>
            <a:endParaRPr lang="ru-ru">
              <a:hlinkClick r:id="rId3"/>
            </a:endParaRP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>
              <a:defRPr lang="ru-ru">
                <a:solidFill>
                  <a:srgbClr val="FFFFFF"/>
                </a:solidFill>
              </a:defRPr>
            </a:pPr>
            <a:r>
              <a:t>https://ru.wikipedia.org/wiki/Фазовое_пространство</a:t>
            </a: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  <a:p>
            <a:pPr algn="l">
              <a:defRPr lang="ru-ru">
                <a:solidFill>
                  <a:srgbClr val="FFFFFF"/>
                </a:solidFill>
              </a:defRPr>
            </a:pPr>
          </a:p>
        </p:txBody>
      </p:sp>
      <p:sp>
        <p:nvSpPr>
          <p:cNvPr id="4" name="CustomShape 2"/>
          <p:cNvSpPr>
            <a:extLst>
              <a:ext uri="smNativeData">
                <pr:smNativeData xmlns:pr="smNativeData" val="SMDATA_13_Rl5qYRMAAAAlAAAAZAAAAA0AAAAAjgAAAEcAAACOAAAARw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6</a:t>
            </a:r>
            <a:endParaRPr lang="ru-ru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vital</cp:lastModifiedBy>
  <cp:revision>0</cp:revision>
  <dcterms:created xsi:type="dcterms:W3CDTF">2021-10-14T13:47:21Z</dcterms:created>
  <dcterms:modified xsi:type="dcterms:W3CDTF">2021-10-16T05:08:22Z</dcterms:modified>
</cp:coreProperties>
</file>