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fntdata" ContentType="application/x-fontdata"/>
  <Default Extension="bmp" ContentType="image/bmp"/>
  <Default Extension="jpeg" ContentType="image/jpeg"/>
  <Default Extension="png" ContentType="image/png"/>
  <Default Extension="gif" ContentType="image/gif"/>
  <Default Extension="tif" ContentType="image/tif"/>
  <Default Extension="emf" ContentType="image/x-emf"/>
  <Default Extension="wmf" ContentType="image/x-wmf"/>
  <Default Extension="pct" ContentType="image/pct"/>
  <Default Extension="pcx" ContentType="image/pcx"/>
  <Default Extension="tga" ContentType="image/tga"/>
  <Default Extension="avi" ContentType="video/avi"/>
  <Default Extension="wmv" ContentType="video/wmv"/>
  <Default Extension="mpg" ContentType="video/mpeg"/>
  <Default Extension="mpeg" ContentType="video/mpeg"/>
  <Default Extension="mp2" ContentType="video/mpeg"/>
  <Default Extension="mp4" ContentType="video/mpeg"/>
  <Default Extension="wma" ContentType="audio/x-ms-wma"/>
  <Default Extension="mid" ContentType="audio/unknown"/>
  <Default Extension="midi" ContentType="audio/unknown"/>
  <Default Extension="rmi" ContentType="audio/unknown"/>
  <Default Extension="mp3" ContentType="audio/unknown"/>
  <Default Extension="wav" ContentType="audio/wav"/>
  <Default Extension="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4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</Types>
</file>

<file path=_rels/.rels><?xml version="1.0" encoding="UTF-8" standalone="yes" 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</file>

<file path=ppt/presentation.xml><?xml version="1.0" encoding="utf-8"?>
<p:presentation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dMasterIdLst>
    <p:sldMasterId id="2147483648" r:id="rId5"/>
    <p:sldMasterId id="2147483661" r:id="rId6"/>
    <p:sldMasterId id="2147483674" r:id="rId7"/>
    <p:sldMasterId id="2147483699" r:id="rId8"/>
  </p:sldMasterIdLst>
  <p:sldIdLst>
    <p:sldId id="256" r:id="rId9"/>
    <p:sldId id="257" r:id="rId10"/>
    <p:sldId id="258" r:id="rId11"/>
    <p:sldId id="260" r:id="rId12"/>
    <p:sldId id="263" r:id="rId13"/>
    <p:sldId id="261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x="10080625" cy="5670550"/>
  <p:notesSz cx="7559675" cy="10691495"/>
  <p:defaultTextStyle>
    <a:lvl1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-52"/>
        <a:ea typeface="DejaVu Sans" pitchFamily="2" charset="-52"/>
        <a:cs typeface="DejaVu Sans" pitchFamily="2" charset="-52"/>
      </a:defRPr>
    </a:lvl1pPr>
    <a:lvl2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-52"/>
        <a:ea typeface="DejaVu Sans" pitchFamily="2" charset="-52"/>
        <a:cs typeface="DejaVu Sans" pitchFamily="2" charset="-52"/>
      </a:defRPr>
    </a:lvl2pPr>
    <a:lvl3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-52"/>
        <a:ea typeface="DejaVu Sans" pitchFamily="2" charset="-52"/>
        <a:cs typeface="DejaVu Sans" pitchFamily="2" charset="-52"/>
      </a:defRPr>
    </a:lvl3pPr>
    <a:lvl4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-52"/>
        <a:ea typeface="DejaVu Sans" pitchFamily="2" charset="-52"/>
        <a:cs typeface="DejaVu Sans" pitchFamily="2" charset="-52"/>
      </a:defRPr>
    </a:lvl4pPr>
    <a:lvl5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-52"/>
        <a:ea typeface="DejaVu Sans" pitchFamily="2" charset="-52"/>
        <a:cs typeface="DejaVu Sans" pitchFamily="2" charset="-52"/>
      </a:defRPr>
    </a:lvl5pPr>
    <a:lvl6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-52"/>
        <a:ea typeface="DejaVu Sans" pitchFamily="2" charset="-52"/>
        <a:cs typeface="DejaVu Sans" pitchFamily="2" charset="-52"/>
      </a:defRPr>
    </a:lvl6pPr>
    <a:lvl7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-52"/>
        <a:ea typeface="DejaVu Sans" pitchFamily="2" charset="-52"/>
        <a:cs typeface="DejaVu Sans" pitchFamily="2" charset="-52"/>
      </a:defRPr>
    </a:lvl7pPr>
    <a:lvl8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-52"/>
        <a:ea typeface="DejaVu Sans" pitchFamily="2" charset="-52"/>
        <a:cs typeface="DejaVu Sans" pitchFamily="2" charset="-52"/>
      </a:defRPr>
    </a:lvl8pPr>
    <a:lvl9pPr marL="0" marR="0" indent="0" algn="l" defTabSz="914400">
      <a:lnSpc>
        <a:spcPct val="100000"/>
      </a:lnSpc>
      <a:spcBef>
        <a:spcPts val="0"/>
      </a:spcBef>
      <a:spcAft>
        <a:spcPts val="0"/>
      </a:spcAft>
      <a:buNone/>
      <a:tabLst/>
      <a:defRPr sz="1800" b="0" i="0" u="none" strike="noStrike" kern="1" spc="0" baseline="0">
        <a:solidFill>
          <a:schemeClr val="tx1"/>
        </a:solidFill>
        <a:effectLst/>
        <a:latin typeface="Arial" pitchFamily="2" charset="-52"/>
        <a:ea typeface="DejaVu Sans" pitchFamily="2" charset="-52"/>
        <a:cs typeface="DejaVu Sans" pitchFamily="2" charset="-52"/>
      </a:defRPr>
    </a:lvl9pPr>
  </p:defaultTextStyle>
</p:presentation>
</file>

<file path=ppt/presProps.xml><?xml version="1.0" encoding="utf-8"?>
<p:presentation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howPr loop="1" showNarration="1" showAnimation="0" useTimings="0">
    <p:sldRg st="1" end="16"/>
    <p:penClr>
      <a:srgbClr val="0000FF"/>
    </p:penClr>
  </p:showPr>
  <p:extLst>
    <p:ext uri="smNativeData">
      <pr:smAppRevision xmlns:pr="smNativeData" dt="1634357848" val="982" revOS="4"/>
      <pr:smFileRevision xmlns:pr="smNativeData" dt="1634357848" val="101"/>
      <pr:guideOptions xmlns:pr="smNativeData" dt="1634357848" snapToGrid="1" snapToBorders="1" snapToGuides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slideViewPr>
    <p:cSldViewPr snapToObjects="1" showGuides="1">
      <p:cViewPr>
        <p:scale>
          <a:sx n="94" d="100"/>
          <a:sy n="94" d="100"/>
        </p:scale>
        <p:origin x="376" y="657"/>
      </p:cViewPr>
      <p:guideLst x="0" y="0">
        <p:guide orient="horz" pos="1786"/>
        <p:guide pos="3175"/>
      </p:guideLst>
    </p:cSldViewPr>
  </p:slideViewPr>
  <p:outlineViewPr>
    <p:cViewPr>
      <p:scale>
        <a:sx n="303" d="100"/>
        <a:sy n="303" d="100"/>
      </p:scale>
      <p:origin x="0" y="0"/>
    </p:cViewPr>
  </p:outlineViewPr>
  <p:sorterViewPr>
    <p:cViewPr>
      <p:scale>
        <a:sx n="23" d="100"/>
        <a:sy n="23" d="100"/>
      </p:scale>
      <p:origin x="0" y="0"/>
    </p:cViewPr>
  </p:sorterViewPr>
  <p:notesViewPr>
    <p:cSldViewPr snapToObjects="1" showGuides="1">
      <p:cViewPr>
        <p:scale>
          <a:sx n="94" d="100"/>
          <a:sy n="94" d="100"/>
        </p:scale>
        <p:origin x="376" y="657"/>
      </p:cViewPr>
    </p:cSldViewPr>
  </p:notesViewPr>
  <p:gridSpacing cx="71755" cy="71755"/>
</p:viewPr>
</file>

<file path=ppt/_rels/presentation.xml.rels><?xml version="1.0" encoding="UTF-8" standalone="yes" 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tableStyles" Target="tableStyles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7" Type="http://schemas.openxmlformats.org/officeDocument/2006/relationships/slideMaster" Target="slideMasters/slideMaster3.xml"/><Relationship Id="rId8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/Relationships>
</file>

<file path=ppt/slideLayouts/_rels/slideLayout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 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WFJqY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dQAAAOg6AAAlCAAAECAAACYAAAAIAAAAPSAAAAAAAAA="/>
              </a:ext>
            </a:extLst>
          </p:cNvSpPr>
          <p:nvPr>
            <p:ph type="title"/>
          </p:nvPr>
        </p:nvSpPr>
        <p:spPr>
          <a:xfrm>
            <a:off x="504190" y="74295"/>
            <a:ext cx="9071610" cy="124968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KQgAAOg6AADPEQAAEAAAACYAAAAIAAAAPSAAAAAAAAA="/>
              </a:ext>
            </a:extLst>
          </p:cNvSpPr>
          <p:nvPr>
            <p:ph idx="1"/>
          </p:nvPr>
        </p:nvSpPr>
        <p:spPr>
          <a:xfrm>
            <a:off x="504190" y="1326515"/>
            <a:ext cx="907161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uxIAAOg6AABhHAAAEAAAACYAAAAIAAAAPSAAAAAAAAA="/>
              </a:ext>
            </a:extLst>
          </p:cNvSpPr>
          <p:nvPr>
            <p:ph idx="1"/>
          </p:nvPr>
        </p:nvSpPr>
        <p:spPr>
          <a:xfrm>
            <a:off x="504190" y="3044825"/>
            <a:ext cx="907161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1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WFJqY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dQAAAOg6AAAlCAAAECAAACYAAAAIAAAAPSAAAAAAAAA="/>
              </a:ext>
            </a:extLst>
          </p:cNvSpPr>
          <p:nvPr>
            <p:ph type="title"/>
          </p:nvPr>
        </p:nvSpPr>
        <p:spPr>
          <a:xfrm>
            <a:off x="504190" y="74295"/>
            <a:ext cx="9071610" cy="124968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KQgAAFUeAADPEQAAEAAAACYAAAAIAAAAPSAAAAAAAAA="/>
              </a:ext>
            </a:extLst>
          </p:cNvSpPr>
          <p:nvPr>
            <p:ph idx="1"/>
          </p:nvPr>
        </p:nvSpPr>
        <p:spPr>
          <a:xfrm>
            <a:off x="504190" y="1326515"/>
            <a:ext cx="442658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thZ2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KQgAAO46AADPEQAAEAAAACYAAAAIAAAAPSAAAAAAAAA="/>
              </a:ext>
            </a:extLst>
          </p:cNvSpPr>
          <p:nvPr>
            <p:ph idx="1"/>
          </p:nvPr>
        </p:nvSpPr>
        <p:spPr>
          <a:xfrm>
            <a:off x="5152390" y="1326515"/>
            <a:ext cx="442722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JlbH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uxIAAFUeAABhHAAAEAAAACYAAAAIAAAAPSAAAAAAAAA="/>
              </a:ext>
            </a:extLst>
          </p:cNvSpPr>
          <p:nvPr>
            <p:ph idx="1"/>
          </p:nvPr>
        </p:nvSpPr>
        <p:spPr>
          <a:xfrm>
            <a:off x="504190" y="3044825"/>
            <a:ext cx="442658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uxIAAO46AABhHAAAEAAAACYAAAAIAAAAPSAAAAAAAAA="/>
              </a:ext>
            </a:extLst>
          </p:cNvSpPr>
          <p:nvPr>
            <p:ph idx="1"/>
          </p:nvPr>
        </p:nvSpPr>
        <p:spPr>
          <a:xfrm>
            <a:off x="5152390" y="3044825"/>
            <a:ext cx="442722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1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WFJqY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Byb3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dQAAAOg6AAAlCAAAECAAACYAAAAIAAAAPSAAAAAAAAA="/>
              </a:ext>
            </a:extLst>
          </p:cNvSpPr>
          <p:nvPr>
            <p:ph type="title"/>
          </p:nvPr>
        </p:nvSpPr>
        <p:spPr>
          <a:xfrm>
            <a:off x="504190" y="74295"/>
            <a:ext cx="9071610" cy="124968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xmb3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KQgAABIVAADPEQAAEAAAACYAAAAIAAAAPaAAAAAAAAA="/>
              </a:ext>
            </a:extLst>
          </p:cNvSpPr>
          <p:nvPr>
            <p:ph idx="6"/>
          </p:nvPr>
        </p:nvSpPr>
        <p:spPr>
          <a:xfrm>
            <a:off x="504190" y="132651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ru-ru" sz="211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</a:lstStyle>
          <a:p>
            <a:pPr>
              <a:defRPr lang="ru-ru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AgIC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5FQAAKQgAAPEnAADPEQAAEAAAACYAAAAIAAAAPaAAAAAAAAA="/>
              </a:ext>
            </a:extLst>
          </p:cNvSpPr>
          <p:nvPr>
            <p:ph idx="5"/>
          </p:nvPr>
        </p:nvSpPr>
        <p:spPr>
          <a:xfrm>
            <a:off x="3571875" y="132651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ru-ru" sz="211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</a:lstStyle>
          <a:p>
            <a:pPr>
              <a:defRPr lang="ru-ru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NhdGk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XKAAAKQgAAM86AADPEQAAEAAAACYAAAAIAAAAPaAAAAAAAAA="/>
              </a:ext>
            </a:extLst>
          </p:cNvSpPr>
          <p:nvPr>
            <p:ph idx="4"/>
          </p:nvPr>
        </p:nvSpPr>
        <p:spPr>
          <a:xfrm>
            <a:off x="6638925" y="132651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ru-ru" sz="211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</a:lstStyle>
          <a:p>
            <a:pPr>
              <a:defRPr lang="ru-ru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ZlY3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uxIAABIVAABhHAAAEAAAACYAAAAIAAAAPaAAAAAAAAA="/>
              </a:ext>
            </a:extLst>
          </p:cNvSpPr>
          <p:nvPr>
            <p:ph idx="3"/>
          </p:nvPr>
        </p:nvSpPr>
        <p:spPr>
          <a:xfrm>
            <a:off x="504190" y="304482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ru-ru" sz="211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</a:lstStyle>
          <a:p>
            <a:pPr>
              <a:defRPr lang="ru-ru"/>
            </a:pP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FRvUm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5FQAAuxIAAPEnAABhHAAAEAAAACYAAAAIAAAAPaAAAAAAAAA="/>
              </a:ext>
            </a:extLst>
          </p:cNvSpPr>
          <p:nvPr>
            <p:ph idx="2"/>
          </p:nvPr>
        </p:nvSpPr>
        <p:spPr>
          <a:xfrm>
            <a:off x="3571875" y="304482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ru-ru" sz="211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</a:lstStyle>
          <a:p>
            <a:pPr>
              <a:defRPr lang="ru-ru"/>
            </a:pPr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lvbnM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XKAAAuxIAAM86AABhHAAAEAAAACYAAAAIAAAAPaAAAAAAAAA="/>
              </a:ext>
            </a:extLst>
          </p:cNvSpPr>
          <p:nvPr>
            <p:ph idx="1"/>
          </p:nvPr>
        </p:nvSpPr>
        <p:spPr>
          <a:xfrm>
            <a:off x="6638925" y="304482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ru-ru" sz="211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</a:lstStyle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1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WFJqY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dQAAAOg6AAAlCAAAECAAACYAAAAIAAAAPSAAAAAAAAA="/>
              </a:ext>
            </a:extLst>
          </p:cNvSpPr>
          <p:nvPr>
            <p:ph type="title"/>
          </p:nvPr>
        </p:nvSpPr>
        <p:spPr>
          <a:xfrm>
            <a:off x="504190" y="74295"/>
            <a:ext cx="9071610" cy="124968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WFJqY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D0ibH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KQgAAOg6AABkHAAAECAAACYAAAAIAAAAvaAAAAAAAAA="/>
              </a:ext>
            </a:extLst>
          </p:cNvSpPr>
          <p:nvPr>
            <p:ph type="subTitle" idx="1"/>
          </p:nvPr>
        </p:nvSpPr>
        <p:spPr>
          <a:xfrm>
            <a:off x="504190" y="1326515"/>
            <a:ext cx="9071610" cy="328866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ru-ru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</a:lstStyle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1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WFJqY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A8L2E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dQAAAOg6AAAlCAAAECAAACYAAAAIAAAAPSAAAAAAAAA="/>
              </a:ext>
            </a:extLst>
          </p:cNvSpPr>
          <p:nvPr>
            <p:ph type="title"/>
          </p:nvPr>
        </p:nvSpPr>
        <p:spPr>
          <a:xfrm>
            <a:off x="504190" y="74295"/>
            <a:ext cx="9071610" cy="124968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Q5Ln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KQgAAOg6AABkHAAAEAAAACYAAAAIAAAAPCAAAAAAAAA="/>
              </a:ext>
            </a:extLst>
          </p:cNvSpPr>
          <p:nvPr>
            <p:ph idx="1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1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WFJqY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HlvdX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dQAAAOg6AAAlCAAAECAAACYAAAAIAAAAPSAAAAAAAAA="/>
              </a:ext>
            </a:extLst>
          </p:cNvSpPr>
          <p:nvPr>
            <p:ph type="title"/>
          </p:nvPr>
        </p:nvSpPr>
        <p:spPr>
          <a:xfrm>
            <a:off x="504190" y="74295"/>
            <a:ext cx="9071610" cy="124968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ljYXQ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KQgAAFUeAABkHAAAEAAAACYAAAAIAAAAPSAAAAAAAAA="/>
              </a:ext>
            </a:extLst>
          </p:cNvSpPr>
          <p:nvPr>
            <p:ph idx="1"/>
          </p:nvPr>
        </p:nvSpPr>
        <p:spPr>
          <a:xfrm>
            <a:off x="504190" y="1326515"/>
            <a:ext cx="4426585" cy="328866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GV4dCI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KQgAAO46AABkHAAAEAAAACYAAAAIAAAAPSAAAAAAAAA="/>
              </a:ext>
            </a:extLst>
          </p:cNvSpPr>
          <p:nvPr>
            <p:ph idx="1"/>
          </p:nvPr>
        </p:nvSpPr>
        <p:spPr>
          <a:xfrm>
            <a:off x="5152390" y="1326515"/>
            <a:ext cx="4427220" cy="328866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1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WFJqY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CAgIDw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dQAAAOg6AAAlCAAAECAAACYAAAAIAAAAPSAAAAAAAAA="/>
              </a:ext>
            </a:extLst>
          </p:cNvSpPr>
          <p:nvPr>
            <p:ph type="title"/>
          </p:nvPr>
        </p:nvSpPr>
        <p:spPr>
          <a:xfrm>
            <a:off x="504190" y="74295"/>
            <a:ext cx="9071610" cy="124968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1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WFJqY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dQAAAOg6AAAbJAAAECAAACYAAAAIAAAAvaAAAAAAAAA="/>
              </a:ext>
            </a:extLst>
          </p:cNvSpPr>
          <p:nvPr>
            <p:ph type="subTitle" idx="1"/>
          </p:nvPr>
        </p:nvSpPr>
        <p:spPr>
          <a:xfrm>
            <a:off x="504190" y="74295"/>
            <a:ext cx="9071610" cy="579501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ru-ru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</a:lstStyle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1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WFJqY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dQAAAOg6AAAlCAAAECAAACYAAAAIAAAAPSAAAAAAAAA="/>
              </a:ext>
            </a:extLst>
          </p:cNvSpPr>
          <p:nvPr>
            <p:ph type="title"/>
          </p:nvPr>
        </p:nvSpPr>
        <p:spPr>
          <a:xfrm>
            <a:off x="504190" y="74295"/>
            <a:ext cx="9071610" cy="124968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KQgAAFUeAADPEQAAEAAAACYAAAAIAAAAPSAAAAAAAAA="/>
              </a:ext>
            </a:extLst>
          </p:cNvSpPr>
          <p:nvPr>
            <p:ph idx="1"/>
          </p:nvPr>
        </p:nvSpPr>
        <p:spPr>
          <a:xfrm>
            <a:off x="504190" y="1326515"/>
            <a:ext cx="442658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KQgAAO46AABkHAAAEAAAACYAAAAIAAAAPSAAAAAAAAA="/>
              </a:ext>
            </a:extLst>
          </p:cNvSpPr>
          <p:nvPr>
            <p:ph idx="1"/>
          </p:nvPr>
        </p:nvSpPr>
        <p:spPr>
          <a:xfrm>
            <a:off x="5152390" y="1326515"/>
            <a:ext cx="4427220" cy="328866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uxIAAFUeAABhHAAAEAAAACYAAAAIAAAAPSAAAAAAAAA="/>
              </a:ext>
            </a:extLst>
          </p:cNvSpPr>
          <p:nvPr>
            <p:ph idx="1"/>
          </p:nvPr>
        </p:nvSpPr>
        <p:spPr>
          <a:xfrm>
            <a:off x="504190" y="3044825"/>
            <a:ext cx="442658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WFJqY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dQAAAOg6AAAlCAAAECAAACYAAAAIAAAAPSAAAAAAAAA="/>
              </a:ext>
            </a:extLst>
          </p:cNvSpPr>
          <p:nvPr>
            <p:ph type="title"/>
          </p:nvPr>
        </p:nvSpPr>
        <p:spPr>
          <a:xfrm>
            <a:off x="504190" y="74295"/>
            <a:ext cx="9071610" cy="124968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WFJqY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KQgAAOg6AABkHAAAECAAACYAAAAIAAAAvaAAAAAAAAA="/>
              </a:ext>
            </a:extLst>
          </p:cNvSpPr>
          <p:nvPr>
            <p:ph type="subTitle" idx="1"/>
          </p:nvPr>
        </p:nvSpPr>
        <p:spPr>
          <a:xfrm>
            <a:off x="504190" y="1326515"/>
            <a:ext cx="9071610" cy="328866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ru-ru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</a:lstStyle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2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WFJqY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dQAAAOg6AAAlCAAAECAAACYAAAAIAAAAPSAAAAAAAAA="/>
              </a:ext>
            </a:extLst>
          </p:cNvSpPr>
          <p:nvPr>
            <p:ph type="title"/>
          </p:nvPr>
        </p:nvSpPr>
        <p:spPr>
          <a:xfrm>
            <a:off x="504190" y="74295"/>
            <a:ext cx="9071610" cy="124968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KQgAAFUeAABkHAAAEAAAACYAAAAIAAAAPSAAAAAAAAA="/>
              </a:ext>
            </a:extLst>
          </p:cNvSpPr>
          <p:nvPr>
            <p:ph idx="1"/>
          </p:nvPr>
        </p:nvSpPr>
        <p:spPr>
          <a:xfrm>
            <a:off x="504190" y="1326515"/>
            <a:ext cx="4426585" cy="328866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KQgAAO46AADPEQAAEAAAACYAAAAIAAAAPSAAAAAAAAA="/>
              </a:ext>
            </a:extLst>
          </p:cNvSpPr>
          <p:nvPr>
            <p:ph idx="1"/>
          </p:nvPr>
        </p:nvSpPr>
        <p:spPr>
          <a:xfrm>
            <a:off x="5152390" y="1326515"/>
            <a:ext cx="442722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uxIAAO46AABhHAAAEAAAACYAAAAIAAAAPSAAAAAAAAA="/>
              </a:ext>
            </a:extLst>
          </p:cNvSpPr>
          <p:nvPr>
            <p:ph idx="1"/>
          </p:nvPr>
        </p:nvSpPr>
        <p:spPr>
          <a:xfrm>
            <a:off x="5152390" y="3044825"/>
            <a:ext cx="442722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2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WFJqY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dQAAAOg6AAAlCAAAECAAACYAAAAIAAAAPSAAAAAAAAA="/>
              </a:ext>
            </a:extLst>
          </p:cNvSpPr>
          <p:nvPr>
            <p:ph type="title"/>
          </p:nvPr>
        </p:nvSpPr>
        <p:spPr>
          <a:xfrm>
            <a:off x="504190" y="74295"/>
            <a:ext cx="9071610" cy="124968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KQgAAFUeAADPEQAAEAAAACYAAAAIAAAAPSAAAAAAAAA="/>
              </a:ext>
            </a:extLst>
          </p:cNvSpPr>
          <p:nvPr>
            <p:ph idx="1"/>
          </p:nvPr>
        </p:nvSpPr>
        <p:spPr>
          <a:xfrm>
            <a:off x="504190" y="1326515"/>
            <a:ext cx="442658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KQgAAO46AADPEQAAEAAAACYAAAAIAAAAPSAAAAAAAAA="/>
              </a:ext>
            </a:extLst>
          </p:cNvSpPr>
          <p:nvPr>
            <p:ph idx="1"/>
          </p:nvPr>
        </p:nvSpPr>
        <p:spPr>
          <a:xfrm>
            <a:off x="5152390" y="1326515"/>
            <a:ext cx="442722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uxIAAOg6AABhHAAAEAAAACYAAAAIAAAAPSAAAAAAAAA="/>
              </a:ext>
            </a:extLst>
          </p:cNvSpPr>
          <p:nvPr>
            <p:ph idx="1"/>
          </p:nvPr>
        </p:nvSpPr>
        <p:spPr>
          <a:xfrm>
            <a:off x="504190" y="3044825"/>
            <a:ext cx="907161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2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WFJqY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dQAAAOg6AAAlCAAAECAAACYAAAAIAAAAPSAAAAAAAAA="/>
              </a:ext>
            </a:extLst>
          </p:cNvSpPr>
          <p:nvPr>
            <p:ph type="title"/>
          </p:nvPr>
        </p:nvSpPr>
        <p:spPr>
          <a:xfrm>
            <a:off x="504190" y="74295"/>
            <a:ext cx="9071610" cy="124968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KQgAAOg6AADPEQAAEAAAACYAAAAIAAAAPSAAAAAAAAA="/>
              </a:ext>
            </a:extLst>
          </p:cNvSpPr>
          <p:nvPr>
            <p:ph idx="1"/>
          </p:nvPr>
        </p:nvSpPr>
        <p:spPr>
          <a:xfrm>
            <a:off x="504190" y="1326515"/>
            <a:ext cx="907161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uxIAAOg6AABhHAAAEAAAACYAAAAIAAAAPSAAAAAAAAA="/>
              </a:ext>
            </a:extLst>
          </p:cNvSpPr>
          <p:nvPr>
            <p:ph idx="1"/>
          </p:nvPr>
        </p:nvSpPr>
        <p:spPr>
          <a:xfrm>
            <a:off x="504190" y="3044825"/>
            <a:ext cx="907161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2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WFJqY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dQAAAOg6AAAlCAAAECAAACYAAAAIAAAAPSAAAAAAAAA="/>
              </a:ext>
            </a:extLst>
          </p:cNvSpPr>
          <p:nvPr>
            <p:ph type="title"/>
          </p:nvPr>
        </p:nvSpPr>
        <p:spPr>
          <a:xfrm>
            <a:off x="504190" y="74295"/>
            <a:ext cx="9071610" cy="124968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KQgAAFUeAADPEQAAEAAAACYAAAAIAAAAPSAAAAAAAAA="/>
              </a:ext>
            </a:extLst>
          </p:cNvSpPr>
          <p:nvPr>
            <p:ph idx="1"/>
          </p:nvPr>
        </p:nvSpPr>
        <p:spPr>
          <a:xfrm>
            <a:off x="504190" y="1326515"/>
            <a:ext cx="442658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KQgAAO46AADPEQAAEAAAACYAAAAIAAAAPSAAAAAAAAA="/>
              </a:ext>
            </a:extLst>
          </p:cNvSpPr>
          <p:nvPr>
            <p:ph idx="1"/>
          </p:nvPr>
        </p:nvSpPr>
        <p:spPr>
          <a:xfrm>
            <a:off x="5152390" y="1326515"/>
            <a:ext cx="442722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uxIAAFUeAABhHAAAEAAAACYAAAAIAAAAPSAAAAAAAAA="/>
              </a:ext>
            </a:extLst>
          </p:cNvSpPr>
          <p:nvPr>
            <p:ph idx="1"/>
          </p:nvPr>
        </p:nvSpPr>
        <p:spPr>
          <a:xfrm>
            <a:off x="504190" y="3044825"/>
            <a:ext cx="442658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uxIAAO46AABhHAAAEAAAACYAAAAIAAAAPSAAAAAAAAA="/>
              </a:ext>
            </a:extLst>
          </p:cNvSpPr>
          <p:nvPr>
            <p:ph idx="1"/>
          </p:nvPr>
        </p:nvSpPr>
        <p:spPr>
          <a:xfrm>
            <a:off x="5152390" y="3044825"/>
            <a:ext cx="442722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2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WFJqY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dQAAAOg6AAAlCAAAECAAACYAAAAIAAAAPSAAAAAAAAA="/>
              </a:ext>
            </a:extLst>
          </p:cNvSpPr>
          <p:nvPr>
            <p:ph type="title"/>
          </p:nvPr>
        </p:nvSpPr>
        <p:spPr>
          <a:xfrm>
            <a:off x="504190" y="74295"/>
            <a:ext cx="9071610" cy="124968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KQgAABIVAADPEQAAEAAAACYAAAAIAAAAPaAAAAAAAAA="/>
              </a:ext>
            </a:extLst>
          </p:cNvSpPr>
          <p:nvPr>
            <p:ph idx="6"/>
          </p:nvPr>
        </p:nvSpPr>
        <p:spPr>
          <a:xfrm>
            <a:off x="504190" y="132651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ru-ru" sz="211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</a:lstStyle>
          <a:p>
            <a:pPr>
              <a:defRPr lang="ru-ru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5FQAAKQgAAPEnAADPEQAAEAAAACYAAAAIAAAAPaAAAAAAAAA="/>
              </a:ext>
            </a:extLst>
          </p:cNvSpPr>
          <p:nvPr>
            <p:ph idx="5"/>
          </p:nvPr>
        </p:nvSpPr>
        <p:spPr>
          <a:xfrm>
            <a:off x="3571875" y="132651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ru-ru" sz="211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</a:lstStyle>
          <a:p>
            <a:pPr>
              <a:defRPr lang="ru-ru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XKAAAKQgAAM86AADPEQAAEAAAACYAAAAIAAAAPaAAAAAAAAA="/>
              </a:ext>
            </a:extLst>
          </p:cNvSpPr>
          <p:nvPr>
            <p:ph idx="4"/>
          </p:nvPr>
        </p:nvSpPr>
        <p:spPr>
          <a:xfrm>
            <a:off x="6638925" y="132651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ru-ru" sz="211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</a:lstStyle>
          <a:p>
            <a:pPr>
              <a:defRPr lang="ru-ru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uxIAABIVAABhHAAAEAAAACYAAAAIAAAAPaAAAAAAAAA="/>
              </a:ext>
            </a:extLst>
          </p:cNvSpPr>
          <p:nvPr>
            <p:ph idx="3"/>
          </p:nvPr>
        </p:nvSpPr>
        <p:spPr>
          <a:xfrm>
            <a:off x="504190" y="304482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ru-ru" sz="211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</a:lstStyle>
          <a:p>
            <a:pPr>
              <a:defRPr lang="ru-ru"/>
            </a:pP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5FQAAuxIAAPEnAABhHAAAEAAAACYAAAAIAAAAPaAAAAAAAAA="/>
              </a:ext>
            </a:extLst>
          </p:cNvSpPr>
          <p:nvPr>
            <p:ph idx="2"/>
          </p:nvPr>
        </p:nvSpPr>
        <p:spPr>
          <a:xfrm>
            <a:off x="3571875" y="304482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ru-ru" sz="211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</a:lstStyle>
          <a:p>
            <a:pPr>
              <a:defRPr lang="ru-ru"/>
            </a:pPr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XKAAAuxIAAM86AABhHAAAEAAAACYAAAAIAAAAPaAAAAAAAAA="/>
              </a:ext>
            </a:extLst>
          </p:cNvSpPr>
          <p:nvPr>
            <p:ph idx="1"/>
          </p:nvPr>
        </p:nvSpPr>
        <p:spPr>
          <a:xfrm>
            <a:off x="6638925" y="304482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ru-ru" sz="211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</a:lstStyle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2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WFJqY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dQAAAOg6AAAlCAAAECAAACYAAAAIAAAAPSAAAAAAAAA="/>
              </a:ext>
            </a:extLst>
          </p:cNvSpPr>
          <p:nvPr>
            <p:ph type="title"/>
          </p:nvPr>
        </p:nvSpPr>
        <p:spPr>
          <a:xfrm>
            <a:off x="504190" y="74295"/>
            <a:ext cx="9071610" cy="124968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WFJqY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KQgAAOg6AABkHAAAECAAACYAAAAIAAAAvaAAAAAAAAA="/>
              </a:ext>
            </a:extLst>
          </p:cNvSpPr>
          <p:nvPr>
            <p:ph type="subTitle" idx="1"/>
          </p:nvPr>
        </p:nvSpPr>
        <p:spPr>
          <a:xfrm>
            <a:off x="504190" y="1326515"/>
            <a:ext cx="9071610" cy="3288665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ru-ru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</a:lstStyle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2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WFJqY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dQAAAOg6AAAlCAAAECAAACYAAAAIAAAAPSAAAAAAAAA="/>
              </a:ext>
            </a:extLst>
          </p:cNvSpPr>
          <p:nvPr>
            <p:ph type="title"/>
          </p:nvPr>
        </p:nvSpPr>
        <p:spPr>
          <a:xfrm>
            <a:off x="504190" y="74295"/>
            <a:ext cx="9071610" cy="124968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KQgAAOg6AABkHAAAEAAAACYAAAAIAAAAPSAAAAAAAAA="/>
              </a:ext>
            </a:extLst>
          </p:cNvSpPr>
          <p:nvPr>
            <p:ph idx="1"/>
          </p:nvPr>
        </p:nvSpPr>
        <p:spPr>
          <a:xfrm>
            <a:off x="504190" y="1326515"/>
            <a:ext cx="9071610" cy="328866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2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WFJqY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dQAAAOg6AAAlCAAAECAAACYAAAAIAAAAPSAAAAAAAAA="/>
              </a:ext>
            </a:extLst>
          </p:cNvSpPr>
          <p:nvPr>
            <p:ph type="title"/>
          </p:nvPr>
        </p:nvSpPr>
        <p:spPr>
          <a:xfrm>
            <a:off x="504190" y="74295"/>
            <a:ext cx="9071610" cy="124968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KQgAAFUeAABkHAAAEAAAACYAAAAIAAAAPSAAAAAAAAA="/>
              </a:ext>
            </a:extLst>
          </p:cNvSpPr>
          <p:nvPr>
            <p:ph idx="1"/>
          </p:nvPr>
        </p:nvSpPr>
        <p:spPr>
          <a:xfrm>
            <a:off x="504190" y="1326515"/>
            <a:ext cx="4426585" cy="328866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KQgAAO46AABkHAAAEAAAACYAAAAIAAAAPSAAAAAAAAA="/>
              </a:ext>
            </a:extLst>
          </p:cNvSpPr>
          <p:nvPr>
            <p:ph idx="1"/>
          </p:nvPr>
        </p:nvSpPr>
        <p:spPr>
          <a:xfrm>
            <a:off x="5152390" y="1326515"/>
            <a:ext cx="4427220" cy="328866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2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WFJqY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dQAAAOg6AAAlCAAAECAAACYAAAAIAAAAPSAAAAAAAAA="/>
              </a:ext>
            </a:extLst>
          </p:cNvSpPr>
          <p:nvPr>
            <p:ph type="title"/>
          </p:nvPr>
        </p:nvSpPr>
        <p:spPr>
          <a:xfrm>
            <a:off x="504190" y="74295"/>
            <a:ext cx="9071610" cy="124968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WFJqY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dQAAAOg6AAAlCAAAECAAACYAAAAIAAAAPSAAAAAAAAA="/>
              </a:ext>
            </a:extLst>
          </p:cNvSpPr>
          <p:nvPr>
            <p:ph type="title"/>
          </p:nvPr>
        </p:nvSpPr>
        <p:spPr>
          <a:xfrm>
            <a:off x="504190" y="74295"/>
            <a:ext cx="9071610" cy="124968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KQgAAOg6AABkHAAAEAAAACYAAAAIAAAAPCAAAAAAAAA="/>
              </a:ext>
            </a:extLst>
          </p:cNvSpPr>
          <p:nvPr>
            <p:ph idx="1"/>
          </p:nvPr>
        </p:nvSpPr>
        <p:spPr/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3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WFJqY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dQAAAOg6AAAbJAAAECAAACYAAAAIAAAAvaAAAAAAAAA="/>
              </a:ext>
            </a:extLst>
          </p:cNvSpPr>
          <p:nvPr>
            <p:ph type="subTitle" idx="1"/>
          </p:nvPr>
        </p:nvSpPr>
        <p:spPr>
          <a:xfrm>
            <a:off x="504190" y="74295"/>
            <a:ext cx="9071610" cy="579501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ru-ru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</a:lstStyle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3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WFJqY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dQAAAOg6AAAlCAAAECAAACYAAAAIAAAAPSAAAAAAAAA="/>
              </a:ext>
            </a:extLst>
          </p:cNvSpPr>
          <p:nvPr>
            <p:ph type="title"/>
          </p:nvPr>
        </p:nvSpPr>
        <p:spPr>
          <a:xfrm>
            <a:off x="504190" y="74295"/>
            <a:ext cx="9071610" cy="124968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KQgAAFUeAADPEQAAEAAAACYAAAAIAAAAPSAAAAAAAAA="/>
              </a:ext>
            </a:extLst>
          </p:cNvSpPr>
          <p:nvPr>
            <p:ph idx="1"/>
          </p:nvPr>
        </p:nvSpPr>
        <p:spPr>
          <a:xfrm>
            <a:off x="504190" y="1326515"/>
            <a:ext cx="442658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KQgAAO46AABkHAAAEAAAACYAAAAIAAAAPSAAAAAAAAA="/>
              </a:ext>
            </a:extLst>
          </p:cNvSpPr>
          <p:nvPr>
            <p:ph idx="1"/>
          </p:nvPr>
        </p:nvSpPr>
        <p:spPr>
          <a:xfrm>
            <a:off x="5152390" y="1326515"/>
            <a:ext cx="4427220" cy="328866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uxIAAFUeAABhHAAAEAAAACYAAAAIAAAAPSAAAAAAAAA="/>
              </a:ext>
            </a:extLst>
          </p:cNvSpPr>
          <p:nvPr>
            <p:ph idx="1"/>
          </p:nvPr>
        </p:nvSpPr>
        <p:spPr>
          <a:xfrm>
            <a:off x="504190" y="3044825"/>
            <a:ext cx="442658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3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WFJqY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dQAAAOg6AAAlCAAAECAAACYAAAAIAAAAPSAAAAAAAAA="/>
              </a:ext>
            </a:extLst>
          </p:cNvSpPr>
          <p:nvPr>
            <p:ph type="title"/>
          </p:nvPr>
        </p:nvSpPr>
        <p:spPr>
          <a:xfrm>
            <a:off x="504190" y="74295"/>
            <a:ext cx="9071610" cy="124968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KQgAAFUeAABkHAAAEAAAACYAAAAIAAAAPSAAAAAAAAA="/>
              </a:ext>
            </a:extLst>
          </p:cNvSpPr>
          <p:nvPr>
            <p:ph idx="1"/>
          </p:nvPr>
        </p:nvSpPr>
        <p:spPr>
          <a:xfrm>
            <a:off x="504190" y="1326515"/>
            <a:ext cx="4426585" cy="328866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KQgAAO46AADPEQAAEAAAACYAAAAIAAAAPSAAAAAAAAA="/>
              </a:ext>
            </a:extLst>
          </p:cNvSpPr>
          <p:nvPr>
            <p:ph idx="1"/>
          </p:nvPr>
        </p:nvSpPr>
        <p:spPr>
          <a:xfrm>
            <a:off x="5152390" y="1326515"/>
            <a:ext cx="442722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uxIAAO46AABhHAAAEAAAACYAAAAIAAAAPSAAAAAAAAA="/>
              </a:ext>
            </a:extLst>
          </p:cNvSpPr>
          <p:nvPr>
            <p:ph idx="1"/>
          </p:nvPr>
        </p:nvSpPr>
        <p:spPr>
          <a:xfrm>
            <a:off x="5152390" y="3044825"/>
            <a:ext cx="442722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3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WFJqY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dQAAAOg6AAAlCAAAECAAACYAAAAIAAAAPSAAAAAAAAA="/>
              </a:ext>
            </a:extLst>
          </p:cNvSpPr>
          <p:nvPr>
            <p:ph type="title"/>
          </p:nvPr>
        </p:nvSpPr>
        <p:spPr>
          <a:xfrm>
            <a:off x="504190" y="74295"/>
            <a:ext cx="9071610" cy="124968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KQgAAFUeAADPEQAAEAAAACYAAAAIAAAAPSAAAAAAAAA="/>
              </a:ext>
            </a:extLst>
          </p:cNvSpPr>
          <p:nvPr>
            <p:ph idx="1"/>
          </p:nvPr>
        </p:nvSpPr>
        <p:spPr>
          <a:xfrm>
            <a:off x="504190" y="1326515"/>
            <a:ext cx="442658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KQgAAO46AADPEQAAEAAAACYAAAAIAAAAPSAAAAAAAAA="/>
              </a:ext>
            </a:extLst>
          </p:cNvSpPr>
          <p:nvPr>
            <p:ph idx="1"/>
          </p:nvPr>
        </p:nvSpPr>
        <p:spPr>
          <a:xfrm>
            <a:off x="5152390" y="1326515"/>
            <a:ext cx="442722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uxIAAOg6AABhHAAAEAAAACYAAAAIAAAAPSAAAAAAAAA="/>
              </a:ext>
            </a:extLst>
          </p:cNvSpPr>
          <p:nvPr>
            <p:ph idx="1"/>
          </p:nvPr>
        </p:nvSpPr>
        <p:spPr>
          <a:xfrm>
            <a:off x="504190" y="3044825"/>
            <a:ext cx="907161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3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WFJqY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dQAAAOg6AAAlCAAAECAAACYAAAAIAAAAPSAAAAAAAAA="/>
              </a:ext>
            </a:extLst>
          </p:cNvSpPr>
          <p:nvPr>
            <p:ph type="title"/>
          </p:nvPr>
        </p:nvSpPr>
        <p:spPr>
          <a:xfrm>
            <a:off x="504190" y="74295"/>
            <a:ext cx="9071610" cy="124968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KQgAAOg6AADPEQAAEAAAACYAAAAIAAAAPSAAAAAAAAA="/>
              </a:ext>
            </a:extLst>
          </p:cNvSpPr>
          <p:nvPr>
            <p:ph idx="1"/>
          </p:nvPr>
        </p:nvSpPr>
        <p:spPr>
          <a:xfrm>
            <a:off x="504190" y="1326515"/>
            <a:ext cx="907161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uxIAAOg6AABhHAAAEAAAACYAAAAIAAAAPSAAAAAAAAA="/>
              </a:ext>
            </a:extLst>
          </p:cNvSpPr>
          <p:nvPr>
            <p:ph idx="1"/>
          </p:nvPr>
        </p:nvSpPr>
        <p:spPr>
          <a:xfrm>
            <a:off x="504190" y="3044825"/>
            <a:ext cx="907161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3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WFJqY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dQAAAOg6AAAlCAAAECAAACYAAAAIAAAAPSAAAAAAAAA="/>
              </a:ext>
            </a:extLst>
          </p:cNvSpPr>
          <p:nvPr>
            <p:ph type="title"/>
          </p:nvPr>
        </p:nvSpPr>
        <p:spPr>
          <a:xfrm>
            <a:off x="504190" y="74295"/>
            <a:ext cx="9071610" cy="124968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KQgAAFUeAADPEQAAEAAAACYAAAAIAAAAPSAAAAAAAAA="/>
              </a:ext>
            </a:extLst>
          </p:cNvSpPr>
          <p:nvPr>
            <p:ph idx="1"/>
          </p:nvPr>
        </p:nvSpPr>
        <p:spPr>
          <a:xfrm>
            <a:off x="504190" y="1326515"/>
            <a:ext cx="442658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KQgAAO46AADPEQAAEAAAACYAAAAIAAAAPSAAAAAAAAA="/>
              </a:ext>
            </a:extLst>
          </p:cNvSpPr>
          <p:nvPr>
            <p:ph idx="1"/>
          </p:nvPr>
        </p:nvSpPr>
        <p:spPr>
          <a:xfrm>
            <a:off x="5152390" y="1326515"/>
            <a:ext cx="442722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uxIAAFUeAABhHAAAEAAAACYAAAAIAAAAPSAAAAAAAAA="/>
              </a:ext>
            </a:extLst>
          </p:cNvSpPr>
          <p:nvPr>
            <p:ph idx="1"/>
          </p:nvPr>
        </p:nvSpPr>
        <p:spPr>
          <a:xfrm>
            <a:off x="504190" y="3044825"/>
            <a:ext cx="442658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uxIAAO46AABhHAAAEAAAACYAAAAIAAAAPSAAAAAAAAA="/>
              </a:ext>
            </a:extLst>
          </p:cNvSpPr>
          <p:nvPr>
            <p:ph idx="1"/>
          </p:nvPr>
        </p:nvSpPr>
        <p:spPr>
          <a:xfrm>
            <a:off x="5152390" y="3044825"/>
            <a:ext cx="442722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3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WFJqY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dQAAAOg6AAAlCAAAECAAACYAAAAIAAAAPSAAAAAAAAA="/>
              </a:ext>
            </a:extLst>
          </p:cNvSpPr>
          <p:nvPr>
            <p:ph type="title"/>
          </p:nvPr>
        </p:nvSpPr>
        <p:spPr>
          <a:xfrm>
            <a:off x="504190" y="74295"/>
            <a:ext cx="9071610" cy="124968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KQgAABIVAADPEQAAEAAAACYAAAAIAAAAPaAAAAAAAAA="/>
              </a:ext>
            </a:extLst>
          </p:cNvSpPr>
          <p:nvPr>
            <p:ph idx="6"/>
          </p:nvPr>
        </p:nvSpPr>
        <p:spPr>
          <a:xfrm>
            <a:off x="504190" y="132651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ru-ru" sz="211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</a:lstStyle>
          <a:p>
            <a:pPr>
              <a:defRPr lang="ru-ru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5FQAAKQgAAPEnAADPEQAAEAAAACYAAAAIAAAAPaAAAAAAAAA="/>
              </a:ext>
            </a:extLst>
          </p:cNvSpPr>
          <p:nvPr>
            <p:ph idx="5"/>
          </p:nvPr>
        </p:nvSpPr>
        <p:spPr>
          <a:xfrm>
            <a:off x="3571875" y="132651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ru-ru" sz="211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</a:lstStyle>
          <a:p>
            <a:pPr>
              <a:defRPr lang="ru-ru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MH///8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XKAAAKQgAAM86AADPEQAAEAAAACYAAAAIAAAAPaAAAAAAAAA="/>
              </a:ext>
            </a:extLst>
          </p:cNvSpPr>
          <p:nvPr>
            <p:ph idx="4"/>
          </p:nvPr>
        </p:nvSpPr>
        <p:spPr>
          <a:xfrm>
            <a:off x="6638925" y="132651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ru-ru" sz="211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</a:lstStyle>
          <a:p>
            <a:pPr>
              <a:defRPr lang="ru-ru"/>
            </a:pPr>
          </a:p>
        </p:txBody>
      </p:sp>
      <p:sp>
        <p:nvSpPr>
          <p:cNvPr id="6" name="PlaceHolder 5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uxIAABIVAABhHAAAEAAAACYAAAAIAAAAPaAAAAAAAAA="/>
              </a:ext>
            </a:extLst>
          </p:cNvSpPr>
          <p:nvPr>
            <p:ph idx="3"/>
          </p:nvPr>
        </p:nvSpPr>
        <p:spPr>
          <a:xfrm>
            <a:off x="504190" y="304482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ru-ru" sz="211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</a:lstStyle>
          <a:p>
            <a:pPr>
              <a:defRPr lang="ru-ru"/>
            </a:pPr>
          </a:p>
        </p:txBody>
      </p:sp>
      <p:sp>
        <p:nvSpPr>
          <p:cNvPr id="7" name="PlaceHolder 6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5FQAAuxIAAPEnAABhHAAAEAAAACYAAAAIAAAAPaAAAAAAAAA="/>
              </a:ext>
            </a:extLst>
          </p:cNvSpPr>
          <p:nvPr>
            <p:ph idx="2"/>
          </p:nvPr>
        </p:nvSpPr>
        <p:spPr>
          <a:xfrm>
            <a:off x="3571875" y="304482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ru-ru" sz="211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</a:lstStyle>
          <a:p>
            <a:pPr>
              <a:defRPr lang="ru-ru"/>
            </a:pPr>
          </a:p>
        </p:txBody>
      </p:sp>
      <p:sp>
        <p:nvSpPr>
          <p:cNvPr id="8" name="PlaceHolder 7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XKAAAuxIAAM86AABhHAAAEAAAACYAAAAIAAAAPaAAAAAAAAA="/>
              </a:ext>
            </a:extLst>
          </p:cNvSpPr>
          <p:nvPr>
            <p:ph idx="1"/>
          </p:nvPr>
        </p:nvSpPr>
        <p:spPr>
          <a:xfrm>
            <a:off x="6638925" y="3044825"/>
            <a:ext cx="292100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>
            <a:lvl1pPr>
              <a:defRPr lang="ru-ru" sz="2110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</a:lstStyle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3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WFJqYRMAAAAlAAAAZAAAAA0AAAAAkAAAAEgAAACQAAAASAAAAAAAAAAC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DxhOmY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gCQAA6AYAAKBBAACYFQAAEAAAACYAAAAIAAAA/fD///////8="/>
              </a:ext>
            </a:extLst>
          </p:cNvSpPr>
          <p:nvPr>
            <p:ph type="ctrTitle"/>
          </p:nvPr>
        </p:nvSpPr>
        <p:spPr>
          <a:xfrm>
            <a:off x="1524000" y="1122680"/>
            <a:ext cx="9144000" cy="2387600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6000" b="0" i="0" u="none" strike="noStrike" kern="1" spc="0" baseline="0">
                <a:solidFill>
                  <a:schemeClr val="tx1"/>
                </a:solidFill>
                <a:effectLst/>
                <a:latin typeface="Calibri Light" pitchFamily="2" charset="-52"/>
                <a:ea typeface="Calibri Light" pitchFamily="2" charset="-52"/>
                <a:cs typeface="Calibri Light" pitchFamily="2" charset="-52"/>
              </a:defRPr>
            </a:lvl1pPr>
          </a:lstStyle>
          <a:p>
            <a:pPr/>
            <a:r>
              <a:t>Образец заголовка</a:t>
            </a:r>
          </a:p>
        </p:txBody>
      </p:sp>
      <p:sp>
        <p:nvSpPr>
          <p:cNvPr id="3" name="Подзаголовок 2"/>
          <p:cNvSpPr>
            <a:spLocks noGrp="1" noChangeArrowheads="1"/>
            <a:extLst>
              <a:ext uri="smNativeData">
                <pr:smNativeData xmlns:pr="smNativeData" val="SMDATA_13_WFJqYRMAAAAlAAAAZAAAAA0A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BgCQAAKRYAAKBBAABYIAAAEAAAACYAAAAIAAAAffD///////8="/>
              </a:ext>
            </a:extLst>
          </p:cNvSpPr>
          <p:nvPr>
            <p:ph type="subTitle" idx="1"/>
          </p:nvPr>
        </p:nvSpPr>
        <p:spPr>
          <a:xfrm>
            <a:off x="1524000" y="3602355"/>
            <a:ext cx="9144000" cy="1655445"/>
          </a:xfr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>
            <a:lvl1pPr marL="0" marR="0" indent="0" algn="ctr" defTabSz="91440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  <a:tabLst/>
              <a:defRPr sz="2400" b="0" i="0" u="none" strike="noStrike" kern="1" spc="0" baseline="0">
                <a:solidFill>
                  <a:schemeClr val="tx1"/>
                </a:solidFill>
                <a:effectLst/>
                <a:latin typeface="Calibri" pitchFamily="2" charset="-52"/>
                <a:ea typeface="Calibri" pitchFamily="2" charset="-52"/>
                <a:cs typeface="Calibri" pitchFamily="2" charset="-52"/>
              </a:defRPr>
            </a:lvl1pPr>
          </a:lstStyle>
          <a:p>
            <a:pPr/>
            <a:r>
              <a:t>Образец подзаголовка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val="SMDATA_13_WFJqYRMAAAAlAAAAZAAAAA0AAAAAkAAAAEgAAACQAAAASAAAAAAAAAAB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EM0NkU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oBQAAGicAAAgWAABZKQAAEAAAACYAAAAIAAAAfHD///////8="/>
              </a:ext>
            </a:extLst>
          </p:cNvSpPr>
          <p:nvPr>
            <p:ph type="dt" sz="half" idx="10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fld id="{3F24ACDD-93D2-715A-9C9C-650FE2D26A30}" type="datetime1">
              <a:t/>
            </a:fld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val="SMDATA_13_WFJqYRMAAAAlAAAAZAAAAA0AAAAAkAAAAEgAAACQAAAASAAAAAAAAAAB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LSw5pg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YGAAAGicAACgyAABZKQAAEAAAACYAAAAIAAAAfHD///////8="/>
              </a:ext>
            </a:extLst>
          </p:cNvSpPr>
          <p:nvPr>
            <p:ph type="ftr" sz="quarter" idx="11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val="SMDATA_13_WFJqYRMAAAAlAAAAZAAAAA0AAAAAkAAAAEgAAACQAAAASAAAAAAAAAAB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D4NAAAGicAANhFAABZKQAAEAAAACYAAAAIAAAAfHD///////8="/>
              </a:ext>
            </a:extLst>
          </p:cNvSpPr>
          <p:nvPr>
            <p:ph type="sldNum" sz="quarter" idx="12"/>
          </p:nvPr>
        </p:nvSpPr>
        <p:spPr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fld id="{3F24B55B-15D2-7143-9C9C-E316FBD26AB6}" type="slidenum">
              <a:t/>
            </a:fld>
          </a:p>
        </p:txBody>
      </p:sp>
    </p:spTree>
  </p:cSld>
  <p:clrMapOvr>
    <a:masterClrMapping/>
  </p:clrMapOvr>
</p:sldLayout>
</file>

<file path=ppt/slideLayouts/slideLayout3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x">
  <p:cSld name="Заголовок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WFJq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WFJq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OwsAANhFAAAAJgAAEAAAACYAAAAIAAAAAAAAAAAAAAA="/>
              </a:ext>
            </a:extLst>
          </p:cNvSpPr>
          <p:nvPr>
            <p:ph idx="1"/>
          </p:nvPr>
        </p:nvSpPr>
        <p:spPr/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ОбластьДатыВремени1"/>
          <p:cNvSpPr>
            <a:spLocks noGrp="1" noChangeArrowheads="1"/>
            <a:extLst>
              <a:ext uri="smNativeData">
                <pr:smNativeData xmlns:pr="smNativeData" val="SMDATA_13_WFJq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AgW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2481E1-AFD2-7177-9C9C-5922CFD26A0C}" type="datetime1">
              <a:t/>
            </a:fld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WFJq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WFJq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24A42E-60D2-7152-9C9C-9607EAD26AC3}" type="slidenum">
              <a:t/>
            </a:fld>
          </a:p>
        </p:txBody>
      </p:sp>
    </p:spTree>
  </p:cSld>
  <p:clrMapOvr>
    <a:masterClrMapping/>
  </p:clrMapOvr>
</p:sldLayout>
</file>

<file path=ppt/slideLayouts/slideLayout3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secHead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WFJq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tBQAAHBsAAK1FAAB9IwAAEAAAACYAAAAIAAAAgQAAAAAAAAA="/>
              </a:ext>
            </a:extLst>
          </p:cNvSpPr>
          <p:nvPr>
            <p:ph type="title"/>
          </p:nvPr>
        </p:nvSpPr>
        <p:spPr>
          <a:xfrm>
            <a:off x="963295" y="4406900"/>
            <a:ext cx="10363200" cy="1362075"/>
          </a:xfrm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WFJq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tBQAA4REAAK1FAAAcGwAAEAAAACYAAAAIAAAAgQAAAAAAAAA="/>
              </a:ext>
            </a:extLst>
          </p:cNvSpPr>
          <p:nvPr>
            <p:ph idx="1"/>
          </p:nvPr>
        </p:nvSpPr>
        <p:spPr>
          <a:xfrm>
            <a:off x="963295" y="2906395"/>
            <a:ext cx="10363200" cy="1500505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4" name="ОбластьДатыВремени1"/>
          <p:cNvSpPr>
            <a:spLocks noGrp="1" noChangeArrowheads="1"/>
            <a:extLst>
              <a:ext uri="smNativeData">
                <pr:smNativeData xmlns:pr="smNativeData" val="SMDATA_13_WFJq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AgW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24A437-79D2-7152-9C9C-8F07EAD26ADA}" type="datetime1">
              <a:t/>
            </a:fld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WFJq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WFJq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24B0DE-90D2-7146-9C9C-6613FED26A33}" type="slidenum">
              <a:t/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WFJqY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dQAAAOg6AAAlCAAAECAAACYAAAAIAAAAPSAAAAAAAAA="/>
              </a:ext>
            </a:extLst>
          </p:cNvSpPr>
          <p:nvPr>
            <p:ph type="title"/>
          </p:nvPr>
        </p:nvSpPr>
        <p:spPr>
          <a:xfrm>
            <a:off x="504190" y="74295"/>
            <a:ext cx="9071610" cy="124968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KQgAAFUeAABkHAAAEAAAACYAAAAIAAAAPSAAAAAAAAA="/>
              </a:ext>
            </a:extLst>
          </p:cNvSpPr>
          <p:nvPr>
            <p:ph idx="1"/>
          </p:nvPr>
        </p:nvSpPr>
        <p:spPr>
          <a:xfrm>
            <a:off x="504190" y="1326515"/>
            <a:ext cx="4426585" cy="328866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KQgAAO46AABkHAAAEAAAACYAAAAIAAAAPSAAAAAAAAA="/>
              </a:ext>
            </a:extLst>
          </p:cNvSpPr>
          <p:nvPr>
            <p:ph idx="1"/>
          </p:nvPr>
        </p:nvSpPr>
        <p:spPr>
          <a:xfrm>
            <a:off x="5152390" y="1326515"/>
            <a:ext cx="4427220" cy="328866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40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ColTx">
  <p:cSld name="Заголовок и 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WFJq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2"/>
          <p:cNvSpPr>
            <a:spLocks noGrp="1" noChangeArrowheads="1"/>
            <a:extLst>
              <a:ext uri="smNativeData">
                <pr:smNativeData xmlns:pr="smNativeData" val="SMDATA_13_WFJq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N4A3g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2AkAAOEkAACwJQAAEAAAACYAAAAIAAAAAQAAAAAAAAA="/>
              </a:ext>
            </a:extLst>
          </p:cNvSpPr>
          <p:nvPr>
            <p:ph idx="1"/>
          </p:nvPr>
        </p:nvSpPr>
        <p:spPr>
          <a:xfrm>
            <a:off x="609600" y="1600200"/>
            <a:ext cx="5385435" cy="4526280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WFJqY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Eusvls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fJgAA2AkAAEBHAACwJQAAEAAAACYAAAAIAAAAAQAAAAAAAAA="/>
              </a:ext>
            </a:extLst>
          </p:cNvSpPr>
          <p:nvPr>
            <p:ph idx="2"/>
          </p:nvPr>
        </p:nvSpPr>
        <p:spPr>
          <a:xfrm>
            <a:off x="6196965" y="1600200"/>
            <a:ext cx="5385435" cy="4526280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5" name="ОбластьДатыВремени1"/>
          <p:cNvSpPr>
            <a:spLocks noGrp="1" noChangeArrowheads="1"/>
            <a:extLst>
              <a:ext uri="smNativeData">
                <pr:smNativeData xmlns:pr="smNativeData" val="SMDATA_13_WFJq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C9s9vg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AgW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24E212-5CD2-7114-9C9C-AA41ACD26AFF}" type="datetime1">
              <a:t/>
            </a:fld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WFJq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IqUcg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WFJq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NyUcJM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24EB51-1FD2-711D-9C9C-E948A5D26ABC}" type="slidenum">
              <a:t/>
            </a:fld>
          </a:p>
        </p:txBody>
      </p:sp>
    </p:spTree>
  </p:cSld>
  <p:clrMapOvr>
    <a:masterClrMapping/>
  </p:clrMapOvr>
</p:sldLayout>
</file>

<file path=ppt/slideLayouts/slideLayout41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TxTwoObj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WFJq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EP1Jb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3"/>
          <p:cNvSpPr>
            <a:spLocks noGrp="1" noChangeArrowheads="1"/>
            <a:extLst>
              <a:ext uri="smNativeData">
                <pr:smNativeData xmlns:pr="smNativeData" val="SMDATA_13_WFJq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HgTlkU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cQkAAOMkAABhDQAAEAAAACYAAAAIAAAAgQAAAAAAAAA="/>
              </a:ext>
            </a:extLst>
          </p:cNvSpPr>
          <p:nvPr>
            <p:ph idx="1"/>
          </p:nvPr>
        </p:nvSpPr>
        <p:spPr>
          <a:xfrm>
            <a:off x="609600" y="1534795"/>
            <a:ext cx="5386705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WFJqY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E/p7ZU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YQ0AAOMkAACwJQAAEAAAACYAAAAIAAAAAQAAAAAAAAA="/>
              </a:ext>
            </a:extLst>
          </p:cNvSpPr>
          <p:nvPr>
            <p:ph idx="2"/>
          </p:nvPr>
        </p:nvSpPr>
        <p:spPr>
          <a:xfrm>
            <a:off x="609600" y="2174875"/>
            <a:ext cx="5386705" cy="3951605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5" name="ТекстСлайда2"/>
          <p:cNvSpPr>
            <a:spLocks noGrp="1" noChangeArrowheads="1"/>
            <a:extLst>
              <a:ext uri="smNativeData">
                <pr:smNativeData xmlns:pr="smNativeData" val="SMDATA_13_WFJqYRMAAAAlAAAAZAAAAA8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E/TtNg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dJgAAcQkAAEBHAABhDQAAEAAAACYAAAAIAAAAgQAAAAAAAAA="/>
              </a:ext>
            </a:extLst>
          </p:cNvSpPr>
          <p:nvPr>
            <p:ph idx="3"/>
          </p:nvPr>
        </p:nvSpPr>
        <p:spPr>
          <a:xfrm>
            <a:off x="6195695" y="1534795"/>
            <a:ext cx="5386705" cy="64008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6" name="ТекстСлайда4"/>
          <p:cNvSpPr>
            <a:spLocks noGrp="1" noChangeArrowheads="1"/>
            <a:extLst>
              <a:ext uri="smNativeData">
                <pr:smNativeData xmlns:pr="smNativeData" val="SMDATA_13_WFJqY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Ot95Uk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dJgAAYQ0AAEBHAACwJQAAEAAAACYAAAAIAAAAAQAAAAAAAAA="/>
              </a:ext>
            </a:extLst>
          </p:cNvSpPr>
          <p:nvPr>
            <p:ph idx="4"/>
          </p:nvPr>
        </p:nvSpPr>
        <p:spPr>
          <a:xfrm>
            <a:off x="6195695" y="2174875"/>
            <a:ext cx="5386705" cy="3951605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7" name="ОбластьДатыВремени1"/>
          <p:cNvSpPr>
            <a:spLocks noGrp="1" noChangeArrowheads="1"/>
            <a:extLst>
              <a:ext uri="smNativeData">
                <pr:smNativeData xmlns:pr="smNativeData" val="SMDATA_13_WFJq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GX2ntU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AgW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24E755-1BD2-7111-9C9C-ED44A9D26AB8}" type="datetime1">
              <a:t/>
            </a:fld>
          </a:p>
        </p:txBody>
      </p:sp>
      <p:sp>
        <p:nvSpPr>
          <p:cNvPr id="8" name="ОбластьНижнегоКолонтитула1"/>
          <p:cNvSpPr>
            <a:spLocks noGrp="1" noChangeArrowheads="1"/>
            <a:extLst>
              <a:ext uri="smNativeData">
                <pr:smNativeData xmlns:pr="smNativeData" val="SMDATA_13_WFJq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Nwbs6s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9" name="ОбластьНомераСлайда1"/>
          <p:cNvSpPr>
            <a:spLocks noGrp="1" noChangeArrowheads="1"/>
            <a:extLst>
              <a:ext uri="smNativeData">
                <pr:smNativeData xmlns:pr="smNativeData" val="SMDATA_13_WFJq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DEMQ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24B218-56D2-7144-9C9C-A011FCD26AF5}" type="slidenum">
              <a:t/>
            </a:fld>
          </a:p>
        </p:txBody>
      </p:sp>
    </p:spTree>
  </p:cSld>
  <p:clrMapOvr>
    <a:masterClrMapping/>
  </p:clrMapOvr>
</p:sldLayout>
</file>

<file path=ppt/slideLayouts/slideLayout42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WFJq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By4VWk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ОбластьДатыВремени1"/>
          <p:cNvSpPr>
            <a:spLocks noGrp="1" noChangeArrowheads="1"/>
            <a:extLst>
              <a:ext uri="smNativeData">
                <pr:smNativeData xmlns:pr="smNativeData" val="SMDATA_13_WFJq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E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AgW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24D370-3ED2-7125-9C9C-C8709DD26A9D}" type="datetime1">
              <a:t/>
            </a:fld>
          </a:p>
        </p:txBody>
      </p:sp>
      <p:sp>
        <p:nvSpPr>
          <p:cNvPr id="4" name="ОбластьНижнегоКолонтитула1"/>
          <p:cNvSpPr>
            <a:spLocks noGrp="1" noChangeArrowheads="1"/>
            <a:extLst>
              <a:ext uri="smNativeData">
                <pr:smNativeData xmlns:pr="smNativeData" val="SMDATA_13_WFJq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LWk5NM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5" name="ОбластьНомераСлайда1"/>
          <p:cNvSpPr>
            <a:spLocks noGrp="1" noChangeArrowheads="1"/>
            <a:extLst>
              <a:ext uri="smNativeData">
                <pr:smNativeData xmlns:pr="smNativeData" val="SMDATA_13_WFJq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GRADAQ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24F251-1FD2-7104-9C9C-E951BCD26ABC}" type="slidenum">
              <a:t/>
            </a:fld>
          </a:p>
        </p:txBody>
      </p:sp>
    </p:spTree>
  </p:cSld>
  <p:clrMapOvr>
    <a:masterClrMapping/>
  </p:clrMapOvr>
</p:sldLayout>
</file>

<file path=ppt/slideLayouts/slideLayout43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blank">
  <p:cSld name="Пуст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ластьДатыВремени1"/>
          <p:cNvSpPr>
            <a:spLocks noGrp="1" noChangeArrowheads="1"/>
            <a:extLst>
              <a:ext uri="smNativeData">
                <pr:smNativeData xmlns:pr="smNativeData" val="SMDATA_13_WFJq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N3iafo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AgW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24E222-6CD2-7114-9C9C-9A41ACD26ACF}" type="datetime1">
              <a:t/>
            </a:fld>
          </a:p>
        </p:txBody>
      </p:sp>
      <p:sp>
        <p:nvSpPr>
          <p:cNvPr id="3" name="ОбластьНижнегоКолонтитула1"/>
          <p:cNvSpPr>
            <a:spLocks noGrp="1" noChangeArrowheads="1"/>
            <a:extLst>
              <a:ext uri="smNativeData">
                <pr:smNativeData xmlns:pr="smNativeData" val="SMDATA_13_WFJq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N15YT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4" name="ОбластьНомераСлайда1"/>
          <p:cNvSpPr>
            <a:spLocks noGrp="1" noChangeArrowheads="1"/>
            <a:extLst>
              <a:ext uri="smNativeData">
                <pr:smNativeData xmlns:pr="smNativeData" val="SMDATA_13_WFJq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LsYh54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24F7E0-AED2-7101-9C9C-5854B9D26A0D}" type="slidenum">
              <a:t/>
            </a:fld>
          </a:p>
        </p:txBody>
      </p:sp>
    </p:spTree>
  </p:cSld>
  <p:clrMapOvr>
    <a:masterClrMapping/>
  </p:clrMapOvr>
</p:sldLayout>
</file>

<file path=ppt/slideLayouts/slideLayout44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Tx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WFJq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E1KpQo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rgEAAG0cAADUCAAAEAAAACYAAAAIAAAAgQAAAAAAAAA="/>
              </a:ext>
            </a:extLst>
          </p:cNvSpPr>
          <p:nvPr>
            <p:ph type="title"/>
          </p:nvPr>
        </p:nvSpPr>
        <p:spPr>
          <a:xfrm>
            <a:off x="609600" y="273050"/>
            <a:ext cx="4011295" cy="116205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2"/>
          <p:cNvSpPr>
            <a:spLocks noGrp="1" noChangeArrowheads="1"/>
            <a:extLst>
              <a:ext uri="smNativeData">
                <pr:smNativeData xmlns:pr="smNativeData" val="SMDATA_13_WFJq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Jcqc7Q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THQAArgEAAEBHAACwJQAAEAAAACYAAAAIAAAAAQAAAAAAAAA="/>
              </a:ext>
            </a:extLst>
          </p:cNvSpPr>
          <p:nvPr>
            <p:ph idx="1"/>
          </p:nvPr>
        </p:nvSpPr>
        <p:spPr>
          <a:xfrm>
            <a:off x="4766945" y="273050"/>
            <a:ext cx="6815455" cy="5853430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WFJqY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FdwTco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1AgAAG0cAACwJQAAEAAAACYAAAAIAAAAAQAAAAAAAAA="/>
              </a:ext>
            </a:extLst>
          </p:cNvSpPr>
          <p:nvPr>
            <p:ph idx="2"/>
          </p:nvPr>
        </p:nvSpPr>
        <p:spPr>
          <a:xfrm>
            <a:off x="609600" y="1435100"/>
            <a:ext cx="4011295" cy="4691380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5" name="ОбластьДатыВремени1"/>
          <p:cNvSpPr>
            <a:spLocks noGrp="1" noChangeArrowheads="1"/>
            <a:extLst>
              <a:ext uri="smNativeData">
                <pr:smNativeData xmlns:pr="smNativeData" val="SMDATA_13_WFJq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E3k4Ug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AgW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24A8C9-87D2-715E-9C9C-710BE6D26A24}" type="datetime1">
              <a:t/>
            </a:fld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WFJq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Hifwc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WFJq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GWCPo0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24AED8-96D2-7158-9C9C-600DE0D26A35}" type="slidenum">
              <a:t/>
            </a:fld>
          </a:p>
        </p:txBody>
      </p:sp>
    </p:spTree>
  </p:cSld>
  <p:clrMapOvr>
    <a:masterClrMapping/>
  </p:clrMapOvr>
</p:sldLayout>
</file>

<file path=ppt/slideLayouts/slideLayout4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picTx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WFJqYRMAAAAlAAAAZAAAAA0AAAAAkAAAAEgAAACQAAAASAAAAAAAAAAC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Jd4D7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zDgAAiB0AALM7AAAEIQAAEAAAACYAAAAIAAAAgQAAAAAAAAA="/>
              </a:ext>
            </a:extLst>
          </p:cNvSpPr>
          <p:nvPr>
            <p:ph type="title"/>
          </p:nvPr>
        </p:nvSpPr>
        <p:spPr>
          <a:xfrm>
            <a:off x="2389505" y="4800600"/>
            <a:ext cx="7315200" cy="566420"/>
          </a:xfrm>
        </p:spPr>
        <p:txBody>
          <a:bodyPr vert="horz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2"/>
          <p:cNvSpPr>
            <a:spLocks noGrp="1" noChangeArrowheads="1"/>
            <a:extLst>
              <a:ext uri="smNativeData">
                <pr:smNativeData xmlns:pr="smNativeData" val="SMDATA_13_WFJq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NPX6Vs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zDgAAxgMAALM7AAAWHQAAEAAAACYAAAAIAAAAAQAAAAAAAAA="/>
              </a:ext>
            </a:extLst>
          </p:cNvSpPr>
          <p:nvPr>
            <p:ph idx="1"/>
          </p:nvPr>
        </p:nvSpPr>
        <p:spPr>
          <a:xfrm>
            <a:off x="2389505" y="613410"/>
            <a:ext cx="7315200" cy="4114800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4" name="ТекстСлайда1"/>
          <p:cNvSpPr>
            <a:spLocks noGrp="1" noChangeArrowheads="1"/>
            <a:extLst>
              <a:ext uri="smNativeData">
                <pr:smNativeData xmlns:pr="smNativeData" val="SMDATA_13_WFJqYRMAAAAlAAAAZAAAAA8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HPv/Y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zDgAABCEAALM7AAD4JQAAEAAAACYAAAAIAAAAAQAAAAAAAAA="/>
              </a:ext>
            </a:extLst>
          </p:cNvSpPr>
          <p:nvPr>
            <p:ph idx="2"/>
          </p:nvPr>
        </p:nvSpPr>
        <p:spPr>
          <a:xfrm>
            <a:off x="2389505" y="5367020"/>
            <a:ext cx="7315200" cy="805180"/>
          </a:xfrm>
        </p:spPr>
        <p:txBody>
          <a:bodyPr/>
          <a:lstStyle/>
          <a:p>
            <a:pPr/>
            <a:r>
              <a:t>Щелкните для редактирования основных стилей текста</a:t>
            </a:r>
          </a:p>
        </p:txBody>
      </p:sp>
      <p:sp>
        <p:nvSpPr>
          <p:cNvPr id="5" name="ОбластьДатыВремени1"/>
          <p:cNvSpPr>
            <a:spLocks noGrp="1" noChangeArrowheads="1"/>
            <a:extLst>
              <a:ext uri="smNativeData">
                <pr:smNativeData xmlns:pr="smNativeData" val="SMDATA_13_WFJq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HVSw+k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AgW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24D518-56D2-7123-9C9C-A0769BD26AF5}" type="datetime1">
              <a:t/>
            </a:fld>
          </a:p>
        </p:txBody>
      </p:sp>
      <p:sp>
        <p:nvSpPr>
          <p:cNvPr id="6" name="ОбластьНижнегоКолонтитула1"/>
          <p:cNvSpPr>
            <a:spLocks noGrp="1" noChangeArrowheads="1"/>
            <a:extLst>
              <a:ext uri="smNativeData">
                <pr:smNativeData xmlns:pr="smNativeData" val="SMDATA_13_WFJq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E2W9tk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7" name="ОбластьНомераСлайда1"/>
          <p:cNvSpPr>
            <a:spLocks noGrp="1" noChangeArrowheads="1"/>
            <a:extLst>
              <a:ext uri="smNativeData">
                <pr:smNativeData xmlns:pr="smNativeData" val="SMDATA_13_WFJq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FzUtJ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24B87D-33D2-714E-9C9C-C51BF6D26A90}" type="slidenum">
              <a:t/>
            </a:fld>
          </a:p>
        </p:txBody>
      </p:sp>
    </p:spTree>
  </p:cSld>
  <p:clrMapOvr>
    <a:masterClrMapping/>
  </p:clrMapOvr>
</p:sldLayout>
</file>

<file path=ppt/slideLayouts/slideLayout4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x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WFJq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MIlR0w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CYAAAAIAAAAAAAAAAAAAAA="/>
              </a:ext>
            </a:extLst>
          </p:cNvSpPr>
          <p:nvPr>
            <p:ph type="title"/>
          </p:nvPr>
        </p:nvSpPr>
        <p:spPr/>
        <p:txBody>
          <a:bodyPr/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WFJqYR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OwsAANhFAAAAJgAAEAAAACYAAAAIAAAAAgAAAAAAAAA="/>
              </a:ext>
            </a:extLst>
          </p:cNvSpPr>
          <p:nvPr>
            <p:ph idx="1"/>
          </p:nvPr>
        </p:nvSpPr>
        <p:spPr/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ОбластьДатыВремени1"/>
          <p:cNvSpPr>
            <a:spLocks noGrp="1" noChangeArrowheads="1"/>
            <a:extLst>
              <a:ext uri="smNativeData">
                <pr:smNativeData xmlns:pr="smNativeData" val="SMDATA_13_WFJq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PatXcU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AgW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24C832-7CD2-713E-9C9C-8A6B86D26ADF}" type="datetime1">
              <a:t/>
            </a:fld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WFJq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DN/oak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WFJq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F0X3Z0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24A237-79D2-7154-9C9C-8F01ECD26ADA}" type="slidenum">
              <a:t/>
            </a:fld>
          </a:p>
        </p:txBody>
      </p:sp>
    </p:spTree>
  </p:cSld>
  <p:clrMapOvr>
    <a:masterClrMapping/>
  </p:clrMapOvr>
</p:sldLayout>
</file>

<file path=ppt/slideLayouts/slideLayout4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vertTitleAndTx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Слайда1"/>
          <p:cNvSpPr>
            <a:spLocks noGrp="1" noChangeArrowheads="1"/>
            <a:extLst>
              <a:ext uri="smNativeData">
                <pr:smNativeData xmlns:pr="smNativeData" val="SMDATA_13_WFJqYRMAAAAlAAAAZAAAAA0AAAAAkAAAAEgAAACQAAAASAAAAAAAAAAC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Edcz1k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BgNgAAsAEAAEBHAACwJQAAEAAAACYAAAAIAAAAgwAAAAAAAAA="/>
              </a:ext>
            </a:extLst>
          </p:cNvSpPr>
          <p:nvPr>
            <p:ph type="title"/>
          </p:nvPr>
        </p:nvSpPr>
        <p:spPr>
          <a:xfrm>
            <a:off x="8839200" y="274320"/>
            <a:ext cx="2743200" cy="5852160"/>
          </a:xfrm>
        </p:spPr>
        <p:txBody>
          <a:bodyPr vert="vert" wrap="square" lIns="91440" tIns="45720" rIns="91440" bIns="45720" numCol="1" spcCol="215900" anchor="b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основного стиля заголовка</a:t>
            </a:r>
          </a:p>
        </p:txBody>
      </p:sp>
      <p:sp>
        <p:nvSpPr>
          <p:cNvPr id="3" name="ТекстСлайда1"/>
          <p:cNvSpPr>
            <a:spLocks noGrp="1" noChangeArrowheads="1"/>
            <a:extLst>
              <a:ext uri="smNativeData">
                <pr:smNativeData xmlns:pr="smNativeData" val="SMDATA_13_WFJqYRMAAAAlAAAAZAAAAA0AAAAAkAAAAEgAAACQAAAASAAAAAAAAAAAAAAAAQ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BerN0c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AAwAAsAEAAB81AACwJQAAEAAAACYAAAAIAAAAAwAAAAAAAAA="/>
              </a:ext>
            </a:extLst>
          </p:cNvSpPr>
          <p:nvPr>
            <p:ph idx="1"/>
          </p:nvPr>
        </p:nvSpPr>
        <p:spPr>
          <a:xfrm>
            <a:off x="609600" y="274320"/>
            <a:ext cx="8025765" cy="5852160"/>
          </a:xfrm>
        </p:spPr>
        <p:txBody>
          <a:bodyPr vert="vert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Щелкните для редактирования основных стилей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ОбластьДатыВремени1"/>
          <p:cNvSpPr>
            <a:spLocks noGrp="1" noChangeArrowheads="1"/>
            <a:extLst>
              <a:ext uri="smNativeData">
                <pr:smNativeData xmlns:pr="smNativeData" val="SMDATA_13_WFJq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PNrY0Q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AgWAABZKQAAEAAAACYAAAAIAAAAAAAAAAAAAAA="/>
              </a:ext>
            </a:extLst>
          </p:cNvSpPr>
          <p:nvPr>
            <p:ph type="dt" sz="quarter" idx="10"/>
          </p:nvPr>
        </p:nvSpPr>
        <p:spPr/>
        <p:txBody>
          <a:bodyPr/>
          <a:lstStyle/>
          <a:p>
            <a:pPr/>
            <a:fld id="{3F24EFD3-9DD2-7119-9C9C-6B4CA1D26A3E}" type="datetime1">
              <a:t/>
            </a:fld>
          </a:p>
        </p:txBody>
      </p:sp>
      <p:sp>
        <p:nvSpPr>
          <p:cNvPr id="5" name="ОбластьНижнегоКолонтитула1"/>
          <p:cNvSpPr>
            <a:spLocks noGrp="1" noChangeArrowheads="1"/>
            <a:extLst>
              <a:ext uri="smNativeData">
                <pr:smNativeData xmlns:pr="smNativeData" val="SMDATA_13_WFJq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Pyvkvo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GAAAGicAACgyAABZKQAAEAAAACYAAAAIAAAAAAAAAAAAAAA="/>
              </a:ext>
            </a:extLst>
          </p:cNvSpPr>
          <p:nvPr>
            <p:ph type="ftr" sz="quarter" idx="11"/>
          </p:nvPr>
        </p:nvSpPr>
        <p:spPr/>
        <p:txBody>
          <a:bodyPr/>
          <a:lstStyle/>
          <a:p>
            <a:pPr/>
          </a:p>
        </p:txBody>
      </p:sp>
      <p:sp>
        <p:nvSpPr>
          <p:cNvPr id="6" name="ОбластьНомераСлайда1"/>
          <p:cNvSpPr>
            <a:spLocks noGrp="1" noChangeArrowheads="1"/>
            <a:extLst>
              <a:ext uri="smNativeData">
                <pr:smNativeData xmlns:pr="smNativeData" val="SMDATA_13_WFJq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BgxiDI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AAAAAAAAAAA="/>
              </a:ext>
            </a:extLst>
          </p:cNvSpPr>
          <p:nvPr>
            <p:ph type="sldNum" sz="quarter" idx="12"/>
          </p:nvPr>
        </p:nvSpPr>
        <p:spPr/>
        <p:txBody>
          <a:bodyPr/>
          <a:lstStyle/>
          <a:p>
            <a:pPr/>
            <a:fld id="{3F2485A9-E7D2-7173-9C9C-1126CBD26A44}" type="slidenum">
              <a:t/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WFJqY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dQAAAOg6AAAlCAAAECAAACYAAAAIAAAAPSAAAAAAAAA="/>
              </a:ext>
            </a:extLst>
          </p:cNvSpPr>
          <p:nvPr>
            <p:ph type="title"/>
          </p:nvPr>
        </p:nvSpPr>
        <p:spPr>
          <a:xfrm>
            <a:off x="504190" y="74295"/>
            <a:ext cx="9071610" cy="124968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6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WFJqY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dQAAAOg6AAAbJAAAECAAACYAAAAIAAAAvaAAAAAAAAA="/>
              </a:ext>
            </a:extLst>
          </p:cNvSpPr>
          <p:nvPr>
            <p:ph type="subTitle" idx="1"/>
          </p:nvPr>
        </p:nvSpPr>
        <p:spPr>
          <a:xfrm>
            <a:off x="504190" y="74295"/>
            <a:ext cx="9071610" cy="579501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>
            <a:lvl1pPr algn="ctr">
              <a:defRPr lang="ru-ru"/>
            </a:lvl1pPr>
            <a:lvl2pPr>
              <a:defRPr lang="ru-ru"/>
            </a:lvl2pPr>
            <a:lvl3pPr>
              <a:defRPr lang="ru-ru"/>
            </a:lvl3pPr>
            <a:lvl4pPr>
              <a:defRPr lang="ru-ru"/>
            </a:lvl4pPr>
            <a:lvl5pPr>
              <a:defRPr lang="ru-ru"/>
            </a:lvl5pPr>
            <a:lvl6pPr>
              <a:defRPr lang="ru-ru"/>
            </a:lvl6pPr>
            <a:lvl7pPr>
              <a:defRPr lang="ru-ru"/>
            </a:lvl7pPr>
          </a:lstStyle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7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WFJqY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dQAAAOg6AAAlCAAAECAAACYAAAAIAAAAPSAAAAAAAAA="/>
              </a:ext>
            </a:extLst>
          </p:cNvSpPr>
          <p:nvPr>
            <p:ph type="title"/>
          </p:nvPr>
        </p:nvSpPr>
        <p:spPr>
          <a:xfrm>
            <a:off x="504190" y="74295"/>
            <a:ext cx="9071610" cy="124968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KQgAAFUeAADPEQAAEAAAACYAAAAIAAAAPSAAAAAAAAA="/>
              </a:ext>
            </a:extLst>
          </p:cNvSpPr>
          <p:nvPr>
            <p:ph idx="1"/>
          </p:nvPr>
        </p:nvSpPr>
        <p:spPr>
          <a:xfrm>
            <a:off x="504190" y="1326515"/>
            <a:ext cx="442658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KQgAAO46AABkHAAAEAAAACYAAAAIAAAAPSAAAAAAAAA="/>
              </a:ext>
            </a:extLst>
          </p:cNvSpPr>
          <p:nvPr>
            <p:ph idx="1"/>
          </p:nvPr>
        </p:nvSpPr>
        <p:spPr>
          <a:xfrm>
            <a:off x="5152390" y="1326515"/>
            <a:ext cx="4427220" cy="328866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uxIAAFUeAABhHAAAEAAAACYAAAAIAAAAPSAAAAAAAAA="/>
              </a:ext>
            </a:extLst>
          </p:cNvSpPr>
          <p:nvPr>
            <p:ph idx="1"/>
          </p:nvPr>
        </p:nvSpPr>
        <p:spPr>
          <a:xfrm>
            <a:off x="504190" y="3044825"/>
            <a:ext cx="442658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8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WFJqY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dQAAAOg6AAAlCAAAECAAACYAAAAIAAAAPSAAAAAAAAA="/>
              </a:ext>
            </a:extLst>
          </p:cNvSpPr>
          <p:nvPr>
            <p:ph type="title"/>
          </p:nvPr>
        </p:nvSpPr>
        <p:spPr>
          <a:xfrm>
            <a:off x="504190" y="74295"/>
            <a:ext cx="9071610" cy="124968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KQgAAFUeAABkHAAAEAAAACYAAAAIAAAAPSAAAAAAAAA="/>
              </a:ext>
            </a:extLst>
          </p:cNvSpPr>
          <p:nvPr>
            <p:ph idx="1"/>
          </p:nvPr>
        </p:nvSpPr>
        <p:spPr>
          <a:xfrm>
            <a:off x="504190" y="1326515"/>
            <a:ext cx="4426585" cy="3288665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KQgAAO46AADPEQAAEAAAACYAAAAIAAAAPSAAAAAAAAA="/>
              </a:ext>
            </a:extLst>
          </p:cNvSpPr>
          <p:nvPr>
            <p:ph idx="1"/>
          </p:nvPr>
        </p:nvSpPr>
        <p:spPr>
          <a:xfrm>
            <a:off x="5152390" y="1326515"/>
            <a:ext cx="442722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uxIAAO46AABhHAAAEAAAACYAAAAIAAAAPSAAAAAAAAA="/>
              </a:ext>
            </a:extLst>
          </p:cNvSpPr>
          <p:nvPr>
            <p:ph idx="1"/>
          </p:nvPr>
        </p:nvSpPr>
        <p:spPr>
          <a:xfrm>
            <a:off x="5152390" y="3044825"/>
            <a:ext cx="442722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Layouts/slideLayout9.xml><?xml version="1.0" encoding="utf-8"?>
<p:sldLayout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WFJqYRMAAAAlAAAAZAAAAE0AAAAAAAAAAAAAAAAAAAAAAAAAAAAAAAAB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dQAAAOg6AAAlCAAAECAAACYAAAAIAAAAPSAAAAAAAAA="/>
              </a:ext>
            </a:extLst>
          </p:cNvSpPr>
          <p:nvPr>
            <p:ph type="title"/>
          </p:nvPr>
        </p:nvSpPr>
        <p:spPr>
          <a:xfrm>
            <a:off x="504190" y="74295"/>
            <a:ext cx="9071610" cy="1249680"/>
          </a:xfr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KQgAAFUeAADPEQAAEAAAACYAAAAIAAAAPSAAAAAAAAA="/>
              </a:ext>
            </a:extLst>
          </p:cNvSpPr>
          <p:nvPr>
            <p:ph idx="1"/>
          </p:nvPr>
        </p:nvSpPr>
        <p:spPr>
          <a:xfrm>
            <a:off x="504190" y="1326515"/>
            <a:ext cx="4426585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CyHwAAKQgAAO46AADPEQAAEAAAACYAAAAIAAAAPSAAAAAAAAA="/>
              </a:ext>
            </a:extLst>
          </p:cNvSpPr>
          <p:nvPr>
            <p:ph idx="1"/>
          </p:nvPr>
        </p:nvSpPr>
        <p:spPr>
          <a:xfrm>
            <a:off x="5152390" y="1326515"/>
            <a:ext cx="442722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T4G9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FAAAAAQAAAAAAAAAAAAAAAAAAAAAAAAAAAAAAAAAAAAAAAAAAAAAAAn9/fwAAAAADzMzMAMDA/wB/f38AAAAAAAAAAAAAAAAAAAAAAAAAAAAhAAAAGAAAABQAAAAaAwAAuxIAAOg6AABhHAAAEAAAACYAAAAIAAAAPSAAAAAAAAA="/>
              </a:ext>
            </a:extLst>
          </p:cNvSpPr>
          <p:nvPr>
            <p:ph idx="1"/>
          </p:nvPr>
        </p:nvSpPr>
        <p:spPr>
          <a:xfrm>
            <a:off x="504190" y="3044825"/>
            <a:ext cx="9071610" cy="1568450"/>
          </a:xfr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</a:p>
        </p:txBody>
      </p:sp>
    </p:spTree>
  </p:cSld>
  <p:clrMapOvr>
    <a:masterClrMapping/>
  </p:clrMapOvr>
</p:sldLayout>
</file>

<file path=ppt/slideMasters/_rels/slideMaster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_rels/slideMaster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9.xml"/><Relationship Id="rId8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4.xml"/><Relationship Id="rId13" Type="http://schemas.openxmlformats.org/officeDocument/2006/relationships/theme" Target="../theme/theme2.xml"/></Relationships>
</file>

<file path=ppt/slideMasters/_rels/slideMaster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36.xml"/><Relationship Id="rId13" Type="http://schemas.openxmlformats.org/officeDocument/2006/relationships/theme" Target="../theme/theme3.xml"/></Relationships>
</file>

<file path=ppt/slideMasters/_rels/slideMaster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8.xml"/><Relationship Id="rId3" Type="http://schemas.openxmlformats.org/officeDocument/2006/relationships/slideLayout" Target="../slideLayouts/slideLayout39.xml"/><Relationship Id="rId4" Type="http://schemas.openxmlformats.org/officeDocument/2006/relationships/slideLayout" Target="../slideLayouts/slideLayout40.xml"/><Relationship Id="rId5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2.xml"/><Relationship Id="rId7" Type="http://schemas.openxmlformats.org/officeDocument/2006/relationships/slideLayout" Target="../slideLayouts/slideLayout43.xml"/><Relationship Id="rId8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6.xml"/><Relationship Id="rId11" Type="http://schemas.openxmlformats.org/officeDocument/2006/relationships/slideLayout" Target="../slideLayouts/slideLayout47.xml"/><Relationship Id="rId12" Type="http://schemas.openxmlformats.org/officeDocument/2006/relationships/theme" Target="../theme/theme4.xml"/></Relationships>
</file>

<file path=ppt/slideMasters/slideMaster1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WFJqY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dQAAAOg6AAAlCAAAEAAAACYAAAAIAAAAvS8AAAAAAAA="/>
              </a:ext>
            </a:extLst>
          </p:cNvSpPr>
          <p:nvPr>
            <p:ph type="title"/>
          </p:nvPr>
        </p:nvSpPr>
        <p:spPr>
          <a:xfrm>
            <a:off x="504190" y="74295"/>
            <a:ext cx="9071610" cy="1249680"/>
          </a:xfrm>
          <a:prstGeom prst="rect">
            <a:avLst/>
          </a:prstGeo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KQgAAOg6AABkHAAAEAAAACYAAAAIAAAAPS8AAAAAAAA="/>
              </a:ext>
            </a:extLst>
          </p:cNvSpPr>
          <p:nvPr>
            <p:ph type="body"/>
          </p:nvPr>
        </p:nvSpPr>
        <p:spPr>
          <a:xfrm>
            <a:off x="504190" y="1326515"/>
            <a:ext cx="9071610" cy="328866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Для правки структуры щёлкните мышью</a:t>
            </a:r>
          </a:p>
          <a:p>
            <a:pPr lvl="1">
              <a:defRPr lang="ru-ru"/>
            </a:pPr>
            <a:r>
              <a:t>Второй уровень структуры</a:t>
            </a:r>
          </a:p>
          <a:p>
            <a:pPr lvl="2">
              <a:defRPr lang="ru-ru"/>
            </a:pPr>
            <a:r>
              <a:t>Третий уровень структуры</a:t>
            </a:r>
          </a:p>
          <a:p>
            <a:pPr lvl="3">
              <a:defRPr lang="ru-ru"/>
            </a:pPr>
            <a:r>
              <a:t>Четвёртый уровень структуры</a:t>
            </a:r>
          </a:p>
          <a:p>
            <a:pPr lvl="4">
              <a:defRPr lang="ru-ru"/>
            </a:pPr>
            <a:r>
              <a:t>Пятый уровень структуры</a:t>
            </a:r>
          </a:p>
          <a:p>
            <a:pPr lvl="5">
              <a:defRPr lang="ru-ru"/>
            </a:pPr>
            <a:r>
              <a:t>Шестой уровень структуры</a:t>
            </a:r>
          </a:p>
          <a:p>
            <a:pPr lvl="6">
              <a:defRPr lang="ru-ru"/>
            </a:pPr>
            <a: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DejaVu Sans" pitchFamily="2" charset="-52"/>
          <a:cs typeface="DejaVu Sans" pitchFamily="2" charset="-52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DejaVu Sans" pitchFamily="2" charset="-52"/>
          <a:cs typeface="DejaVu Sans" pitchFamily="2" charset="-52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DejaVu Sans" pitchFamily="2" charset="-52"/>
          <a:cs typeface="DejaVu Sans" pitchFamily="2" charset="-52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DejaVu Sans" pitchFamily="2" charset="-52"/>
          <a:cs typeface="DejaVu Sans" pitchFamily="2" charset="-52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DejaVu Sans" pitchFamily="2" charset="-52"/>
          <a:cs typeface="DejaVu Sans" pitchFamily="2" charset="-52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DejaVu Sans" pitchFamily="2" charset="-52"/>
          <a:cs typeface="DejaVu Sans" pitchFamily="2" charset="-52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DejaVu Sans" pitchFamily="2" charset="-52"/>
          <a:cs typeface="DejaVu Sans" pitchFamily="2" charset="-52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DejaVu Sans" pitchFamily="2" charset="-52"/>
          <a:cs typeface="DejaVu Sans" pitchFamily="2" charset="-52"/>
        </a:defRPr>
      </a:lvl9pPr>
    </p:titleStyle>
    <p:bodyStyle>
      <a:lvl1pPr marL="431800" marR="0" indent="-323850" algn="l" defTabSz="914400">
        <a:lnSpc>
          <a:spcPct val="100000"/>
        </a:lnSpc>
        <a:spcBef>
          <a:spcPts val="1415"/>
        </a:spcBef>
        <a:spcAft>
          <a:spcPts val="0"/>
        </a:spcAft>
        <a:buClrTx/>
        <a:buSzPts val="1440"/>
        <a:buFont typeface="Wingdings" pitchFamily="0" charset="2"/>
        <a:buChar char=""/>
        <a:tabLst/>
        <a:defRPr lang="ru-ru" sz="32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864235" marR="0" indent="-323850" algn="l" defTabSz="914400">
        <a:lnSpc>
          <a:spcPct val="100000"/>
        </a:lnSpc>
        <a:spcBef>
          <a:spcPts val="1130"/>
        </a:spcBef>
        <a:spcAft>
          <a:spcPts val="0"/>
        </a:spcAft>
        <a:buClrTx/>
        <a:buSzPts val="1800"/>
        <a:buFont typeface="Symbol" pitchFamily="1" charset="2"/>
        <a:buChar char=""/>
        <a:tabLst/>
        <a:defRPr lang="ru-ru" sz="24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1296035" marR="0" indent="-288290" algn="l" defTabSz="914400">
        <a:lnSpc>
          <a:spcPct val="100000"/>
        </a:lnSpc>
        <a:spcBef>
          <a:spcPts val="850"/>
        </a:spcBef>
        <a:spcAft>
          <a:spcPts val="0"/>
        </a:spcAft>
        <a:buClrTx/>
        <a:buSzPts val="900"/>
        <a:buFont typeface="Wingdings" pitchFamily="0" charset="2"/>
        <a:buChar char=""/>
        <a:tabLst/>
        <a:defRPr lang="ru-ru" sz="20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727835" marR="0" indent="-215900" algn="l" defTabSz="914400">
        <a:lnSpc>
          <a:spcPct val="100000"/>
        </a:lnSpc>
        <a:spcBef>
          <a:spcPts val="565"/>
        </a:spcBef>
        <a:spcAft>
          <a:spcPts val="0"/>
        </a:spcAft>
        <a:buClrTx/>
        <a:buSzPts val="1500"/>
        <a:buFont typeface="Symbol" pitchFamily="1" charset="2"/>
        <a:buChar char=""/>
        <a:tabLst/>
        <a:defRPr lang="ru-ru" sz="20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21602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Tx/>
        <a:buSzPts val="900"/>
        <a:buFont typeface="Wingdings" pitchFamily="0" charset="2"/>
        <a:buChar char=""/>
        <a:tabLst/>
        <a:defRPr lang="ru-ru" sz="20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5920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Tx/>
        <a:buSzPts val="900"/>
        <a:buFont typeface="Wingdings" pitchFamily="0" charset="2"/>
        <a:buChar char=""/>
        <a:tabLst/>
        <a:defRPr lang="ru-ru" sz="20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30238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Tx/>
        <a:buSzPts val="900"/>
        <a:buFont typeface="Wingdings" pitchFamily="0" charset="2"/>
        <a:buChar char=""/>
        <a:tabLst/>
        <a:defRPr lang="ru-ru" sz="20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otherStyle>
  </p:txStyles>
</p:sldMaster>
</file>

<file path=ppt/slideMasters/slideMaster2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WFJqY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dQAAAOg6AAAlCAAAEAAAACYAAAAIAAAAvS8AAAAAAAA="/>
              </a:ext>
            </a:extLst>
          </p:cNvSpPr>
          <p:nvPr>
            <p:ph type="title"/>
          </p:nvPr>
        </p:nvSpPr>
        <p:spPr>
          <a:xfrm>
            <a:off x="504190" y="74295"/>
            <a:ext cx="9071610" cy="1249680"/>
          </a:xfrm>
          <a:prstGeom prst="rect">
            <a:avLst/>
          </a:prstGeo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KQgAAOg6AABkHAAAEAAAACYAAAAIAAAAPS8AAAAAAAA="/>
              </a:ext>
            </a:extLst>
          </p:cNvSpPr>
          <p:nvPr>
            <p:ph type="body"/>
          </p:nvPr>
        </p:nvSpPr>
        <p:spPr>
          <a:xfrm>
            <a:off x="504190" y="1326515"/>
            <a:ext cx="9071610" cy="328866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Для правки структуры щёлкните мышью</a:t>
            </a:r>
          </a:p>
          <a:p>
            <a:pPr lvl="1">
              <a:defRPr lang="ru-ru"/>
            </a:pPr>
            <a:r>
              <a:t>Второй уровень структуры</a:t>
            </a:r>
          </a:p>
          <a:p>
            <a:pPr lvl="2">
              <a:defRPr lang="ru-ru"/>
            </a:pPr>
            <a:r>
              <a:t>Третий уровень структуры</a:t>
            </a:r>
          </a:p>
          <a:p>
            <a:pPr lvl="3">
              <a:defRPr lang="ru-ru"/>
            </a:pPr>
            <a:r>
              <a:t>Четвёртый уровень структуры</a:t>
            </a:r>
          </a:p>
          <a:p>
            <a:pPr lvl="4">
              <a:defRPr lang="ru-ru"/>
            </a:pPr>
            <a:r>
              <a:t>Пятый уровень структуры</a:t>
            </a:r>
          </a:p>
          <a:p>
            <a:pPr lvl="5">
              <a:defRPr lang="ru-ru"/>
            </a:pPr>
            <a:r>
              <a:t>Шестой уровень структуры</a:t>
            </a:r>
          </a:p>
          <a:p>
            <a:pPr lvl="6">
              <a:defRPr lang="ru-ru"/>
            </a:pPr>
            <a: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DejaVu Sans" pitchFamily="2" charset="-52"/>
          <a:cs typeface="DejaVu Sans" pitchFamily="2" charset="-52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DejaVu Sans" pitchFamily="2" charset="-52"/>
          <a:cs typeface="DejaVu Sans" pitchFamily="2" charset="-52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DejaVu Sans" pitchFamily="2" charset="-52"/>
          <a:cs typeface="DejaVu Sans" pitchFamily="2" charset="-52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DejaVu Sans" pitchFamily="2" charset="-52"/>
          <a:cs typeface="DejaVu Sans" pitchFamily="2" charset="-52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DejaVu Sans" pitchFamily="2" charset="-52"/>
          <a:cs typeface="DejaVu Sans" pitchFamily="2" charset="-52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DejaVu Sans" pitchFamily="2" charset="-52"/>
          <a:cs typeface="DejaVu Sans" pitchFamily="2" charset="-52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DejaVu Sans" pitchFamily="2" charset="-52"/>
          <a:cs typeface="DejaVu Sans" pitchFamily="2" charset="-52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DejaVu Sans" pitchFamily="2" charset="-52"/>
          <a:cs typeface="DejaVu Sans" pitchFamily="2" charset="-52"/>
        </a:defRPr>
      </a:lvl9pPr>
    </p:titleStyle>
    <p:bodyStyle>
      <a:lvl1pPr marL="431800" marR="0" indent="-323850" algn="l" defTabSz="914400">
        <a:lnSpc>
          <a:spcPct val="100000"/>
        </a:lnSpc>
        <a:spcBef>
          <a:spcPts val="1415"/>
        </a:spcBef>
        <a:spcAft>
          <a:spcPts val="0"/>
        </a:spcAft>
        <a:buClrTx/>
        <a:buSzPts val="1440"/>
        <a:buFont typeface="Wingdings" pitchFamily="0" charset="2"/>
        <a:buChar char=""/>
        <a:tabLst/>
        <a:defRPr lang="ru-ru" sz="32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864235" marR="0" indent="-323850" algn="l" defTabSz="914400">
        <a:lnSpc>
          <a:spcPct val="100000"/>
        </a:lnSpc>
        <a:spcBef>
          <a:spcPts val="1130"/>
        </a:spcBef>
        <a:spcAft>
          <a:spcPts val="0"/>
        </a:spcAft>
        <a:buClrTx/>
        <a:buSzPts val="1800"/>
        <a:buFont typeface="Symbol" pitchFamily="1" charset="2"/>
        <a:buChar char=""/>
        <a:tabLst/>
        <a:defRPr lang="ru-ru" sz="24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1296035" marR="0" indent="-288290" algn="l" defTabSz="914400">
        <a:lnSpc>
          <a:spcPct val="100000"/>
        </a:lnSpc>
        <a:spcBef>
          <a:spcPts val="850"/>
        </a:spcBef>
        <a:spcAft>
          <a:spcPts val="0"/>
        </a:spcAft>
        <a:buClrTx/>
        <a:buSzPts val="900"/>
        <a:buFont typeface="Wingdings" pitchFamily="0" charset="2"/>
        <a:buChar char=""/>
        <a:tabLst/>
        <a:defRPr lang="ru-ru" sz="20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727835" marR="0" indent="-215900" algn="l" defTabSz="914400">
        <a:lnSpc>
          <a:spcPct val="100000"/>
        </a:lnSpc>
        <a:spcBef>
          <a:spcPts val="565"/>
        </a:spcBef>
        <a:spcAft>
          <a:spcPts val="0"/>
        </a:spcAft>
        <a:buClrTx/>
        <a:buSzPts val="1500"/>
        <a:buFont typeface="Symbol" pitchFamily="1" charset="2"/>
        <a:buChar char=""/>
        <a:tabLst/>
        <a:defRPr lang="ru-ru" sz="20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21602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Tx/>
        <a:buSzPts val="900"/>
        <a:buFont typeface="Wingdings" pitchFamily="0" charset="2"/>
        <a:buChar char=""/>
        <a:tabLst/>
        <a:defRPr lang="ru-ru" sz="20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5920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Tx/>
        <a:buSzPts val="900"/>
        <a:buFont typeface="Wingdings" pitchFamily="0" charset="2"/>
        <a:buChar char=""/>
        <a:tabLst/>
        <a:defRPr lang="ru-ru" sz="20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30238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Tx/>
        <a:buSzPts val="900"/>
        <a:buFont typeface="Wingdings" pitchFamily="0" charset="2"/>
        <a:buChar char=""/>
        <a:tabLst/>
        <a:defRPr lang="ru-ru" sz="20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otherStyle>
  </p:txStyles>
</p:sldMaster>
</file>

<file path=ppt/slideMasters/slideMaster3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 noChangeArrowheads="1"/>
            <a:extLst>
              <a:ext uri="smNativeData">
                <pr:smNativeData xmlns:pr="smNativeData" val="SMDATA_13_WFJqYRMAAAAlAAAAZAAAAA0AAAAAAAAAAAAAAAAAAAAAA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dQAAAOg6AAAlCAAAEAAAACYAAAAIAAAAvS8AAAAAAAA="/>
              </a:ext>
            </a:extLst>
          </p:cNvSpPr>
          <p:nvPr>
            <p:ph type="title"/>
          </p:nvPr>
        </p:nvSpPr>
        <p:spPr>
          <a:xfrm>
            <a:off x="504190" y="74295"/>
            <a:ext cx="9071610" cy="1249680"/>
          </a:xfrm>
          <a:prstGeom prst="rect">
            <a:avLst/>
          </a:prstGeom>
        </p:spPr>
        <p:txBody>
          <a:bodyPr vert="horz" wrap="square" lIns="0" tIns="0" rIns="0" bIns="0" numCol="1" spcCol="215900" anchor="ctr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Для правки текста заглавия щёлкните мышью</a:t>
            </a:r>
          </a:p>
        </p:txBody>
      </p:sp>
      <p:sp>
        <p:nvSpPr>
          <p:cNvPr id="3" name="PlaceHolder 2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KQgAAFUeAADPEQAAEAAAACYAAAAIAAAAPS8AAAAAAAA="/>
              </a:ext>
            </a:extLst>
          </p:cNvSpPr>
          <p:nvPr>
            <p:ph type="body"/>
          </p:nvPr>
        </p:nvSpPr>
        <p:spPr>
          <a:xfrm>
            <a:off x="504190" y="1326515"/>
            <a:ext cx="4426585" cy="1568450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marL="431800" indent="-323850">
              <a:spcBef>
                <a:spcPts val="1415"/>
              </a:spcBef>
              <a:buClrTx/>
              <a:buSzPts val="1440"/>
              <a:buFont typeface="Wingdings" pitchFamily="0" charset="2"/>
              <a:buChar char=""/>
              <a:defRPr lang="ru-ru"/>
            </a:pPr>
            <a:r>
              <a:t>Для правки структуры щёлкните мышью</a:t>
            </a:r>
          </a:p>
          <a:p>
            <a:pPr lvl="1" marL="864235" indent="-323850">
              <a:spcBef>
                <a:spcPts val="1130"/>
              </a:spcBef>
              <a:buClrTx/>
              <a:buSzPts val="2400"/>
              <a:buFont typeface="Symbol" pitchFamily="1" charset="2"/>
              <a:buChar char=""/>
              <a:defRPr lang="ru-ru"/>
            </a:pPr>
            <a:r>
              <a:t>Второй уровень структуры</a:t>
            </a:r>
          </a:p>
          <a:p>
            <a:pPr lvl="2" marL="1296035" indent="-288290">
              <a:spcBef>
                <a:spcPts val="850"/>
              </a:spcBef>
              <a:buClrTx/>
              <a:buSzPts val="1440"/>
              <a:buFont typeface="Wingdings" pitchFamily="0" charset="2"/>
              <a:buChar char=""/>
              <a:defRPr lang="ru-ru"/>
            </a:pPr>
            <a:r>
              <a:t>Третий уровень структуры</a:t>
            </a:r>
          </a:p>
          <a:p>
            <a:pPr lvl="3" marL="1727835" indent="-215900">
              <a:spcBef>
                <a:spcPts val="565"/>
              </a:spcBef>
              <a:buClrTx/>
              <a:buSzPts val="2400"/>
              <a:buFont typeface="Symbol" pitchFamily="1" charset="2"/>
              <a:buChar char=""/>
              <a:defRPr lang="ru-ru"/>
            </a:pPr>
            <a:r>
              <a:t>Четвёртый уровень структуры</a:t>
            </a:r>
          </a:p>
          <a:p>
            <a:pPr lvl="4" marL="2160270" indent="-215900">
              <a:spcBef>
                <a:spcPts val="280"/>
              </a:spcBef>
              <a:buClrTx/>
              <a:buSzPts val="1440"/>
              <a:buFont typeface="Wingdings" pitchFamily="0" charset="2"/>
              <a:buChar char=""/>
              <a:defRPr lang="ru-ru"/>
            </a:pPr>
            <a:r>
              <a:t>Пятый уровень структуры</a:t>
            </a:r>
          </a:p>
          <a:p>
            <a:pPr lvl="5" marL="2592070" indent="-215900">
              <a:spcBef>
                <a:spcPts val="280"/>
              </a:spcBef>
              <a:buClrTx/>
              <a:buSzPts val="1440"/>
              <a:buFont typeface="Wingdings" pitchFamily="0" charset="2"/>
              <a:buChar char=""/>
              <a:defRPr lang="ru-ru"/>
            </a:pPr>
            <a:r>
              <a:t>Шестой уровень структуры</a:t>
            </a:r>
          </a:p>
          <a:p>
            <a:pPr lvl="6" marL="3023870" indent="-215900">
              <a:spcBef>
                <a:spcPts val="280"/>
              </a:spcBef>
              <a:buClrTx/>
              <a:buSzPts val="1440"/>
              <a:buFont typeface="Wingdings" pitchFamily="0" charset="2"/>
              <a:buChar char=""/>
              <a:defRPr lang="ru-ru"/>
            </a:pPr>
            <a:r>
              <a:t>Седьмой уровень структуры</a:t>
            </a:r>
          </a:p>
        </p:txBody>
      </p:sp>
      <p:sp>
        <p:nvSpPr>
          <p:cNvPr id="4" name="PlaceHolder 3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CyHwAAKQgAAO06AABiHAAAEAAAACYAAAAIAAAAPS8AAAAAAAA="/>
              </a:ext>
            </a:extLst>
          </p:cNvSpPr>
          <p:nvPr>
            <p:ph type="body"/>
          </p:nvPr>
        </p:nvSpPr>
        <p:spPr>
          <a:xfrm>
            <a:off x="5152390" y="1326515"/>
            <a:ext cx="4426585" cy="3287395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 marL="431800" indent="-323850">
              <a:spcBef>
                <a:spcPts val="1415"/>
              </a:spcBef>
              <a:buClrTx/>
              <a:buSzPts val="1440"/>
              <a:buFont typeface="Wingdings" pitchFamily="0" charset="2"/>
              <a:buChar char=""/>
              <a:defRPr lang="ru-ru"/>
            </a:pPr>
            <a:r>
              <a:t>Для правки структуры щёлкните мышью</a:t>
            </a:r>
          </a:p>
          <a:p>
            <a:pPr lvl="1" marL="864235" indent="-323850">
              <a:spcBef>
                <a:spcPts val="1130"/>
              </a:spcBef>
              <a:buClrTx/>
              <a:buSzPts val="2400"/>
              <a:buFont typeface="Symbol" pitchFamily="1" charset="2"/>
              <a:buChar char=""/>
              <a:defRPr lang="ru-ru"/>
            </a:pPr>
            <a:r>
              <a:t>Второй уровень структуры</a:t>
            </a:r>
          </a:p>
          <a:p>
            <a:pPr lvl="2" marL="1296035" indent="-288290">
              <a:spcBef>
                <a:spcPts val="850"/>
              </a:spcBef>
              <a:buClrTx/>
              <a:buSzPts val="1440"/>
              <a:buFont typeface="Wingdings" pitchFamily="0" charset="2"/>
              <a:buChar char=""/>
              <a:defRPr lang="ru-ru"/>
            </a:pPr>
            <a:r>
              <a:t>Третий уровень структуры</a:t>
            </a:r>
          </a:p>
          <a:p>
            <a:pPr lvl="3" marL="1727835" indent="-215900">
              <a:spcBef>
                <a:spcPts val="565"/>
              </a:spcBef>
              <a:buClrTx/>
              <a:buSzPts val="2400"/>
              <a:buFont typeface="Symbol" pitchFamily="1" charset="2"/>
              <a:buChar char=""/>
              <a:defRPr lang="ru-ru"/>
            </a:pPr>
            <a:r>
              <a:t>Четвёртый уровень структуры</a:t>
            </a:r>
          </a:p>
          <a:p>
            <a:pPr lvl="4" marL="2160270" indent="-215900">
              <a:spcBef>
                <a:spcPts val="280"/>
              </a:spcBef>
              <a:buClrTx/>
              <a:buSzPts val="1440"/>
              <a:buFont typeface="Wingdings" pitchFamily="0" charset="2"/>
              <a:buChar char=""/>
              <a:defRPr lang="ru-ru"/>
            </a:pPr>
            <a:r>
              <a:t>Пятый уровень структуры</a:t>
            </a:r>
          </a:p>
          <a:p>
            <a:pPr lvl="5" marL="2592070" indent="-215900">
              <a:spcBef>
                <a:spcPts val="280"/>
              </a:spcBef>
              <a:buClrTx/>
              <a:buSzPts val="1440"/>
              <a:buFont typeface="Wingdings" pitchFamily="0" charset="2"/>
              <a:buChar char=""/>
              <a:defRPr lang="ru-ru"/>
            </a:pPr>
            <a:r>
              <a:t>Шестой уровень структуры</a:t>
            </a:r>
          </a:p>
          <a:p>
            <a:pPr lvl="6" marL="3023870" indent="-215900">
              <a:spcBef>
                <a:spcPts val="280"/>
              </a:spcBef>
              <a:buClrTx/>
              <a:buSzPts val="1440"/>
              <a:buFont typeface="Wingdings" pitchFamily="0" charset="2"/>
              <a:buChar char=""/>
              <a:defRPr lang="ru-ru"/>
            </a:pPr>
            <a:r>
              <a:t>Седьмой уровень структуры</a:t>
            </a:r>
          </a:p>
        </p:txBody>
      </p:sp>
      <p:sp>
        <p:nvSpPr>
          <p:cNvPr id="5" name="PlaceHolder 4"/>
          <p:cNvSpPr>
            <a:spLocks noGrp="1" noChangeArrowheads="1"/>
            <a:extLst>
              <a:ext uri="smNativeData">
                <pr:smNativeData xmlns:pr="smNativeData" val="SMDATA_13_WFJqYRMAAAAlAAAAZAAAAA0AAAAAAAAAAAAAAAAAAAAAA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u7OE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aAwAAuhIAAFUeAABeHAAAEAAAACYAAAAIAAAAPS8AAAAAAAA="/>
              </a:ext>
            </a:extLst>
          </p:cNvSpPr>
          <p:nvPr>
            <p:ph type="body"/>
          </p:nvPr>
        </p:nvSpPr>
        <p:spPr>
          <a:xfrm>
            <a:off x="504190" y="3044190"/>
            <a:ext cx="4426585" cy="1567180"/>
          </a:xfrm>
          <a:prstGeom prst="rect">
            <a:avLst/>
          </a:prstGeom>
        </p:spPr>
        <p:txBody>
          <a:bodyPr vert="horz" wrap="square" lIns="0" tIns="0" rIns="0" bIns="0" numCol="1" spcCol="215900" anchor="t">
            <a:prstTxWarp prst="textNoShape">
              <a:avLst/>
            </a:prstTxWarp>
          </a:bodyPr>
          <a:lstStyle/>
          <a:p>
            <a:pPr>
              <a:defRPr lang="ru-ru"/>
            </a:pPr>
            <a:r>
              <a:t>Для правки структуры щёлкните мышью</a:t>
            </a:r>
          </a:p>
          <a:p>
            <a:pPr lvl="1">
              <a:defRPr lang="ru-ru"/>
            </a:pPr>
            <a:r>
              <a:t>Второй уровень структуры</a:t>
            </a:r>
          </a:p>
          <a:p>
            <a:pPr lvl="2">
              <a:defRPr lang="ru-ru"/>
            </a:pPr>
            <a:r>
              <a:t>Третий уровень структуры</a:t>
            </a:r>
          </a:p>
          <a:p>
            <a:pPr lvl="3">
              <a:defRPr lang="ru-ru"/>
            </a:pPr>
            <a:r>
              <a:t>Четвёртый уровень структуры</a:t>
            </a:r>
          </a:p>
          <a:p>
            <a:pPr lvl="4">
              <a:defRPr lang="ru-ru"/>
            </a:pPr>
            <a:r>
              <a:t>Пятый уровень структуры</a:t>
            </a:r>
          </a:p>
          <a:p>
            <a:pPr lvl="5">
              <a:defRPr lang="ru-ru"/>
            </a:pPr>
            <a:r>
              <a:t>Шестой уровень структуры</a:t>
            </a:r>
          </a:p>
          <a:p>
            <a:pPr lvl="6">
              <a:defRPr lang="ru-ru"/>
            </a:pPr>
            <a:r>
              <a:t>Седьмой уровень структуры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sldNum="0" hdr="0" ftr="0" dt="0"/>
  <p:txStyles>
    <p:titleStyle>
      <a:lvl1pPr marL="0" marR="0" indent="0" algn="ctr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lang="ru-ru" sz="44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DejaVu Sans" pitchFamily="2" charset="-52"/>
          <a:cs typeface="DejaVu Sans" pitchFamily="2" charset="-52"/>
        </a:defRPr>
      </a:lvl2pPr>
      <a:lvl3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DejaVu Sans" pitchFamily="2" charset="-52"/>
          <a:cs typeface="DejaVu Sans" pitchFamily="2" charset="-52"/>
        </a:defRPr>
      </a:lvl3pPr>
      <a:lvl4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DejaVu Sans" pitchFamily="2" charset="-52"/>
          <a:cs typeface="DejaVu Sans" pitchFamily="2" charset="-52"/>
        </a:defRPr>
      </a:lvl4pPr>
      <a:lvl5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DejaVu Sans" pitchFamily="2" charset="-52"/>
          <a:cs typeface="DejaVu Sans" pitchFamily="2" charset="-52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DejaVu Sans" pitchFamily="2" charset="-52"/>
          <a:cs typeface="DejaVu Sans" pitchFamily="2" charset="-52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DejaVu Sans" pitchFamily="2" charset="-52"/>
          <a:cs typeface="DejaVu Sans" pitchFamily="2" charset="-52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DejaVu Sans" pitchFamily="2" charset="-52"/>
          <a:cs typeface="DejaVu Sans" pitchFamily="2" charset="-52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DejaVu Sans" pitchFamily="2" charset="-52"/>
          <a:cs typeface="DejaVu Sans" pitchFamily="2" charset="-52"/>
        </a:defRPr>
      </a:lvl9pPr>
    </p:titleStyle>
    <p:bodyStyle>
      <a:lvl1pPr marL="431800" marR="0" indent="-323850" algn="l" defTabSz="914400">
        <a:lnSpc>
          <a:spcPct val="100000"/>
        </a:lnSpc>
        <a:spcBef>
          <a:spcPts val="1415"/>
        </a:spcBef>
        <a:spcAft>
          <a:spcPts val="0"/>
        </a:spcAft>
        <a:buClrTx/>
        <a:buSzPts val="1440"/>
        <a:buFont typeface="Wingdings" pitchFamily="0" charset="2"/>
        <a:buChar char=""/>
        <a:tabLst/>
        <a:defRPr lang="ru-ru" sz="32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864235" marR="0" indent="-323850" algn="l" defTabSz="914400">
        <a:lnSpc>
          <a:spcPct val="100000"/>
        </a:lnSpc>
        <a:spcBef>
          <a:spcPts val="1130"/>
        </a:spcBef>
        <a:spcAft>
          <a:spcPts val="0"/>
        </a:spcAft>
        <a:buClrTx/>
        <a:buSzPts val="2400"/>
        <a:buFont typeface="Symbol" pitchFamily="1" charset="2"/>
        <a:buChar char=""/>
        <a:tabLst/>
        <a:defRPr lang="ru-ru" sz="32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1296035" marR="0" indent="-288290" algn="l" defTabSz="914400">
        <a:lnSpc>
          <a:spcPct val="100000"/>
        </a:lnSpc>
        <a:spcBef>
          <a:spcPts val="850"/>
        </a:spcBef>
        <a:spcAft>
          <a:spcPts val="0"/>
        </a:spcAft>
        <a:buClrTx/>
        <a:buSzPts val="1440"/>
        <a:buFont typeface="Wingdings" pitchFamily="0" charset="2"/>
        <a:buChar char=""/>
        <a:tabLst/>
        <a:defRPr lang="ru-ru" sz="32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727835" marR="0" indent="-215900" algn="l" defTabSz="914400">
        <a:lnSpc>
          <a:spcPct val="100000"/>
        </a:lnSpc>
        <a:spcBef>
          <a:spcPts val="565"/>
        </a:spcBef>
        <a:spcAft>
          <a:spcPts val="0"/>
        </a:spcAft>
        <a:buClrTx/>
        <a:buSzPts val="2400"/>
        <a:buFont typeface="Symbol" pitchFamily="1" charset="2"/>
        <a:buChar char=""/>
        <a:tabLst/>
        <a:defRPr lang="ru-ru" sz="32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21602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Tx/>
        <a:buSzPts val="1440"/>
        <a:buFont typeface="Wingdings" pitchFamily="0" charset="2"/>
        <a:buChar char=""/>
        <a:tabLst/>
        <a:defRPr lang="ru-ru" sz="32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5920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Tx/>
        <a:buSzPts val="1440"/>
        <a:buFont typeface="Wingdings" pitchFamily="0" charset="2"/>
        <a:buChar char=""/>
        <a:tabLst/>
        <a:defRPr lang="ru-ru" sz="32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3023870" marR="0" indent="-215900" algn="l" defTabSz="914400">
        <a:lnSpc>
          <a:spcPct val="100000"/>
        </a:lnSpc>
        <a:spcBef>
          <a:spcPts val="280"/>
        </a:spcBef>
        <a:spcAft>
          <a:spcPts val="0"/>
        </a:spcAft>
        <a:buClrTx/>
        <a:buSzPts val="1440"/>
        <a:buFont typeface="Wingdings" pitchFamily="0" charset="2"/>
        <a:buChar char=""/>
        <a:tabLst/>
        <a:defRPr lang="ru-ru" sz="3200" b="0" i="0" u="none" strike="noStrike" kern="1" spc="0" baseline="0">
          <a:solidFill>
            <a:srgbClr val="000000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4290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886200" marR="0" indent="-228600" algn="l" defTabSz="9144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5pPr>
      <a:lvl6pPr marL="22860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6pPr>
      <a:lvl7pPr marL="2743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7pPr>
      <a:lvl8pPr marL="3200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8pPr>
      <a:lvl9pPr marL="3657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SimSun" pitchFamily="0" charset="0"/>
          <a:cs typeface="Times New Roman" pitchFamily="1" charset="-52"/>
        </a:defRPr>
      </a:lvl9pPr>
    </p:otherStyle>
  </p:txStyles>
</p:sldMaster>
</file>

<file path=ppt/slideMasters/slideMaster4.xml><?xml version="1.0" encoding="utf-8"?>
<p:sldMaster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 noChangeArrowheads="1"/>
            <a:extLst>
              <a:ext uri="smNativeData">
                <pr:smNativeData xmlns:pr="smNativeData" val="SMDATA_13_WFJq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BUAAg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PwIAANhFAABnCgAAEAAAACYAAAAIAAAA//////////8="/>
              </a:ext>
            </a:extLst>
          </p:cNvSpPr>
          <p:nvPr>
            <p:ph type="title"/>
          </p:nvPr>
        </p:nvSpPr>
        <p:spPr>
          <a:xfrm>
            <a:off x="838200" y="365125"/>
            <a:ext cx="10515600" cy="13258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/>
          <a:p>
            <a:pPr/>
            <a:r>
              <a:t>Образец заголовка</a:t>
            </a:r>
          </a:p>
        </p:txBody>
      </p:sp>
      <p:sp>
        <p:nvSpPr>
          <p:cNvPr id="3" name="Текст 2"/>
          <p:cNvSpPr>
            <a:spLocks noGrp="1" noChangeArrowheads="1"/>
            <a:extLst>
              <a:ext uri="smNativeData">
                <pr:smNativeData xmlns:pr="smNativeData" val="SMDATA_13_WFJqYRMAAAAlAAAAZAAAAA0AAAAAkAAAAEgAAACQAAAASAAAAAAAAAAA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Pz//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OwsAANhFAAAAJgAAEAAAACYAAAAIAAAA//////////8="/>
              </a:ext>
            </a:extLst>
          </p:cNvSpPr>
          <p:nvPr>
            <p:ph type="body" idx="1"/>
          </p:nvPr>
        </p:nvSpPr>
        <p:spPr>
          <a:xfrm>
            <a:off x="838200" y="1825625"/>
            <a:ext cx="10515600" cy="43516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>
            <a:prstTxWarp prst="textNoShape">
              <a:avLst/>
            </a:prstTxWarp>
          </a:bodyPr>
          <a:lstStyle/>
          <a:p>
            <a:pPr/>
            <a:r>
              <a:t>Образец текста</a:t>
            </a:r>
          </a:p>
          <a:p>
            <a:pPr lvl="1"/>
            <a:r>
              <a:t>Второй уровень</a:t>
            </a:r>
          </a:p>
          <a:p>
            <a:pPr lvl="2"/>
            <a:r>
              <a:t>Третий уровень</a:t>
            </a:r>
          </a:p>
          <a:p>
            <a:pPr lvl="3"/>
            <a:r>
              <a:t>Четвертый уровень</a:t>
            </a:r>
          </a:p>
          <a:p>
            <a:pPr lvl="4"/>
            <a:r>
              <a:t>Пятый уровень</a:t>
            </a:r>
          </a:p>
        </p:txBody>
      </p:sp>
      <p:sp>
        <p:nvSpPr>
          <p:cNvPr id="4" name="Дата 3"/>
          <p:cNvSpPr>
            <a:spLocks noGrp="1" noChangeArrowheads="1"/>
            <a:extLst>
              <a:ext uri="smNativeData">
                <pr:smNativeData xmlns:pr="smNativeData" val="SMDATA_13_WFJq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OP///8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AoBQAAGicAAAgWAABZKQAAEAAAACYAAAAIAAAA//////////8="/>
              </a:ext>
            </a:extLst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>
              <a:defRPr sz="1200">
                <a:solidFill>
                  <a:srgbClr val="8C8C8C"/>
                </a:solidFill>
              </a:defRPr>
            </a:lvl1pPr>
          </a:lstStyle>
          <a:p>
            <a:pPr/>
            <a:fld id="{3F24E19D-D3D2-7117-9C9C-2542AFD26A70}" type="datetime1">
              <a:t/>
            </a:fld>
          </a:p>
        </p:txBody>
      </p:sp>
      <p:sp>
        <p:nvSpPr>
          <p:cNvPr id="5" name="Нижний колонтитул 4"/>
          <p:cNvSpPr>
            <a:spLocks noGrp="1" noChangeArrowheads="1"/>
            <a:extLst>
              <a:ext uri="smNativeData">
                <pr:smNativeData xmlns:pr="smNativeData" val="SMDATA_13_WFJq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GFzdEM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YGAAAGicAACgyAABZKQAAEAAAACYAAAAIAAAA//////////8="/>
              </a:ext>
            </a:extLst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C8C8C"/>
                </a:solidFill>
              </a:defRPr>
            </a:lvl1pPr>
          </a:lstStyle>
          <a:p>
            <a:pPr/>
          </a:p>
        </p:txBody>
      </p:sp>
      <p:sp>
        <p:nvSpPr>
          <p:cNvPr id="6" name="Номер слайда 5"/>
          <p:cNvSpPr>
            <a:spLocks noGrp="1" noChangeArrowheads="1"/>
            <a:extLst>
              <a:ext uri="smNativeData">
                <pr:smNativeData xmlns:pr="smNativeData" val="SMDATA_13_WFJqYRMAAAAlAAAAZAAAAA0AAAAAkAAAAEgAAACQAAAASAAAAAAAAAABAAAAAAAAAAEAAABQAAAAAAAAAAAA4D8AAAAAAADgPwAAAAAAAOA/AAAAAAAA4D8AAAAAAADgPwAAAAAAAOA/AAAAAAAA4D8AAAAAAADgPwAAAAAAAOA/AAAAAAAA4D8CAAAAjAAAAAAAAAAAAAAA////AP///wgAAAAAAAAAAAAAAAAAAAAAAAAAAAAAAAAAAAAAeAAAAAEAAABAAAAAAAAAAAAAAAB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///8AAAAAAQAAAAAAAAAAAAAAAAAAAAAAAAAAAAAAAAAAAAAAAAAAAAAAAH9/fwAAAAADzMzMAMDA/wB/f38AAAAAAAAAAAAAAAAAAAAAAAAAAAAhAAAAGAAAABQAAAD4NAAAGicAANhFAABZKQAAEAAAACYAAAAIAAAA//////////8="/>
              </a:ext>
            </a:extLst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ctr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C8C8C"/>
                </a:solidFill>
              </a:defRPr>
            </a:lvl1pPr>
          </a:lstStyle>
          <a:p>
            <a:pPr/>
            <a:fld id="{3F24CF3E-70D2-7139-9C9C-866C81D26AD3}" type="slidenum">
              <a:t/>
            </a:fld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hf sldNum="0" hdr="0" ftr="0" dt="0"/>
  <p:txStyles>
    <p:titleStyle>
      <a:lvl1pPr marL="0" marR="0" indent="0" algn="l" defTabSz="914400">
        <a:lnSpc>
          <a:spcPct val="90000"/>
        </a:lnSpc>
        <a:spcBef>
          <a:spcPts val="0"/>
        </a:spcBef>
        <a:spcAft>
          <a:spcPts val="0"/>
        </a:spcAft>
        <a:buNone/>
        <a:tabLst/>
        <a:defRPr sz="4400" b="0" i="0" u="none" strike="noStrike" kern="1" spc="0" baseline="0">
          <a:solidFill>
            <a:schemeClr val="tx1"/>
          </a:solidFill>
          <a:effectLst/>
          <a:latin typeface="Calibri Light" pitchFamily="2" charset="-52"/>
          <a:ea typeface="Calibri Light" pitchFamily="2" charset="-52"/>
          <a:cs typeface="Calibri Light" pitchFamily="2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DejaVu Sans" pitchFamily="2" charset="-52"/>
          <a:cs typeface="DejaVu Sans" pitchFamily="2" charset="-52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DejaVu Sans" pitchFamily="2" charset="-52"/>
          <a:cs typeface="DejaVu Sans" pitchFamily="2" charset="-52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DejaVu Sans" pitchFamily="2" charset="-52"/>
          <a:cs typeface="DejaVu Sans" pitchFamily="2" charset="-52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DejaVu Sans" pitchFamily="2" charset="-52"/>
          <a:cs typeface="DejaVu Sans" pitchFamily="2" charset="-52"/>
        </a:defRPr>
      </a:lvl9pPr>
    </p:titleStyle>
    <p:bodyStyle>
      <a:lvl1pPr marL="228600" marR="0" indent="-228600" algn="l" defTabSz="914400">
        <a:lnSpc>
          <a:spcPct val="90000"/>
        </a:lnSpc>
        <a:spcBef>
          <a:spcPts val="1000"/>
        </a:spcBef>
        <a:spcAft>
          <a:spcPts val="0"/>
        </a:spcAft>
        <a:buClrTx/>
        <a:buSzTx/>
        <a:buFont typeface="Arial" pitchFamily="2" charset="-52"/>
        <a:buChar char="•"/>
        <a:tabLst/>
        <a:defRPr sz="2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1pPr>
      <a:lvl2pPr marL="6858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sz="24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2pPr>
      <a:lvl3pPr marL="11430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sz="20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3pPr>
      <a:lvl4pPr marL="16002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4pPr>
      <a:lvl5pPr marL="2057400" marR="0" indent="-228600" algn="l" defTabSz="914400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Arial" pitchFamily="2" charset="-52"/>
        <a:buChar char="•"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DejaVu Sans" pitchFamily="2" charset="-52"/>
          <a:cs typeface="DejaVu Sans" pitchFamily="2" charset="-52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DejaVu Sans" pitchFamily="2" charset="-52"/>
          <a:cs typeface="DejaVu Sans" pitchFamily="2" charset="-52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DejaVu Sans" pitchFamily="2" charset="-52"/>
          <a:cs typeface="DejaVu Sans" pitchFamily="2" charset="-52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DejaVu Sans" pitchFamily="2" charset="-52"/>
          <a:cs typeface="DejaVu Sans" pitchFamily="2" charset="-52"/>
        </a:defRPr>
      </a:lvl9pPr>
    </p:bodyStyle>
    <p:otherStyle>
      <a:lvl1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1pPr>
      <a:lvl2pPr marL="4572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2pPr>
      <a:lvl3pPr marL="9144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3pPr>
      <a:lvl4pPr marL="13716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4pPr>
      <a:lvl5pPr marL="182880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Calibri" pitchFamily="2" charset="-52"/>
          <a:ea typeface="Calibri" pitchFamily="2" charset="-52"/>
          <a:cs typeface="Calibri" pitchFamily="2" charset="-52"/>
        </a:defRPr>
      </a:lvl5pPr>
      <a:lvl6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DejaVu Sans" pitchFamily="2" charset="-52"/>
          <a:cs typeface="DejaVu Sans" pitchFamily="2" charset="-52"/>
        </a:defRPr>
      </a:lvl6pPr>
      <a:lvl7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DejaVu Sans" pitchFamily="2" charset="-52"/>
          <a:cs typeface="DejaVu Sans" pitchFamily="2" charset="-52"/>
        </a:defRPr>
      </a:lvl7pPr>
      <a:lvl8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DejaVu Sans" pitchFamily="2" charset="-52"/>
          <a:cs typeface="DejaVu Sans" pitchFamily="2" charset="-52"/>
        </a:defRPr>
      </a:lvl8pPr>
      <a:lvl9pPr marL="0" marR="0" indent="0" algn="l" defTabSz="914400">
        <a:lnSpc>
          <a:spcPct val="100000"/>
        </a:lnSpc>
        <a:spcBef>
          <a:spcPts val="0"/>
        </a:spcBef>
        <a:spcAft>
          <a:spcPts val="0"/>
        </a:spcAft>
        <a:buNone/>
        <a:tabLst/>
        <a:defRPr sz="1800" b="0" i="0" u="none" strike="noStrike" kern="1" spc="0" baseline="0">
          <a:solidFill>
            <a:schemeClr val="tx1"/>
          </a:solidFill>
          <a:effectLst/>
          <a:latin typeface="Arial" pitchFamily="2" charset="-52"/>
          <a:ea typeface="DejaVu Sans" pitchFamily="2" charset="-52"/>
          <a:cs typeface="DejaVu Sans" pitchFamily="2" charset="-52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jpeg"/><Relationship Id="rId3" Type="http://schemas.openxmlformats.org/officeDocument/2006/relationships/themeOverride" Target="../theme/themeOverride1.xml"/></Relationships>
</file>

<file path=ppt/slides/_rels/slide10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image" Target="../media/image1.jpeg"/><Relationship Id="rId3" Type="http://schemas.openxmlformats.org/officeDocument/2006/relationships/image" Target="../media/image7.jpeg"/></Relationships>
</file>

<file path=ppt/slides/_rels/slide11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image" Target="../media/image1.jpeg"/><Relationship Id="rId3" Type="http://schemas.openxmlformats.org/officeDocument/2006/relationships/image" Target="../media/image8.png"/></Relationships>
</file>

<file path=ppt/slides/_rels/slide1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image" Target="../media/image1.jpeg"/><Relationship Id="rId3" Type="http://schemas.openxmlformats.org/officeDocument/2006/relationships/image" Target="../media/image9.jpeg"/></Relationships>
</file>

<file path=ppt/slides/_rels/slide1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image" Target="../media/image1.jpeg"/><Relationship Id="rId3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1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image" Target="../media/image1.jpeg"/><Relationship Id="rId3" Type="http://schemas.openxmlformats.org/officeDocument/2006/relationships/image" Target="../media/image12.jpeg"/></Relationships>
</file>

<file path=ppt/slides/_rels/slide1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image" Target="../media/image1.jpeg"/><Relationship Id="rId3" Type="http://schemas.openxmlformats.org/officeDocument/2006/relationships/hyperlink" Target="http://elib.rshu.ru/files_books/pdf/img-216165746.pdf#:~:text=&#1058;&#1091;&#1088;&#1073;&#1091;&#1083;&#1077;&#1085;&#1090;&#1085;&#1086;&#1089;&#1090;&#1100;%20&#8212;%20&#1093;&#1072;&#1086;&#1090;&#1080;&#1095;&#1077;&#1089;&#1082;&#1080;%20&#1085;&#1077;&#1091;&#1087;&#1086;&#1088;&#1103;&#1076;&#1086;&#1095;&#1077;&#1085;&#1085;&#1086;&#1077;%20&#1076;&#1074;&#1080;&#1078;&#1077;&#1085;&#1080;&#1077;,&#1088;&#1103;&#1076;&#1072;%20&#1090;&#1077;&#1086;&#1088;&#1077;-&#1090;&#1080;&#1095;&#1077;&#1089;&#1082;&#1080;&#1093;%20&#1080;%20&#1087;&#1088;&#1080;&#1082;&#1083;&#1072;&#1076;%25" TargetMode="External"/><Relationship Id="rId4" Type="http://schemas.openxmlformats.org/officeDocument/2006/relationships/hyperlink" Target="https://ru.wikipedia.org/" TargetMode="External"/><Relationship Id="rId5" Type="http://schemas.openxmlformats.org/officeDocument/2006/relationships/hyperlink" Target="https://ru.wikipedia.org/wiki/&#1044;&#1080;&#1085;&#1072;&#1084;&#1080;&#1095;&#1077;&#1089;&#1082;&#1072;&#1103;_&#1089;&#1080;&#1089;&#1090;&#1077;&#1084;&#1072;" TargetMode="External"/></Relationships>
</file>

<file path=ppt/slides/_rels/slide1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3.xml"/></Relationships>
</file>

<file path=ppt/slides/_rels/slide2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image" Target="../media/image1.jpeg"/><Relationship Id="rId3" Type="http://schemas.openxmlformats.org/officeDocument/2006/relationships/image" Target="../media/image2.png"/><Relationship Id="rId4" Type="http://schemas.openxmlformats.org/officeDocument/2006/relationships/themeOverride" Target="../theme/themeOverride2.xml"/></Relationships>
</file>

<file path=ppt/slides/_rels/slide3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.jpeg"/><Relationship Id="rId3" Type="http://schemas.openxmlformats.org/officeDocument/2006/relationships/themeOverride" Target="../theme/themeOverride3.xml"/></Relationships>
</file>

<file path=ppt/slides/_rels/slide4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.jpeg"/><Relationship Id="rId3" Type="http://schemas.openxmlformats.org/officeDocument/2006/relationships/image" Target="../media/image3.png"/><Relationship Id="rId4" Type="http://schemas.openxmlformats.org/officeDocument/2006/relationships/themeOverride" Target="../theme/themeOverride4.xml"/></Relationships>
</file>

<file path=ppt/slides/_rels/slide5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image" Target="../media/image1.jpeg"/><Relationship Id="rId3" Type="http://schemas.openxmlformats.org/officeDocument/2006/relationships/themeOverride" Target="../theme/themeOverride5.xml"/></Relationships>
</file>

<file path=ppt/slides/_rels/slide6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image" Target="../media/image1.jpeg"/><Relationship Id="rId3" Type="http://schemas.openxmlformats.org/officeDocument/2006/relationships/themeOverride" Target="../theme/themeOverride6.xml"/></Relationships>
</file>

<file path=ppt/slides/_rels/slide7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image" Target="../media/image1.jpeg"/><Relationship Id="rId3" Type="http://schemas.openxmlformats.org/officeDocument/2006/relationships/hyperlink" Target="https://ru.wikipedia.org/wiki/&#1040;&#1085;&#1075;&#1083;&#1080;&#1081;&#1089;&#1082;&#1080;&#1081;_&#1103;&#1079;&#1099;&#1082;" TargetMode="External"/><Relationship Id="rId4" Type="http://schemas.openxmlformats.org/officeDocument/2006/relationships/image" Target="../media/image4.jpeg"/></Relationships>
</file>

<file path=ppt/slides/_rels/slide8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image" Target="../media/image1.jpeg"/><Relationship Id="rId3" Type="http://schemas.openxmlformats.org/officeDocument/2006/relationships/image" Target="../media/image5.jpeg"/></Relationships>
</file>

<file path=ppt/slides/_rels/slide9.xml.rels><?xml version="1.0" encoding="UTF-8" standalone="yes" ?>
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image" Target="../media/image1.jpeg"/><Relationship Id="rId3" Type="http://schemas.openxmlformats.org/officeDocument/2006/relationships/image" Target="../media/image6.jpeg"/></Relationships>
</file>

<file path=ppt/slides/slide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stomShape 1"/>
          <p:cNvSpPr>
            <a:extLst>
              <a:ext uri="smNativeData">
                <pr:smNativeData xmlns:pr="smNativeData" val="SMDATA_13_WFJqYRMAAAAlAAAAZAAAAA0AAAAAAAAAAAAAAAAAAAAAAAAAAAAAAAAB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YAwAAe////yY7AABMBQAAEAAAACYAAAAIAAAA//////////8="/>
              </a:ext>
            </a:extLst>
          </p:cNvSpPr>
          <p:nvPr/>
        </p:nvSpPr>
        <p:spPr>
          <a:xfrm>
            <a:off x="543560" y="-84455"/>
            <a:ext cx="9071610" cy="94551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 sz="1600">
                <a:solidFill>
                  <a:schemeClr val="bg1"/>
                </a:solidFill>
              </a:defRPr>
            </a:pPr>
            <a:r>
              <a:rPr lang="ru-ru" sz="1100" b="1">
                <a:latin typeface="Times New Roman" pitchFamily="1" charset="-52"/>
                <a:ea typeface="DejaVu Sans" pitchFamily="2" charset="-52"/>
                <a:cs typeface="DejaVu Sans" pitchFamily="2" charset="-52"/>
              </a:rPr>
              <a:t>«СУРГУТСКИЙ ГОСУДАРСТВЕННЫЙ УНИВЕРСИТЕТ</a:t>
            </a:r>
            <a:r>
              <a:rPr lang="ru-ru" sz="1100">
                <a:latin typeface="Times New Roman" pitchFamily="1" charset="-52"/>
                <a:ea typeface="DejaVu Sans" pitchFamily="2" charset="-52"/>
                <a:cs typeface="DejaVu Sans" pitchFamily="2" charset="-52"/>
              </a:rPr>
              <a:t> </a:t>
            </a:r>
            <a:br/>
            <a:r>
              <a:rPr lang="ru-ru" sz="1100" b="1">
                <a:latin typeface="Times New Roman" pitchFamily="1" charset="-52"/>
                <a:ea typeface="DejaVu Sans" pitchFamily="2" charset="-52"/>
                <a:cs typeface="DejaVu Sans" pitchFamily="2" charset="-52"/>
              </a:rPr>
              <a:t>Ханты-Мансийского автономного округа – Югры»</a:t>
            </a:r>
            <a:r>
              <a:rPr lang="ru-ru" sz="1100">
                <a:latin typeface="Times New Roman" pitchFamily="1" charset="-52"/>
                <a:ea typeface="DejaVu Sans" pitchFamily="2" charset="-52"/>
                <a:cs typeface="DejaVu Sans" pitchFamily="2" charset="-52"/>
              </a:rPr>
              <a:t> </a:t>
            </a:r>
            <a:br/>
            <a:r>
              <a:rPr lang="ru-ru" sz="1100">
                <a:latin typeface="Times New Roman" pitchFamily="1" charset="-52"/>
                <a:ea typeface="DejaVu Sans" pitchFamily="2" charset="-52"/>
                <a:cs typeface="DejaVu Sans" pitchFamily="2" charset="-52"/>
              </a:rPr>
              <a:t>Политехнический институт </a:t>
            </a:r>
            <a:br/>
            <a:r>
              <a:rPr lang="ru-ru" sz="1100">
                <a:latin typeface="Times New Roman" pitchFamily="1" charset="-52"/>
                <a:ea typeface="DejaVu Sans" pitchFamily="2" charset="-52"/>
                <a:cs typeface="DejaVu Sans" pitchFamily="2" charset="-52"/>
              </a:rPr>
              <a:t>Кафедра АСОИУ</a:t>
            </a:r>
            <a:endParaRPr lang="ru-ru" sz="1100"/>
          </a:p>
        </p:txBody>
      </p:sp>
      <p:sp>
        <p:nvSpPr>
          <p:cNvPr id="3" name="CustomShape 2"/>
          <p:cNvSpPr>
            <a:extLst>
              <a:ext uri="smNativeData">
                <pr:smNativeData xmlns:pr="smNativeData" val="SMDATA_13_WFJqYRMAAAAlAAAAZAAAAA0AAAAAAAAAAAAAAAAAAAAAAAAAAAAAAAAB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rBAAApP///3k8AADdEwAAEAAAACYAAAAIAAAA//////////8="/>
              </a:ext>
            </a:extLst>
          </p:cNvSpPr>
          <p:nvPr/>
        </p:nvSpPr>
        <p:spPr>
          <a:xfrm>
            <a:off x="758825" y="-58420"/>
            <a:ext cx="9071610" cy="32873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 sz="1600">
                <a:solidFill>
                  <a:schemeClr val="bg1"/>
                </a:solidFill>
              </a:defRPr>
            </a:pPr>
            <a:r>
              <a:rPr lang="ru-ru" sz="2400"/>
              <a:t>«Динамическая система, фазовое пространство, аттрактор, точка </a:t>
            </a:r>
            <a:r>
              <a:rPr lang="ru-ru" sz="2000"/>
              <a:t>бифуркации</a:t>
            </a:r>
            <a:r>
              <a:rPr lang="ru-ru" sz="2400"/>
              <a:t>, турбулентность»</a:t>
            </a:r>
            <a:endParaRPr lang="ru-ru" sz="2400"/>
          </a:p>
        </p:txBody>
      </p:sp>
      <p:sp>
        <p:nvSpPr>
          <p:cNvPr id="4" name="CustomShape 3"/>
          <p:cNvSpPr>
            <a:extLst>
              <a:ext uri="smNativeData">
                <pr:smNativeData xmlns:pr="smNativeData" val="SMDATA_13_WFJqYRMAAAAlAAAAZAAAAA0AAAAAjgAAAEcAAACOAAAARw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ZHAAAOCEAAP0iAABTIwAAEAAAACYAAAAIAAAA//////////8="/>
              </a:ext>
            </a:extLst>
          </p:cNvSpPr>
          <p:nvPr/>
        </p:nvSpPr>
        <p:spPr>
          <a:xfrm>
            <a:off x="4608195" y="5400040"/>
            <a:ext cx="1079500" cy="3422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 algn="ctr">
              <a:lnSpc>
                <a:spcPct val="100000"/>
              </a:lnSpc>
              <a:defRPr>
                <a:solidFill>
                  <a:schemeClr val="bg1"/>
                </a:solidFill>
              </a:defRPr>
            </a:pPr>
            <a:r>
              <a:rPr lang="ru-ru" sz="1050">
                <a:latin typeface="Times New Roman" pitchFamily="1" charset="-52"/>
                <a:ea typeface="DejaVu Sans" pitchFamily="2" charset="-52"/>
                <a:cs typeface="DejaVu Sans" pitchFamily="2" charset="-52"/>
              </a:rPr>
              <a:t>Сургут </a:t>
            </a:r>
            <a:r>
              <a:rPr lang="ru-ru" sz="1000">
                <a:latin typeface="Times New Roman" pitchFamily="1" charset="-52"/>
                <a:ea typeface="DejaVu Sans" pitchFamily="2" charset="-52"/>
                <a:cs typeface="DejaVu Sans" pitchFamily="2" charset="-52"/>
              </a:rPr>
              <a:t>2021г</a:t>
            </a:r>
            <a:r>
              <a:rPr lang="ru-ru" sz="1100">
                <a:latin typeface="Times New Roman" pitchFamily="1" charset="-52"/>
                <a:ea typeface="DejaVu Sans" pitchFamily="2" charset="-52"/>
                <a:cs typeface="DejaVu Sans" pitchFamily="2" charset="-52"/>
              </a:rPr>
              <a:t>.</a:t>
            </a:r>
            <a:endParaRPr lang="ru-ru" sz="1100"/>
          </a:p>
        </p:txBody>
      </p:sp>
      <p:sp>
        <p:nvSpPr>
          <p:cNvPr id="5" name="CustomShape 4"/>
          <p:cNvSpPr>
            <a:extLst>
              <a:ext uri="smNativeData">
                <pr:smNativeData xmlns:pr="smNativeData" val="SMDATA_13_WFJqYRMAAAAlAAAAZAAAAA0AAAAAjgAAAEcAAACOAAAARw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fBgAAEhYAAN4xAAB/HgAAAAAAACYAAAAIAAAA//////////8="/>
              </a:ext>
            </a:extLst>
          </p:cNvSpPr>
          <p:nvPr/>
        </p:nvSpPr>
        <p:spPr>
          <a:xfrm>
            <a:off x="1076325" y="3587750"/>
            <a:ext cx="7030085" cy="13696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>
              <a:lnSpc>
                <a:spcPct val="100000"/>
              </a:lnSpc>
              <a:defRPr sz="1000">
                <a:solidFill>
                  <a:schemeClr val="bg1"/>
                </a:solidFill>
              </a:defRPr>
            </a:pPr>
            <a:r>
              <a:t>Выполнили:</a:t>
            </a:r>
          </a:p>
          <a:p>
            <a:pPr>
              <a:lnSpc>
                <a:spcPct val="100000"/>
              </a:lnSpc>
              <a:defRPr sz="1000">
                <a:solidFill>
                  <a:schemeClr val="bg1"/>
                </a:solidFill>
              </a:defRPr>
            </a:pPr>
            <a:r>
              <a:t>Студенты 606-11 группы</a:t>
            </a:r>
          </a:p>
          <a:p>
            <a:pPr>
              <a:lnSpc>
                <a:spcPct val="100000"/>
              </a:lnSpc>
              <a:defRPr sz="1000">
                <a:solidFill>
                  <a:schemeClr val="bg1"/>
                </a:solidFill>
              </a:defRPr>
            </a:pPr>
            <a:r>
              <a:t>Янкин Виктор</a:t>
            </a:r>
          </a:p>
          <a:p>
            <a:pPr>
              <a:lnSpc>
                <a:spcPct val="100000"/>
              </a:lnSpc>
              <a:defRPr sz="1000">
                <a:solidFill>
                  <a:schemeClr val="bg1"/>
                </a:solidFill>
              </a:defRPr>
            </a:pPr>
            <a:r>
              <a:t>Демьянцев Виталий</a:t>
            </a:r>
          </a:p>
          <a:p>
            <a:pPr>
              <a:lnSpc>
                <a:spcPct val="100000"/>
              </a:lnSpc>
              <a:defRPr sz="1000">
                <a:solidFill>
                  <a:schemeClr val="bg1"/>
                </a:solidFill>
              </a:defRPr>
            </a:pPr>
            <a:r>
              <a:t>Проверил:</a:t>
            </a:r>
          </a:p>
          <a:p>
            <a:pPr>
              <a:lnSpc>
                <a:spcPct val="100000"/>
              </a:lnSpc>
              <a:defRPr sz="1000">
                <a:solidFill>
                  <a:schemeClr val="bg1"/>
                </a:solidFill>
              </a:defRPr>
            </a:pPr>
            <a:r>
              <a:t>Урманцева Нелли Руслановна</a:t>
            </a:r>
          </a:p>
        </p:txBody>
      </p:sp>
      <p:pic>
        <p:nvPicPr>
          <p:cNvPr id="6" name="Изображение1"/>
          <p:cNvPicPr>
            <a:extLst>
              <a:ext uri="smNativeData">
                <pr:smNativeData xmlns:pr="smNativeData" val="SMDATA_15_WFJqYRMAAAAlAAAAEQAAAA0A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D4+PgKAAAAACgAAAAoAAAAZAAAAGQAAAAAAAAAzMzMAAAAAABQAAAAUAAAAGQAAABkAAAAAAAAAAcAAAA4AAAAAAAAAAAAAAAAAAAA////AAAAAAAAAAAAAAAAAMkEAAAAAAAAgQAAAAAAAABkAAAAZAAAAAAAAAAjAAAABAAAAGQAAAAXAAAAFAAAAAAAAAAAAAAA/38AAP9/AAAAAAAACQAAAAQAAAAg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0v///wEAAACgBgAA4yIAABAAAAAmAAAACAAAAP//////////"/>
              </a:ext>
            </a:extLst>
          </p:cNvPicPr>
          <p:nvPr/>
        </p:nvPicPr>
        <p:blipFill>
          <a:blip r:embed="rId2"/>
          <a:srcRect l="0" t="12250" r="0" b="1290"/>
          <a:stretch>
            <a:fillRect/>
          </a:stretch>
        </p:blipFill>
        <p:spPr>
          <a:xfrm rot="10800000">
            <a:off x="-29210" y="635"/>
            <a:ext cx="1106170" cy="5670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Изображение2"/>
          <p:cNvPicPr>
            <a:extLst>
              <a:ext uri="smNativeData">
                <pr:smNativeData xmlns:pr="smNativeData" val="SMDATA_15_WFJqYRMAAAAlAAAAEQAAAA0A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D4+PgKAAAAACgAAAAoAAAAZAAAAGQAAAAAAAAAzMzMAAAAAABQAAAAUAAAAGQAAABkAAAAAAAAAAcAAAA4AAAAAAAAAAAAAAAAAAAA////AAAAAAAAAAAAAAAAAMkEAAAAAAAAgQ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tToAAAAAAAADPgAA4iIAABAAAAAmAAAACAAAAP//////////"/>
              </a:ext>
            </a:extLst>
          </p:cNvPicPr>
          <p:nvPr/>
        </p:nvPicPr>
        <p:blipFill>
          <a:blip r:embed="rId2"/>
          <a:srcRect l="0" t="12250" r="0" b="1290"/>
          <a:stretch>
            <a:fillRect/>
          </a:stretch>
        </p:blipFill>
        <p:spPr>
          <a:xfrm rot="10800000" flipH="1" flipV="1">
            <a:off x="9543415" y="0"/>
            <a:ext cx="537210" cy="567055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extLst>
              <a:ext uri="smNativeData">
                <pr:smNativeData xmlns:pr="smNativeData" val="SMDATA_13_WFJqYRMAAAAlAAAAZAAAAA0AAAAAkAAAAEgAAACQAAAASAAAAAAAAAABAAAAAAAAAAEAAABQAAAAAAAAAAAA4D8AAAAAAADgPwAAAAAAAOA/AAAAAAAA4D8AAAAAAADgPwAAAAAAAOA/AAAAAAAA4D8AAAAAAADgPwAAAAAAAOA/AAAAAAAA4D8CAAAAjAAAAAEAAAAAAAAAAAAAAP///wgAAAAAAAAAAAAAAAAAAAAAAAAAAAAAAAAAAAAAZAAAAAEAAABAAAAAAAAAAAAAAAAAAAAAAAAAAAAAAAAAAAAAAAAAAAAAAAAAAAAAAAAAAAAAAAAAAAAAAAAAAAAAAAAAAAAAAAAAAAAAAAAAAAAAAAAAAAAAAAAAAAAAFAAAADwAAAABAAAAAAAAAAAAAAA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A////AQAAAAAAAAAAAAAAAAAAAAAAAAAAAAAAAAAAAAAAAAAAAAAAAH9/fwD4+PgDzMzMAMDA/wB/f38AAAAAAAAAAAAAAAAAAAAAAAAAAAAhAAAAGAAAABQAAAAAAAAAAAAAAABLAAAwKgAAEAAAACYAAAAIAAAA//////////8="/>
              </a:ext>
            </a:extLst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>
                <a:solidFill>
                  <a:srgbClr val="FFFFFF"/>
                </a:solidFill>
                <a:latin typeface="Calibri" pitchFamily="2" charset="-52"/>
                <a:ea typeface="DejaVu Sans" pitchFamily="2" charset="-52"/>
                <a:cs typeface="DejaVu Sans" pitchFamily="2" charset="-52"/>
              </a:defRPr>
            </a:pPr>
          </a:p>
        </p:txBody>
      </p:sp>
      <p:sp>
        <p:nvSpPr>
          <p:cNvPr id="3" name="TextBox 3"/>
          <p:cNvSpPr>
            <a:extLst>
              <a:ext uri="smNativeData">
                <pr:smNativeData xmlns:pr="smNativeData" val="SMDATA_13_WFJqYRMAAAAlAAAAZAAAAE0A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d3d0F////AQAAAAAAAAAAAAAAAAAAAAAAAAAAAAAAAAAAAAAAAAAAAAAAAH9/fwD4+PgDzMzMAMDA/wB/f38AAAAAAAAAAAAAAAAAAAAAAAAAAAAhAAAAGAAAABQAAAD2CgAASAQAAIEwAABCCAAAECAAACYAAAAIAAAA//////////8="/>
              </a:ext>
            </a:extLst>
          </p:cNvSpPr>
          <p:nvPr/>
        </p:nvSpPr>
        <p:spPr>
          <a:xfrm>
            <a:off x="1781810" y="695960"/>
            <a:ext cx="6102985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/>
            <a:r>
              <a:rPr b="1">
                <a:solidFill>
                  <a:schemeClr val="bg1"/>
                </a:solidFill>
                <a:latin typeface="YS Text" pitchFamily="0" charset="0"/>
                <a:ea typeface="DejaVu Sans" pitchFamily="2" charset="-52"/>
                <a:cs typeface="DejaVu Sans" pitchFamily="2" charset="-52"/>
              </a:rPr>
              <a:t>Точка</a:t>
            </a:r>
            <a:r>
              <a:rPr>
                <a:solidFill>
                  <a:schemeClr val="bg1"/>
                </a:solidFill>
                <a:latin typeface="YS Text" pitchFamily="0" charset="0"/>
                <a:ea typeface="DejaVu Sans" pitchFamily="2" charset="-52"/>
                <a:cs typeface="DejaVu Sans" pitchFamily="2" charset="-52"/>
              </a:rPr>
              <a:t> </a:t>
            </a:r>
            <a:r>
              <a:rPr b="1">
                <a:solidFill>
                  <a:schemeClr val="bg1"/>
                </a:solidFill>
                <a:latin typeface="YS Text" pitchFamily="0" charset="0"/>
                <a:ea typeface="DejaVu Sans" pitchFamily="2" charset="-52"/>
                <a:cs typeface="DejaVu Sans" pitchFamily="2" charset="-52"/>
              </a:rPr>
              <a:t>бифуркации</a:t>
            </a:r>
            <a:r>
              <a:rPr>
                <a:solidFill>
                  <a:schemeClr val="bg1"/>
                </a:solidFill>
                <a:latin typeface="YS Text" pitchFamily="0" charset="0"/>
                <a:ea typeface="DejaVu Sans" pitchFamily="2" charset="-52"/>
                <a:cs typeface="DejaVu Sans" pitchFamily="2" charset="-52"/>
              </a:rPr>
              <a:t> — смена установившегося режима работы системы, 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4" name="Изображение1"/>
          <p:cNvPicPr>
            <a:picLocks noChangeAspect="1"/>
            <a:extLst>
              <a:ext uri="smNativeData">
                <pr:smNativeData xmlns:pr="smNativeData" val="SMDATA_15_WFJqYRMAAAAlAAAAEQAAAC0A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AcAAAA4AAAAAAAAAAAAAAAAAAAA////AAAAAAAAAAAAAAAAAMkEAAAAAAAAgQ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3d3dBf///wEAAAAAAAAAAAAAAAAAAAAAAAAAAAAAAAAAAAAAAAAAAAAAAAJ/f38A+Pj4A8zMzADAwP8Af39/AAAAAAAAAAAAAAAAAP///wAAAAAAIQAAABgAAAAUAAAAxzoAAAAAAAAASwAAMCoAABAAAAAmAAAACAAAAP//////////"/>
              </a:ext>
            </a:extLst>
          </p:cNvPicPr>
          <p:nvPr/>
        </p:nvPicPr>
        <p:blipFill>
          <a:blip r:embed="rId2"/>
          <a:srcRect l="0" t="12250" r="0" b="1290"/>
          <a:stretch>
            <a:fillRect/>
          </a:stretch>
        </p:blipFill>
        <p:spPr>
          <a:xfrm>
            <a:off x="9554845" y="0"/>
            <a:ext cx="2637155" cy="6858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5" name="Изображение2"/>
          <p:cNvPicPr>
            <a:picLocks noChangeAspect="1"/>
            <a:extLst>
              <a:ext uri="smNativeData">
                <pr:smNativeData xmlns:pr="smNativeData" val="SMDATA_15_WFJqYRMAAAAlAAAAEQAAAC0A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AcAAAA4AAAAAAAAAAAAAAAAAAAA////AAAAAAAAAAAAAAAAAMkEAAAAAAAAgQAAAAAAAABkAAAAZAAAAAAAAAAjAAAABAAAAGQAAAAXAAAAFAAAAAAAAAAAAAAA/38AAP9/AAAAAAAACQAAAAQAAAAAAQABDAAAABAAAAAAAAAAAAAAAAAAAAAAAAAAHgAAAGgAAAAAAAAAAAAAAAAAAAAAAAAAAAAAABAnAAAQJwAAAAAAAAAAAAAAAAAAAAAAAAAAAAAAAAAAAAAAAAAAAAAUAAAAAAAAAMDA/wAAAAAAZAAAADIAAAAAAAAAZAAAAAAAAAB/f38ACgAAAB8AAABUAAAA3d3dBf///wEAAAAAAAAAAAAAAAAAAAAAAAAAAAAAAAAAAAAAAAAAAAAAAAJ/f38A+Pj4A8zMzADAwP8Af39/AAAAAAAAAAAAAAAAAP///wAAAAAAIQAAABgAAAAUAAAAAAAAAAAAAADBCQAAMCoAABAAAAAmAAAACAAAAP//////////"/>
              </a:ext>
            </a:extLst>
          </p:cNvPicPr>
          <p:nvPr/>
        </p:nvPicPr>
        <p:blipFill>
          <a:blip r:embed="rId2"/>
          <a:srcRect l="0" t="12250" r="0" b="1290"/>
          <a:stretch>
            <a:fillRect/>
          </a:stretch>
        </p:blipFill>
        <p:spPr>
          <a:xfrm rot="10800000">
            <a:off x="0" y="0"/>
            <a:ext cx="1585595" cy="6858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6" name="Picture 4"/>
          <p:cNvPicPr>
            <a:picLocks noChangeAspect="1"/>
            <a:extLst>
              <a:ext uri="smNativeData">
                <pr:smNativeData xmlns:pr="smNativeData" val="SMDATA_15_WFJqYRMAAAAlAAAAEQAAAC0A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AcAAAA4AAAAAAAAAAAAAAAAAAAA////AAAAAAAAAAAAAAAAAAAAAAAAAAAAAAAAAAAAAABkAAAAZAAAAAAAAAAjAAAABAAAAGQAAAAXAAAAFAAAAAAAAAAAAAAA/38AAP9/AAAAAAAACQAAAAQAAAAAAQABDAAAABAAAAAAAAAAAAAAAAAAAAAAAAAAHgAAAGgAAAAAAAAAAAAAAAAAAAAAAAAAAAAAABAnAAAQJwAAAAAAAAAAAAAAAAAAAAAAAAAAAAAAAAAAAAAAAAAAAAAUAAAAAAAAAMDA/wAAAAAAZAAAADIAAAAAAAAAZAAAAAAAAAB/f38ACgAAAB8AAABUAAAA3d3dBf///wEAAAAAAAAAAAAAAAAAAAAAAAAAAAAAAAAAAAAAAAAAAAAAAAJ/f38A+Pj4A8zMzADAwP8Af39/AAAAAAAAAAAAAAAAAP///wAAAAAAIQAAABgAAAAUAAAANhsAAP8JAADNOAAAMSA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423410" y="1624965"/>
            <a:ext cx="4810125" cy="360807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Box 9"/>
          <p:cNvSpPr>
            <a:extLst>
              <a:ext uri="smNativeData">
                <pr:smNativeData xmlns:pr="smNativeData" val="SMDATA_13_WFJqYRMAAAAlAAAAZAAAAE0A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d3d0F////AQAAAAAAAAAAAAAAAAAAAAAAAAAAAAAAAAAAAAAAAAAAAAAAAH9/fwD4+PgDzMzMAMDA/wB/f38AAAAAAAAAAAAAAAAAAAAAAAAAAAAhAAAAGAAAABQAAAD2CgAAjAcAADwZAABhIwAAECAAACYAAAAIAAAA//////////8="/>
              </a:ext>
            </a:extLst>
          </p:cNvSpPr>
          <p:nvPr/>
        </p:nvSpPr>
        <p:spPr>
          <a:xfrm>
            <a:off x="1781810" y="1226820"/>
            <a:ext cx="2320290" cy="45243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/>
            <a:r>
              <a:rPr>
                <a:solidFill>
                  <a:schemeClr val="bg1"/>
                </a:solidFill>
                <a:latin typeface="YS Text" pitchFamily="0" charset="0"/>
                <a:ea typeface="DejaVu Sans" pitchFamily="2" charset="-52"/>
                <a:cs typeface="DejaVu Sans" pitchFamily="2" charset="-52"/>
              </a:rPr>
              <a:t>критическое состояние системы, при котором система становится неустойчивой относительно флуктуаций и возникает неопределённость: станет ли состояние системы хаотическим или она перейдёт на новый, более дифференцированный и высокий уровень упорядоченности.</a:t>
            </a:r>
            <a:endParaRPr>
              <a:solidFill>
                <a:schemeClr val="bg1"/>
              </a:solidFill>
              <a:latin typeface="YS Text" pitchFamily="0" charset="0"/>
              <a:ea typeface="DejaVu Sans" pitchFamily="2" charset="-52"/>
              <a:cs typeface="DejaVu Sans" pitchFamily="2" charset="-52"/>
            </a:endParaRPr>
          </a:p>
        </p:txBody>
      </p:sp>
      <p:sp>
        <p:nvSpPr>
          <p:cNvPr id="8" name="Прямоугольник1"/>
          <p:cNvSpPr>
            <a:extLst>
              <a:ext uri="smNativeData">
                <pr:smNativeData xmlns:pr="smNativeData" val="SMDATA_13_WFJqYRMAAAAlAAAAZAAAAA0AAAAAjgAAAEcAAACOAAAARw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d3d0F////AQAAAAAAAAAAAAAAAAAAAAAAAAAAAAAAAAAAAAAAAAAAAAAAAn9/fwD4+PgDzMzMAMDA/wB/f38AAAAAAAAAAAAAAAAAAAAAAAAAAAAhAAAAGAAAABQAAAAAAAAAjCEAAKUCAAB1IgAAAAAAACYAAAAIAAAA//////////8="/>
              </a:ext>
            </a:extLst>
          </p:cNvSpPr>
          <p:nvPr/>
        </p:nvSpPr>
        <p:spPr>
          <a:xfrm>
            <a:off x="0" y="5453380"/>
            <a:ext cx="429895" cy="1479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r>
              <a:rPr lang="ru-ru" sz="900"/>
              <a:t>9</a:t>
            </a:r>
            <a:endParaRPr lang="ru-ru" sz="900"/>
          </a:p>
        </p:txBody>
      </p:sp>
    </p:spTree>
  </p:cSld>
  <p:clrMapOvr>
    <a:masterClrMapping/>
  </p:clrMapOvr>
  <p:transition spd="slow" p14:dur="1800">
    <p:fade/>
    <p:extLst>
      <p:ext uri="smNativeData">
        <pr:smNativeData xmlns:pr="smNativeData" val="WFJqYQAAAAAIBwAAAAAAAAY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extLst>
              <a:ext uri="smNativeData">
                <pr:smNativeData xmlns:pr="smNativeData" val="SMDATA_13_WFJqYRMAAAAlAAAAZAAAAA0AAAAAkAAAAEgAAACQAAAASAAAAAAAAAABAAAAAAAAAAEAAABQAAAAAAAAAAAA4D8AAAAAAADgPwAAAAAAAOA/AAAAAAAA4D8AAAAAAADgPwAAAAAAAOA/AAAAAAAA4D8AAAAAAADgPwAAAAAAAOA/AAAAAAAA4D8CAAAAjAAAAAEAAAAAAAAAAAAAAP///wgAAAAAAAAAAAAAAAAAAAAAAAAAAAAAAAAAAAAAZAAAAAEAAABAAAAAAAAAAAAAAAAAAAAAAAAAAAAAAAAAAAAAAAAAAAAAAAAAAAAAAAAAAAAAAAAAAAAAAAAAAAAAAAAAAAAAAAAAAAAAAAAAAAAAAAAAAAAAAAAAAAAAFAAAADwAAAABAAAAAAAAAAAAAAA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A////AQAAAAAAAAAAAAAAAAAAAAAAAAAAAAAAAAAAAAAAAAAAAAAAAH9/fwD4+PgDzMzMAMDA/wB/f38AAAAAAAAAAAAAAAAAAAAAAAAAAAAhAAAAGAAAABQAAAAAAAAAAAAAAABLAAAwKgAAEAAAACYAAAAIAAAA//////////8="/>
              </a:ext>
            </a:extLst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>
                <a:solidFill>
                  <a:srgbClr val="FFFFFF"/>
                </a:solidFill>
                <a:latin typeface="Calibri" pitchFamily="2" charset="-52"/>
                <a:ea typeface="DejaVu Sans" pitchFamily="2" charset="-52"/>
                <a:cs typeface="DejaVu Sans" pitchFamily="2" charset="-52"/>
              </a:defRPr>
            </a:pPr>
          </a:p>
        </p:txBody>
      </p:sp>
      <p:pic>
        <p:nvPicPr>
          <p:cNvPr id="3" name="Изображение1"/>
          <p:cNvPicPr>
            <a:picLocks noChangeAspect="1"/>
            <a:extLst>
              <a:ext uri="smNativeData">
                <pr:smNativeData xmlns:pr="smNativeData" val="SMDATA_15_WFJqYRMAAAAlAAAAEQAAAC0A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AcAAAA4AAAAAAAAAAAAAAAAAAAA////AAAAAAAAAAAAAAAAAMkEAAAAAAAAgQAAAAAAAABkAAAAZAAAAAAAAAAjAAAABAAAAGQAAAAXAAAAFAAAAAAAAAAAAAAA/38AAP9/AAAAAAAACQAAAAQAAACAgICADAAAABAAAAAAAAAAAAAAAAAAAAAAAAAAHgAAAGgAAAAAAAAAAAAAAAAAAAAAAAAAAAAAABAnAAAQJwAAAAAAAAAAAAAAAAAAAAAAAAAAAAAAAAAAAAAAAAAAAAAUAAAAAAAAAMDA/wAAAAAAZAAAADIAAAAAAAAAZAAAAAAAAAB/f38ACgAAAB8AAABUAAAA3d3dBf///wEAAAAAAAAAAAAAAAAAAAAAAAAAAAAAAAAAAAAAAAAAAAAAAAJ/f38A+Pj4A8zMzADAwP8Af39/AAAAAAAAAAAAAAAAAP///wAAAAAAIQAAABgAAAAUAAAAAAAAAFsgAAAASwAAnzAAABAAAAAmAAAACAAAAP//////////"/>
              </a:ext>
            </a:extLst>
          </p:cNvPicPr>
          <p:nvPr/>
        </p:nvPicPr>
        <p:blipFill>
          <a:blip r:embed="rId2"/>
          <a:srcRect l="0" t="12250" r="0" b="1290"/>
          <a:stretch>
            <a:fillRect/>
          </a:stretch>
        </p:blipFill>
        <p:spPr>
          <a:xfrm rot="5400000">
            <a:off x="4773930" y="485775"/>
            <a:ext cx="2644140" cy="12192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 4"/>
          <p:cNvPicPr>
            <a:picLocks noChangeAspect="1"/>
            <a:extLst>
              <a:ext uri="smNativeData">
                <pr:smNativeData xmlns:pr="smNativeData" val="SMDATA_15_WFJqYRMAAAAlAAAAEQAAAC0A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AcAAAA4AAAAAAAAAAAAAAAAAAAA////AAAAAAAAAAAAAAAAAMkEAAAAAAAAgQAAAAAAAABkAAAAZAAAAAAAAAAjAAAABAAAAGQAAAAXAAAAFAAAAAAAAAAAAAAA/38AAP9/AAAAAAAACQAAAAQAAAAAAQABDAAAABAAAAAAAAAAAAAAAAAAAAAAAAAAHgAAAGgAAAAAAAAAAAAAAAAAAAAAAAAAAAAAABAnAAAQJwAAAAAAAAAAAAAAAAAAAAAAAAAAAAAAAAAAAAAAAAAAAAAUAAAAAAAAAMDA/wAAAAAAZAAAADIAAAAAAAAAZAAAAAAAAAB/f38ACgAAAB8AAABUAAAA3d3dBf///wEAAAAAAAAAAAAAAAAAAAAAAAAAAAAAAAAAAAAAAAAAAAAAAAJ/f38A+Pj4A8zMzADAwP8Af39/AAAAAAAAAAAAAAAAAP///wAAAAAAIQAAABgAAAAUAAAAAAAAALv3//8ASwAAjgYAABAAAAAmAAAACAAAAP//////////"/>
              </a:ext>
            </a:extLst>
          </p:cNvPicPr>
          <p:nvPr/>
        </p:nvPicPr>
        <p:blipFill>
          <a:blip r:embed="rId2"/>
          <a:srcRect l="0" t="12250" r="0" b="1290"/>
          <a:stretch>
            <a:fillRect/>
          </a:stretch>
        </p:blipFill>
        <p:spPr>
          <a:xfrm rot="16200000">
            <a:off x="4890770" y="-6235065"/>
            <a:ext cx="2409825" cy="12192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4"/>
          <p:cNvSpPr>
            <a:extLst>
              <a:ext uri="smNativeData">
                <pr:smNativeData xmlns:pr="smNativeData" val="SMDATA_13_WFJqYRMAAAAlAAAAZAAAAE0A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d3d0F////AQAAAAAAAAAAAAAAAAAAAAAAAAAAAAAAAAAAAAAAAAAAAAAAAH9/fwD4+PgDzMzMAMDA/wB/f38AAAAAAAAAAAAAAAAAAAAAAAAAAAAhAAAAGAAAABQAAACHAgAALAcAAPceAAAmCwAAECAAACYAAAAIAAAA//////////8="/>
              </a:ext>
            </a:extLst>
          </p:cNvSpPr>
          <p:nvPr/>
        </p:nvSpPr>
        <p:spPr>
          <a:xfrm>
            <a:off x="410845" y="1165860"/>
            <a:ext cx="4622800" cy="646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/>
            <a:r>
              <a:rPr>
                <a:solidFill>
                  <a:schemeClr val="bg1"/>
                </a:solidFill>
              </a:rPr>
              <a:t>Примером точек бифуркации может служить история сотовой связи: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6" name="Рисунок 6"/>
          <p:cNvPicPr>
            <a:picLocks noChangeAspect="1"/>
            <a:extLst>
              <a:ext uri="smNativeData">
                <pr:smNativeData xmlns:pr="smNativeData" val="SMDATA_15_WFJqYRMAAAAlAAAAEQAAAC0A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AcAAAA4AAAAAAAAAAAAAAAAAAAA////AAAAAAAAAAAAAAAAAAAAAAAAAAAAAAAAAAAAAABkAAAAZAAAAAAAAAAjAAAABAAAAGQAAAAXAAAAFAAAAAAAAAAAAAAA/38AAP9/AAAAAAAACQAAAAQAAAAAAQABDAAAABAAAAAAAAAAAAAAAAAAAAAAAAAAHgAAAGgAAAAAAAAAAAAAAAAAAAAAAAAAAAAAABAnAAAQJwAAAAAAAAAAAAAAAAAAAAAAAAAAAAAAAAAAAAAAAAAAAAAUAAAAAAAAAMDA/wAAAAAAZAAAADIAAAAAAAAAZAAAAAAAAAB/f38ACgAAAB8AAABUAAAA3d3dBf///wEAAAAAAAAAAAAAAAAAAAAAAAAAAAAAAAAAAAAAAAAAAAAAAAJ/f38A+Pj4A8zMzADAwP8Af39/AAAAAAAAAAAAAAAAAP///wAAAAAAIQAAABgAAAAUAAAAARQAALMKAADZQQAAfR8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3251835" y="1739265"/>
            <a:ext cx="7452360" cy="337947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Прямоугольник1"/>
          <p:cNvSpPr>
            <a:extLst>
              <a:ext uri="smNativeData">
                <pr:smNativeData xmlns:pr="smNativeData" val="SMDATA_13_WFJqYRMAAAAlAAAAZAAAAA0AAAAAjgAAAEcAAACOAAAARw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d3d0F////AQAAAAAAAAAAAAAAAAAAAAAAAAAAAAAAAAAAAAAAAAAAAAAAAn9/fwD4+PgDzMzMAMDA/wB/f38AAAAAAAAAAAAAAAAAAAAAAAAAAAAhAAAAGAAAABQAAAAAAAAAjCEAAKUCAAB1IgAAAAAAACYAAAAIAAAA//////////8="/>
              </a:ext>
            </a:extLst>
          </p:cNvSpPr>
          <p:nvPr/>
        </p:nvSpPr>
        <p:spPr>
          <a:xfrm>
            <a:off x="0" y="5453380"/>
            <a:ext cx="429895" cy="1479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r>
              <a:rPr lang="ru-ru" sz="900"/>
              <a:t>10</a:t>
            </a:r>
            <a:endParaRPr lang="ru-ru" sz="900"/>
          </a:p>
        </p:txBody>
      </p:sp>
    </p:spTree>
  </p:cSld>
  <p:clrMapOvr>
    <a:masterClrMapping/>
  </p:clrMapOvr>
  <p:transition spd="med" p14:dur="1250">
    <p:fade/>
    <p:extLst>
      <p:ext uri="smNativeData">
        <pr:smNativeData xmlns:pr="smNativeData" val="WFJqYQAAAADiBAAAAAAAAAY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extLst>
              <a:ext uri="smNativeData">
                <pr:smNativeData xmlns:pr="smNativeData" val="SMDATA_13_WFJqYRMAAAAlAAAAZAAAAA0AAAAAkAAAAEgAAACQAAAASAAAAAAAAAABAAAAAAAAAAEAAABQAAAAAAAAAAAA4D8AAAAAAADgPwAAAAAAAOA/AAAAAAAA4D8AAAAAAADgPwAAAAAAAOA/AAAAAAAA4D8AAAAAAADgPwAAAAAAAOA/AAAAAAAA4D8CAAAAjAAAAAEAAAAAAAAAAAAAAP///wgAAAAAAAAAAAAAAAAAAAAAAAAAAAAAAAAAAAAAZAAAAAEAAABAAAAAAAAAAAAAAAAAAAAAAAAAAAAAAAAAAAAAAAAAAAAAAAAAAAAAAAAAAAAAAAAAAAAAAAAAAAAAAAAAAAAAAAAAAAAAAAAAAAAAAAAAAAAAAAAAAAAAFAAAADwAAAABAAAAAAAAAAAAAAA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A////AQAAAAAAAAAAAAAAAAAAAAAAAAAAAAAAAAAAAAAAAAAAAAAAAH9/fwD4+PgDzMzMAMDA/wB/f38AAAAAAAAAAAAAAAAAAAAAAAAAAAAhAAAAGAAAABQAAAAAAAAAAAAAAABLAAAwKgAAEAAAACYAAAAIAAAA//////////8="/>
              </a:ext>
            </a:extLst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>
                <a:solidFill>
                  <a:srgbClr val="FFFFFF"/>
                </a:solidFill>
                <a:latin typeface="Calibri" pitchFamily="2" charset="-52"/>
                <a:ea typeface="DejaVu Sans" pitchFamily="2" charset="-52"/>
                <a:cs typeface="DejaVu Sans" pitchFamily="2" charset="-52"/>
              </a:defRPr>
            </a:pPr>
          </a:p>
        </p:txBody>
      </p:sp>
      <p:pic>
        <p:nvPicPr>
          <p:cNvPr id="3" name="Picture 4"/>
          <p:cNvPicPr>
            <a:picLocks noChangeAspect="1"/>
            <a:extLst>
              <a:ext uri="smNativeData">
                <pr:smNativeData xmlns:pr="smNativeData" val="SMDATA_15_WFJqYRMAAAAlAAAAEQAAAC0A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AcAAAA4AAAAAAAAAAAAAAAAAAAA////AAAAAAAAAAAAAAAAAMkEAAAAAAAAgQAAAAAAAABkAAAAZAAAAAAAAAAjAAAABAAAAGQAAAAXAAAAFAAAAAAAAAAAAAAA/38AAP9/AAAAAAAACQAAAAQAAAAAAQABDAAAABAAAAAAAAAAAAAAAAAAAAAAAAAAHgAAAGgAAAAAAAAAAAAAAAAAAAAAAAAAAAAAABAnAAAQJwAAAAAAAAAAAAAAAAAAAAAAAAAAAAAAAAAAAAAAAAAAAAAUAAAAAAAAAMDA/wAAAAAAZAAAADIAAAAAAAAAZAAAAAAAAAB/f38ACgAAAB8AAABUAAAA3d3dBf///wEAAAAAAAAAAAAAAAAAAAAAAAAAAAAAAAAAAAAAAAAAAAAAAAJ/f38A+Pj4A8zMzADAwP8Af39/AAAAAAAAAAAAAAAAAP///wAAAAAAIQAAABgAAAAUAAAAxzoAAAAAAAAASwAAMCoAABAAAAAmAAAACAAAAP//////////"/>
              </a:ext>
            </a:extLst>
          </p:cNvPicPr>
          <p:nvPr/>
        </p:nvPicPr>
        <p:blipFill>
          <a:blip r:embed="rId2"/>
          <a:srcRect l="0" t="12250" r="0" b="1290"/>
          <a:stretch>
            <a:fillRect/>
          </a:stretch>
        </p:blipFill>
        <p:spPr>
          <a:xfrm>
            <a:off x="9554845" y="0"/>
            <a:ext cx="2637155" cy="6858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Box 3"/>
          <p:cNvSpPr>
            <a:extLst>
              <a:ext uri="smNativeData">
                <pr:smNativeData xmlns:pr="smNativeData" val="SMDATA_13_WFJqYRMAAAAlAAAAZAAAAE0A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d3d0F////AQAAAAAAAAAAAAAAAAAAAAAAAAAAAAAAAAAAAAAAAAAAAAAAAH9/fwD4+PgDzMzMAMDA/wB/f38AAAAAAAAAAAAAAAAAAAAAAAAAAAAhAAAAGAAAABQAAABMBgAAeAUAAMMjAACPDgAAECAAACYAAAAIAAAA//////////8="/>
              </a:ext>
            </a:extLst>
          </p:cNvSpPr>
          <p:nvPr/>
        </p:nvSpPr>
        <p:spPr>
          <a:xfrm>
            <a:off x="1023620" y="889000"/>
            <a:ext cx="4789805" cy="14776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/>
            <a:r>
              <a:rPr>
                <a:solidFill>
                  <a:schemeClr val="bg1"/>
                </a:solidFill>
              </a:rPr>
              <a:t>Значит, точка бифуркации – переломный момент в системе, смена чего-либо на более актуальное, либо момент усовершенствования системы.</a:t>
            </a:r>
            <a:endParaRPr>
              <a:solidFill>
                <a:schemeClr val="bg1"/>
              </a:solidFill>
            </a:endParaRPr>
          </a:p>
          <a:p>
            <a:pPr/>
            <a:endParaRPr>
              <a:solidFill>
                <a:schemeClr val="bg1"/>
              </a:solidFill>
            </a:endParaRPr>
          </a:p>
        </p:txBody>
      </p:sp>
      <p:pic>
        <p:nvPicPr>
          <p:cNvPr id="5" name="Изображение1"/>
          <p:cNvPicPr>
            <a:picLocks noChangeAspect="1"/>
            <a:extLst>
              <a:ext uri="smNativeData">
                <pr:smNativeData xmlns:pr="smNativeData" val="SMDATA_15_WFJqYRMAAAAlAAAAEQAAAC0A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AcAAAA4AAAAAAAAAAAAAAAAAAAA////AAAAAAAAAAAAAAAAAAAAAAAAAAAAAAAAAAAAAABkAAAAZAAAAAAAAAAjAAAABAAAAGQAAAAXAAAAFAAAAAAAAAAAAAAA/38AAP9/AAAAAAAACQAAAAQAAAAAAQABDAAAABAAAAAAAAAAAAAAAAAAAAAAAAAAHgAAAGgAAAAAAAAAAAAAAAAAAAAAAAAAAAAAABAnAAAQJwAAAAAAAAAAAAAAAAAAAAAAAAAAAAAAAAAAAAAAAAAAAAAUAAAAAAAAAMDA/wAAAAAAZAAAADIAAAAAAAAAZAAAAAAAAAB/f38ACgAAAB8AAABUAAAA3d3dBf///wEAAAAAAAAAAAAAAAAAAAAAAAAAAAAAAAAAAAAAAAAAAAAAAAJ/f38A+Pj4A8zMzADAwP8Af39/AAAAAAAAAAAAAAAAAP///wAAAAAAIQAAABgAAAAUAAAA+hAAAJcMAAD7NAAAmCc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759710" y="2046605"/>
            <a:ext cx="5852795" cy="43897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Прямоугольник1"/>
          <p:cNvSpPr>
            <a:extLst>
              <a:ext uri="smNativeData">
                <pr:smNativeData xmlns:pr="smNativeData" val="SMDATA_13_WFJqYRMAAAAlAAAAZAAAAA0AAAAAjgAAAEcAAACOAAAARw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d3d0F////AQAAAAAAAAAAAAAAAAAAAAAAAAAAAAAAAAAAAAAAAAAAAAAAAn9/fwD4+PgDzMzMAMDA/wB/f38AAAAAAAAAAAAAAAAAAAAAAAAAAAAhAAAAGAAAABQAAAAAAAAAjCEAAKUCAAB1IgAAAAAAACYAAAAIAAAA//////////8="/>
              </a:ext>
            </a:extLst>
          </p:cNvSpPr>
          <p:nvPr/>
        </p:nvSpPr>
        <p:spPr>
          <a:xfrm>
            <a:off x="0" y="5453380"/>
            <a:ext cx="429895" cy="1479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r>
              <a:rPr lang="ru-ru" sz="900"/>
              <a:t>11</a:t>
            </a:r>
            <a:endParaRPr lang="ru-ru" sz="900"/>
          </a:p>
        </p:txBody>
      </p:sp>
    </p:spTree>
  </p:cSld>
  <p:clrMapOvr>
    <a:masterClrMapping/>
  </p:clrMapOvr>
  <p:transition spd="med" p14:dur="1300">
    <p:pull/>
    <p:extLst>
      <p:ext uri="smNativeData">
        <pr:smNativeData xmlns:pr="smNativeData" val="WFJqYQAAAAAUBQAAAAAAAAc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extLst>
              <a:ext uri="smNativeData">
                <pr:smNativeData xmlns:pr="smNativeData" val="SMDATA_13_WFJqYRMAAAAlAAAAZAAAAA0AAAAAkAAAAEgAAACQAAAASAAAAAAAAAABAAAAAAAAAAEAAABQAAAAAAAAAAAA4D8AAAAAAADgPwAAAAAAAOA/AAAAAAAA4D8AAAAAAADgPwAAAAAAAOA/AAAAAAAA4D8AAAAAAADgPwAAAAAAAOA/AAAAAAAA4D8CAAAAjAAAAAEAAAAAAAAAAAAAAP///wgAAAAAAAAAAAAAAAAAAAAAAAAAAAAAAAAAAAAAZAAAAAEAAABAAAAAAAAAAAAAAAAAAAAAAAAAAAAAAAAAAAAAAAAAAAAAAAAAAAAAAAAAAAAAAAAAAAAAAAAAAAAAAAAAAAAAAAAAAAAAAAAAAAAAAAAAAAAAAAAAAAAAFAAAADwAAAABAAAAAAAAAAAAAAA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A////AQAAAAAAAAAAAAAAAAAAAAAAAAAAAAAAAAAAAAAAAAAAAAAAAH9/fwD4+PgDzMzMAMDA/wB/f38AAAAAAAAAAAAAAAAAAAAAAAAAAAAhAAAAGAAAABQAAAAAAAAAAAAAAABLAAAwKgAAEAAAACYAAAAIAAAA//////////8="/>
              </a:ext>
            </a:extLst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>
                <a:solidFill>
                  <a:srgbClr val="FFFFFF"/>
                </a:solidFill>
                <a:latin typeface="Calibri" pitchFamily="2" charset="-52"/>
                <a:ea typeface="DejaVu Sans" pitchFamily="2" charset="-52"/>
                <a:cs typeface="DejaVu Sans" pitchFamily="2" charset="-52"/>
              </a:defRPr>
            </a:pPr>
          </a:p>
        </p:txBody>
      </p:sp>
      <p:pic>
        <p:nvPicPr>
          <p:cNvPr id="3" name="Изображение1"/>
          <p:cNvPicPr>
            <a:picLocks noChangeAspect="1"/>
            <a:extLst>
              <a:ext uri="smNativeData">
                <pr:smNativeData xmlns:pr="smNativeData" val="SMDATA_15_WFJqYRMAAAAlAAAAEQAAAC0A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AcAAAA4AAAAAAAAAAAAAAAAAAAA////AAAAAAAAAAAAAAAAAMkEAAAAAAAAgQAAAAAAAABkAAAAZAAAAAAAAAAjAAAABAAAAGQAAAAXAAAAFAAAAAAAAAAAAAAA/38AAP9/AAAAAAAACQAAAAQAAAACAAAADAAAABAAAAAAAAAAAAAAAAAAAAAAAAAAHgAAAGgAAAAAAAAAAAAAAAAAAAAAAAAAAAAAABAnAAAQJwAAAAAAAAAAAAAAAAAAAAAAAAAAAAAAAAAAAAAAAAAAAAAUAAAAAAAAAMDA/wAAAAAAZAAAADIAAAAAAAAAZAAAAAAAAAB/f38ACgAAAB8AAABUAAAA3d3dBf///wEAAAAAAAAAAAAAAAAAAAAAAAAAAAAAAAAAAAAAAAAAAAAAAAJ/f38A+Pj4A8zMzADAwP8Af39/AAAAAAAAAAAAAAAAAP///wAAAAAAIQAAABgAAAAUAAAAAAAAAAAAAADBCQAAMCoAABAAAAAmAAAACAAAAP//////////"/>
              </a:ext>
            </a:extLst>
          </p:cNvPicPr>
          <p:nvPr/>
        </p:nvPicPr>
        <p:blipFill>
          <a:blip r:embed="rId2"/>
          <a:srcRect l="0" t="12250" r="0" b="1290"/>
          <a:stretch>
            <a:fillRect/>
          </a:stretch>
        </p:blipFill>
        <p:spPr>
          <a:xfrm rot="10800000">
            <a:off x="0" y="0"/>
            <a:ext cx="1585595" cy="6858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 4"/>
          <p:cNvPicPr>
            <a:picLocks noChangeAspect="1"/>
            <a:extLst>
              <a:ext uri="smNativeData">
                <pr:smNativeData xmlns:pr="smNativeData" val="SMDATA_15_WFJqYRMAAAAlAAAAEQAAAC0A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AcAAAA4AAAAAAAAAAAAAAAAAAAA////AAAAAAAAAAAAAAAAAMkEAAAAAAAAgQAAAAAAAABkAAAAZAAAAAAAAAAjAAAABAAAAGQAAAAXAAAAFAAAAAAAAAAAAAAA/38AAP9/AAAAAAAACQAAAAQAAABZAgAADAAAABAAAAAAAAAAAAAAAAAAAAAAAAAAHgAAAGgAAAAAAAAAAAAAAAAAAAAAAAAAAAAAABAnAAAQJwAAAAAAAAAAAAAAAAAAAAAAAAAAAAAAAAAAAAAAAAAAAAAUAAAAAAAAAMDA/wAAAAAAZAAAADIAAAAAAAAAZAAAAAAAAAB/f38ACgAAAB8AAABUAAAA3d3dBf///wEAAAAAAAAAAAAAAAAAAAAAAAAAAAAAAAAAAAAAAAAAAAAAAAJ/f38A+Pj4A8zMzADAwP8Af39/AAAAAAAAAAAAAAAAAP///wAAAAAAIQAAABgAAAAUAAAAxzoAAAAAAAAASwAAMCoAABAAAAAmAAAACAAAAP//////////"/>
              </a:ext>
            </a:extLst>
          </p:cNvPicPr>
          <p:nvPr/>
        </p:nvPicPr>
        <p:blipFill>
          <a:blip r:embed="rId2"/>
          <a:srcRect l="0" t="12250" r="0" b="1290"/>
          <a:stretch>
            <a:fillRect/>
          </a:stretch>
        </p:blipFill>
        <p:spPr>
          <a:xfrm>
            <a:off x="9554845" y="0"/>
            <a:ext cx="2637155" cy="6858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4"/>
          <p:cNvSpPr>
            <a:extLst>
              <a:ext uri="smNativeData">
                <pr:smNativeData xmlns:pr="smNativeData" val="SMDATA_13_WFJqYRMAAAAlAAAAZAAAAE0A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d3d0F////AQAAAAAAAAAAAAAAAAAAAAAAAAAAAAAAAAAAAAAAAAAAAAAAAH9/fwD4+PgDzMzMAMDA/wB/f38AAAAAAAAAAAAAAAAAAAAAAAAAAAAhAAAAGAAAABQAAABaCgAA5wwAAJ8rAABJFAAAECAAACYAAAAIAAAA//////////8="/>
              </a:ext>
            </a:extLst>
          </p:cNvSpPr>
          <p:nvPr/>
        </p:nvSpPr>
        <p:spPr>
          <a:xfrm>
            <a:off x="1682750" y="2097405"/>
            <a:ext cx="5408295" cy="12001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/>
            <a:r>
              <a:rPr>
                <a:solidFill>
                  <a:schemeClr val="bg1"/>
                </a:solidFill>
              </a:rPr>
              <a:t>Турбулентность – широко распространенное в природе явление самоорганизации, связанное с регулярными или хаотическими переходами от беспорядка к порядку и обратно.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6" name="Рисунок 7"/>
          <p:cNvPicPr>
            <a:picLocks noChangeAspect="1"/>
            <a:extLst>
              <a:ext uri="smNativeData">
                <pr:smNativeData xmlns:pr="smNativeData" val="SMDATA_15_WFJqYRMAAAAlAAAAEQAAAC0A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3d3dBf///wEAAAAAAAAAAAAAAAAAAAAAAAAAAAAAAAAAAAAAAAAAAAAAAAJ/f38A+Pj4A8zMzADAwP8Af39/AAAAAAAAAAAAAAAAAP///wAAAAAAIQAAABgAAAAUAAAA2y4AAPIGAACDPgAAux4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616825" y="1129030"/>
            <a:ext cx="2545080" cy="386651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7" name="Рисунок 9"/>
          <p:cNvPicPr>
            <a:picLocks noChangeAspect="1"/>
            <a:extLst>
              <a:ext uri="smNativeData">
                <pr:smNativeData xmlns:pr="smNativeData" val="SMDATA_15_WFJqYRMAAAAlAAAAEQAAAC0A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3d3dBf///wEAAAAAAAAAAAAAAAAAAAAAAAAAAAAAAAAAAAAAAAAAAAAAAAJ/f38A+Pj4A8zMzADAwP8Af39/AAAAAAAAAAAAAAAAAP///wAAAAAAIQAAABgAAAAUAAAAwQkAAHQVAABCLgAAXhw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1585595" y="3487420"/>
            <a:ext cx="5934075" cy="11239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Прямоугольник1"/>
          <p:cNvSpPr>
            <a:extLst>
              <a:ext uri="smNativeData">
                <pr:smNativeData xmlns:pr="smNativeData" val="SMDATA_13_WFJqYRMAAAAlAAAAZAAAAA0AAAAAjgAAAEcAAACOAAAARw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d3d0F////AQAAAAAAAAAAAAAAAAAAAAAAAAAAAAAAAAAAAAAAAAAAAAAAAn9/fwD4+PgDzMzMAMDA/wB/f38AAAAAAAAAAAAAAAAAAAAAAAAAAAAhAAAAGAAAABQAAAAAAAAAjCEAAKUCAAB1IgAAAAAAACYAAAAIAAAA//////////8="/>
              </a:ext>
            </a:extLst>
          </p:cNvSpPr>
          <p:nvPr/>
        </p:nvSpPr>
        <p:spPr>
          <a:xfrm>
            <a:off x="0" y="5453380"/>
            <a:ext cx="429895" cy="1479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r>
              <a:rPr lang="ru-ru" sz="900"/>
              <a:t>12</a:t>
            </a:r>
            <a:endParaRPr lang="ru-ru" sz="900"/>
          </a:p>
        </p:txBody>
      </p:sp>
    </p:spTree>
  </p:cSld>
  <p:clrMapOvr>
    <a:masterClrMapping/>
  </p:clrMapOvr>
  <p:transition spd="fast" p14:dur="700">
    <p:fade/>
    <p:extLst>
      <p:ext uri="smNativeData">
        <pr:smNativeData xmlns:pr="smNativeData" val="WFJqYQAAAAC8AgAAAAAAAAY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extLst>
              <a:ext uri="smNativeData">
                <pr:smNativeData xmlns:pr="smNativeData" val="SMDATA_13_WFJqYRMAAAAlAAAAZAAAAA0AAAAAkAAAAEgAAACQAAAASAAAAAAAAAABAAAAAAAAAAEAAABQAAAAAAAAAAAA4D8AAAAAAADgPwAAAAAAAOA/AAAAAAAA4D8AAAAAAADgPwAAAAAAAOA/AAAAAAAA4D8AAAAAAADgPwAAAAAAAOA/AAAAAAAA4D8CAAAAjAAAAAEAAAAAAAAAAAAAAP///wgAAAAAAAAAAAAAAAAAAAAAAAAAAAAAAAAAAAAAZAAAAAEAAABAAAAAAAAAAAAAAAAAAAAAAAAAAAAAAAAAAAAAAAAAAAAAAAAAAAAAAAAAAAAAAAAAAAAAAAAAAAAAAAAAAAAAAAAAAAAAAAAAAAAAAAAAAAAAAAAAAAAAFAAAADwAAAABAAAAAAAAAAAAAAA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A////AQAAAAAAAAAAAAAAAAAAAAAAAAAAAAAAAAAAAAAAAAAAAAAAAH9/fwD4+PgDzMzMAMDA/wB/f38AAAAAAAAAAAAAAAAAAAAAAAAAAAAhAAAAGAAAABQAAAAAAAAAAAAAAABLAAAwKgAAEAAAACYAAAAIAAAA//////////8="/>
              </a:ext>
            </a:extLst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>
                <a:solidFill>
                  <a:srgbClr val="FFFFFF"/>
                </a:solidFill>
                <a:latin typeface="Calibri" pitchFamily="2" charset="-52"/>
                <a:ea typeface="DejaVu Sans" pitchFamily="2" charset="-52"/>
                <a:cs typeface="DejaVu Sans" pitchFamily="2" charset="-52"/>
              </a:defRPr>
            </a:pPr>
          </a:p>
        </p:txBody>
      </p:sp>
      <p:pic>
        <p:nvPicPr>
          <p:cNvPr id="3" name="Picture 4"/>
          <p:cNvPicPr>
            <a:picLocks noChangeAspect="1"/>
            <a:extLst>
              <a:ext uri="smNativeData">
                <pr:smNativeData xmlns:pr="smNativeData" val="SMDATA_15_WFJqYRMAAAAlAAAAEQAAAC0A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AcAAAA4AAAAAAAAAAAAAAAAAAAA////AAAAAAAAAAAAAAAAAMkEAAAAAAAAgQAAAAAAAABkAAAAZAAAAAAAAAAjAAAABAAAAGQAAAAXAAAAFAAAAAAAAAAAAAAA/38AAP9/AAAAAAAACQAAAAQAAAD6AAAADAAAABAAAAAAAAAAAAAAAAAAAAAAAAAAHgAAAGgAAAAAAAAAAAAAAAAAAAAAAAAAAAAAABAnAAAQJwAAAAAAAAAAAAAAAAAAAAAAAAAAAAAAAAAAAAAAAAAAAAAUAAAAAAAAAMDA/wAAAAAAZAAAADIAAAAAAAAAZAAAAAAAAAB/f38ACgAAAB8AAABUAAAA3d3dBf///wEAAAAAAAAAAAAAAAAAAAAAAAAAAAAAAAAAAAAAAAAAAAAAAAJ/f38A+Pj4A8zMzADAwP8Af39/AAAAAAAAAAAAAAAAAP///wAAAAAAIQAAABgAAAAUAAAAAAAAALv3//8ASwAAjgYAABAAAAAmAAAACAAAAP//////////"/>
              </a:ext>
            </a:extLst>
          </p:cNvPicPr>
          <p:nvPr/>
        </p:nvPicPr>
        <p:blipFill>
          <a:blip r:embed="rId2"/>
          <a:srcRect l="0" t="12250" r="0" b="1290"/>
          <a:stretch>
            <a:fillRect/>
          </a:stretch>
        </p:blipFill>
        <p:spPr>
          <a:xfrm rot="16200000">
            <a:off x="4890770" y="-6235065"/>
            <a:ext cx="2409825" cy="12192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Изображение1"/>
          <p:cNvPicPr>
            <a:picLocks noChangeAspect="1"/>
            <a:extLst>
              <a:ext uri="smNativeData">
                <pr:smNativeData xmlns:pr="smNativeData" val="SMDATA_15_WFJqYRMAAAAlAAAAEQAAAC0A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AcAAAA4AAAAAAAAAAAAAAAAAAAA////AAAAAAAAAAAAAAAAAMkEAAAAAAAAgQAAAAAAAABkAAAAZAAAAAAAAAAjAAAABAAAAGQAAAAXAAAAFAAAAAAAAAAAAAAA/38AAP9/AAAAAAAACQAAAAQAAAAFAAAADAAAABAAAAAAAAAAAAAAAAAAAAAAAAAAHgAAAGgAAAAAAAAAAAAAAAAAAAAAAAAAAAAAABAnAAAQJwAAAAAAAAAAAAAAAAAAAAAAAAAAAAAAAAAAAAAAAAAAAAAUAAAAAAAAAMDA/wAAAAAAZAAAADIAAAAAAAAAZAAAAAAAAAB/f38ACgAAAB8AAABUAAAA3d3dBf///wEAAAAAAAAAAAAAAAAAAAAAAAAAAAAAAAAAAAAAAAAAAAAAAAJ/f38A+Pj4A8zMzADAwP8Af39/AAAAAAAAAAAAAAAAAP///wAAAAAAIQAAABgAAAAUAAAAAAAAAFsgAAAASwAAnzAAABAAAAAmAAAACAAAAP//////////"/>
              </a:ext>
            </a:extLst>
          </p:cNvPicPr>
          <p:nvPr/>
        </p:nvPicPr>
        <p:blipFill>
          <a:blip r:embed="rId2"/>
          <a:srcRect l="0" t="12250" r="0" b="1290"/>
          <a:stretch>
            <a:fillRect/>
          </a:stretch>
        </p:blipFill>
        <p:spPr>
          <a:xfrm rot="5400000">
            <a:off x="4773930" y="485775"/>
            <a:ext cx="2644140" cy="12192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4"/>
          <p:cNvSpPr>
            <a:extLst>
              <a:ext uri="smNativeData">
                <pr:smNativeData xmlns:pr="smNativeData" val="SMDATA_13_WFJqYRMAAAAlAAAAZAAAAE0A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d3d0F////AQAAAAAAAAAAAAAAAAAAAAAAAAAAAAAAAAAAAAAAAAAAAAAAAH9/fwD4+PgDzMzMAMDA/wB/f38AAAAAAAAAAAAAAAAAAAAAAAAAAAAhAAAAGAAAABQAAAC+AwAA2gwAAKcaAADwFQAAECAAACYAAAAIAAAA//////////8="/>
              </a:ext>
            </a:extLst>
          </p:cNvSpPr>
          <p:nvPr/>
        </p:nvSpPr>
        <p:spPr>
          <a:xfrm>
            <a:off x="608330" y="2089150"/>
            <a:ext cx="3724275" cy="14770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/>
            <a:r>
              <a:rPr>
                <a:solidFill>
                  <a:schemeClr val="bg1"/>
                </a:solidFill>
              </a:rPr>
              <a:t>Всем известный пример – турбулентность воздушных потоков - </a:t>
            </a:r>
            <a:r>
              <a:rPr>
                <a:solidFill>
                  <a:schemeClr val="bg1"/>
                </a:solidFill>
                <a:latin typeface="YS Text" pitchFamily="0" charset="0"/>
                <a:ea typeface="DejaVu Sans" pitchFamily="2" charset="-52"/>
                <a:cs typeface="DejaVu Sans" pitchFamily="2" charset="-52"/>
              </a:rPr>
              <a:t>хаотически неупорядоченное движение объемов воздуха самых различных масштабов.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6" name="Picture 2"/>
          <p:cNvPicPr>
            <a:picLocks noChangeAspect="1"/>
            <a:extLst>
              <a:ext uri="smNativeData">
                <pr:smNativeData xmlns:pr="smNativeData" val="SMDATA_15_WFJqYRMAAAAlAAAAEQAAAC0A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AcAAAA4AAAAAAAAAAAAAAAAAAAA////AAAAAAAAAAAAAAAAAAAAAAAAAAAAAAAAAAAAAABkAAAAZAAAAAAAAAAjAAAABAAAAGQAAAAXAAAAFAAAAAAAAAAAAAAA/38AAP9/AAAAAAAACQAAAAQAAAAZAgAADAAAABAAAAAAAAAAAAAAAAAAAAAAAAAAHgAAAGgAAAAAAAAAAAAAAAAAAAAAAAAAAAAAABAnAAAQJwAAAAAAAAAAAAAAAAAAAAAAAAAAAAAAAAAAAAAAAAAAAAAUAAAAAAAAAMDA/wAAAAAAZAAAADIAAAAAAAAAZAAAAAAAAAB/f38ACgAAAB8AAABUAAAA3d3dBf///wEAAAAAAAAAAAAAAAAAAAAAAAAAAAAAAAAAAAAAAAAAAAAAAAJ/f38A+Pj4A8zMzADAwP8Af39/AAAAAAAAAAAAAAAAAP///wAAAAAAIQAAABgAAAAUAAAASR0AANMHAABNPAAAFh8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4760595" y="1271905"/>
            <a:ext cx="5041900" cy="37814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Прямоугольник1"/>
          <p:cNvSpPr>
            <a:extLst>
              <a:ext uri="smNativeData">
                <pr:smNativeData xmlns:pr="smNativeData" val="SMDATA_13_WFJqYRMAAAAlAAAAZAAAAA0AAAAAjgAAAEcAAACOAAAARw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d3d0F////AQAAAAAAAAAAAAAAAAAAAAAAAAAAAAAAAAAAAAAAAAAAAAAAAn9/fwD4+PgDzMzMAMDA/wB/f38AAAAAAAAAAAAAAAAAAAAAAAAAAAAhAAAAGAAAABQAAAAAAAAAjCEAAKUCAAB1IgAAAAAAACYAAAAIAAAA//////////8="/>
              </a:ext>
            </a:extLst>
          </p:cNvSpPr>
          <p:nvPr/>
        </p:nvSpPr>
        <p:spPr>
          <a:xfrm>
            <a:off x="0" y="5453380"/>
            <a:ext cx="429895" cy="1479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r>
              <a:rPr lang="ru-ru" sz="900"/>
              <a:t>13</a:t>
            </a:r>
            <a:endParaRPr lang="ru-ru" sz="900"/>
          </a:p>
        </p:txBody>
      </p:sp>
    </p:spTree>
  </p:cSld>
  <p:clrMapOvr>
    <a:masterClrMapping/>
  </p:clrMapOvr>
  <p:transition spd="slow" p14:dur="1800">
    <p:wipe/>
    <p:extLst>
      <p:ext uri="smNativeData">
        <pr:smNativeData xmlns:pr="smNativeData" val="WFJqYQAAAAAIBwAAAAAAAAo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extLst>
              <a:ext uri="smNativeData">
                <pr:smNativeData xmlns:pr="smNativeData" val="SMDATA_13_WFJqYRMAAAAlAAAAZAAAAA0AAAAAkAAAAEgAAACQAAAASAAAAAAAAAABAAAAAAAAAAEAAABQAAAAAAAAAAAA4D8AAAAAAADgPwAAAAAAAOA/AAAAAAAA4D8AAAAAAADgPwAAAAAAAOA/AAAAAAAA4D8AAAAAAADgPwAAAAAAAOA/AAAAAAAA4D8CAAAAjAAAAAEAAAAAAAAAAAAAAP///wgAAAAAAAAAAAAAAAAAAAAAAAAAAAAAAAAAAAAAZAAAAAEAAABAAAAAAAAAAAAAAAAAAAAAAAAAAAAAAAAAAAAAAAAAAAAAAAAAAAAAAAAAAAAAAAAAAAAAAAAAAAAAAAAAAAAAAAAAAAAAAAAAAAAAAAAAAAAAAAAAAAAAFAAAADwAAAABAAAAAAAAAAAAAAA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A////AQAAAAAAAAAAAAAAAAAAAAAAAAAAAAAAAAAAAAAAAAAAAAAAAH9/fwD4+PgDzMzMAMDA/wB/f38AAAAAAAAAAAAAAAAAAAAAAAAAAAAhAAAAGAAAABQAAAAAAAAAAAAAAABLAAAwKgAAEAAAACYAAAAIAAAA//////////8="/>
              </a:ext>
            </a:extLst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>
                <a:solidFill>
                  <a:srgbClr val="FFFFFF"/>
                </a:solidFill>
                <a:latin typeface="Calibri" pitchFamily="2" charset="-52"/>
                <a:ea typeface="DejaVu Sans" pitchFamily="2" charset="-52"/>
                <a:cs typeface="DejaVu Sans" pitchFamily="2" charset="-52"/>
              </a:defRPr>
            </a:pPr>
          </a:p>
        </p:txBody>
      </p:sp>
      <p:pic>
        <p:nvPicPr>
          <p:cNvPr id="3" name="Picture 4"/>
          <p:cNvPicPr>
            <a:picLocks noChangeAspect="1"/>
            <a:extLst>
              <a:ext uri="smNativeData">
                <pr:smNativeData xmlns:pr="smNativeData" val="SMDATA_15_WFJqYRMAAAAlAAAAEQAAAC0A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AcAAAA4AAAAAAAAAAAAAAAAAAAA////AAAAAAAAAAAAAAAAAMkEAAAAAAAAgQAAAAAAAABkAAAAZAAAAAAAAAAjAAAABAAAAGQAAAAXAAAAFAAAAAAAAAAAAAAA/38AAP9/AAAAAAAACQAAAAQAAAD/////DAAAABAAAAAAAAAAAAAAAAAAAAAAAAAAHgAAAGgAAAAAAAAAAAAAAAAAAAAAAAAAAAAAABAnAAAQJwAAAAAAAAAAAAAAAAAAAAAAAAAAAAAAAAAAAAAAAAAAAAAUAAAAAAAAAMDA/wAAAAAAZAAAADIAAAAAAAAAZAAAAAAAAAB/f38ACgAAAB8AAABUAAAA3d3dBf///wEAAAAAAAAAAAAAAAAAAAAAAAAAAAAAAAAAAAAAAAAAAAAAAAJ/f38A+Pj4A8zMzADAwP8Af39/AAAAAAAAAAAAAAAAAP///wAAAAAAIQAAABgAAAAUAAAAVRYAAAAAAACoSwAAMCoAABAAAAAmAAAACAAAAP//////////"/>
              </a:ext>
            </a:extLst>
          </p:cNvPicPr>
          <p:nvPr/>
        </p:nvPicPr>
        <p:blipFill>
          <a:blip r:embed="rId2"/>
          <a:srcRect l="0" t="12250" r="0" b="1290"/>
          <a:stretch>
            <a:fillRect/>
          </a:stretch>
        </p:blipFill>
        <p:spPr>
          <a:xfrm>
            <a:off x="3630295" y="0"/>
            <a:ext cx="8668385" cy="6858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Box 3"/>
          <p:cNvSpPr>
            <a:extLst>
              <a:ext uri="smNativeData">
                <pr:smNativeData xmlns:pr="smNativeData" val="SMDATA_13_WFJqYRMAAAAlAAAAZAAAAE0A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d3d0F////AQAAAAAAAAAAAAAAAAAAAAAAAAAAAAAAAAAAAAAAAAAAAAAAAH9/fwD4+PgDzMzMAMDA/wB/f38AAAAAAAAAAAAAAAAAAAAAAAAAAAAhAAAAGAAAABQAAADdAgAAfwEAAIIXAACvBAAAECAAACYAAAAIAAAA//////////8="/>
              </a:ext>
            </a:extLst>
          </p:cNvSpPr>
          <p:nvPr/>
        </p:nvSpPr>
        <p:spPr>
          <a:xfrm>
            <a:off x="465455" y="243205"/>
            <a:ext cx="3355975" cy="5181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/>
            <a:r>
              <a:rPr sz="2800">
                <a:solidFill>
                  <a:schemeClr val="bg1"/>
                </a:solidFill>
              </a:rPr>
              <a:t>Источники:</a:t>
            </a:r>
            <a:endParaRPr sz="2800">
              <a:solidFill>
                <a:schemeClr val="bg1"/>
              </a:solidFill>
            </a:endParaRPr>
          </a:p>
        </p:txBody>
      </p:sp>
      <p:sp>
        <p:nvSpPr>
          <p:cNvPr id="5" name="TextBox 5"/>
          <p:cNvSpPr>
            <a:extLst>
              <a:ext uri="smNativeData">
                <pr:smNativeData xmlns:pr="smNativeData" val="SMDATA_13_WFJqYRMAAAAlAAAAZAAAAE0A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d3d0F////AQAAAAAAAAAAAAAAAAAAAAAAAAAAAAAAAAAAAAAAAAAAAAAAAH9/fwD4+PgDzMzMAMDA/wB/f38AAAAAAAAAAAAAAAAAAAAAAAAAAAAhAAAAGAAAABQAAACoAAAAeAUAADMmAAC+BwAAECAAACYAAAAIAAAA//////////8="/>
              </a:ext>
            </a:extLst>
          </p:cNvSpPr>
          <p:nvPr/>
        </p:nvSpPr>
        <p:spPr>
          <a:xfrm>
            <a:off x="106680" y="889000"/>
            <a:ext cx="610298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/>
            <a:r>
              <a:rPr>
                <a:solidFill>
                  <a:schemeClr val="bg1"/>
                </a:solidFill>
              </a:rPr>
              <a:t>https://www.peremeny.ru/books/osminog/1679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6" name="TextBox 7"/>
          <p:cNvSpPr>
            <a:extLst>
              <a:ext uri="smNativeData">
                <pr:smNativeData xmlns:pr="smNativeData" val="SMDATA_13_WFJqYRMAAAAlAAAAZAAAAE0A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d3d0F////AQAAAAAAAAAAAAAAAAAAAAAAAAAAAAAAAAAAAAAAAAAAAAAAAH9/fwD4+PgDzMzMAMDA/wB/f38AAAAAAAAAAAAAAAAAAAAAAAAAAAAhAAAAGAAAABQAAACoAAAA6gcAADMmAAAvCgAAECAAACYAAAAIAAAA//////////8="/>
              </a:ext>
            </a:extLst>
          </p:cNvSpPr>
          <p:nvPr/>
        </p:nvSpPr>
        <p:spPr>
          <a:xfrm>
            <a:off x="106680" y="1286510"/>
            <a:ext cx="6102985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l"/>
            <a:r>
              <a:rPr b="1">
                <a:solidFill>
                  <a:schemeClr val="bg1"/>
                </a:solidFill>
                <a:latin typeface="YS Text" pitchFamily="0" charset="0"/>
                <a:ea typeface="DejaVu Sans" pitchFamily="2" charset="-52"/>
                <a:cs typeface="DejaVu Sans" pitchFamily="2" charset="-52"/>
                <a:hlinkClick r:id="rId3"/>
              </a:rPr>
              <a:t>elib.rshu.ru</a:t>
            </a:r>
            <a:r>
              <a:rPr>
                <a:solidFill>
                  <a:schemeClr val="bg1"/>
                </a:solidFill>
                <a:latin typeface="Verdana" pitchFamily="2" charset="-52"/>
                <a:ea typeface="DejaVu Sans" pitchFamily="2" charset="-52"/>
                <a:cs typeface="DejaVu Sans" pitchFamily="2" charset="-52"/>
                <a:hlinkClick r:id="rId3"/>
              </a:rPr>
              <a:t>›</a:t>
            </a:r>
            <a:r>
              <a:rPr>
                <a:solidFill>
                  <a:schemeClr val="bg1"/>
                </a:solidFill>
                <a:latin typeface="YS Text" pitchFamily="0" charset="0"/>
                <a:ea typeface="DejaVu Sans" pitchFamily="2" charset="-52"/>
                <a:cs typeface="DejaVu Sans" pitchFamily="2" charset="-52"/>
                <a:hlinkClick r:id="rId3"/>
              </a:rPr>
              <a:t>img-216165746.pdf</a:t>
            </a:r>
            <a:endParaRPr>
              <a:solidFill>
                <a:schemeClr val="bg1"/>
              </a:solidFill>
              <a:latin typeface="YS Text" pitchFamily="0" charset="0"/>
              <a:ea typeface="DejaVu Sans" pitchFamily="2" charset="-52"/>
              <a:cs typeface="DejaVu Sans" pitchFamily="2" charset="-52"/>
              <a:hlinkClick r:id="rId3"/>
            </a:endParaRPr>
          </a:p>
        </p:txBody>
      </p:sp>
      <p:sp>
        <p:nvSpPr>
          <p:cNvPr id="7" name="TextBox 9"/>
          <p:cNvSpPr>
            <a:extLst>
              <a:ext uri="smNativeData">
                <pr:smNativeData xmlns:pr="smNativeData" val="SMDATA_13_WFJqYRMAAAAlAAAAZAAAAE0A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d3d0F////AQAAAAAAAAAAAAAAAAAAAAAAAAAAAAAAAAAAAAAAAAAAAAAAAH9/fwD4+PgDzMzMAMDA/wB/f38AAAAAAAAAAAAAAAAAAAAAAAAAAAAhAAAAGAAAABQAAACoAAAAWwoAADMmAAChDAAAECAAACYAAAAIAAAA//////////8="/>
              </a:ext>
            </a:extLst>
          </p:cNvSpPr>
          <p:nvPr/>
        </p:nvSpPr>
        <p:spPr>
          <a:xfrm>
            <a:off x="106680" y="1683385"/>
            <a:ext cx="6102985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 algn="l"/>
            <a:r>
              <a:rPr b="1">
                <a:solidFill>
                  <a:schemeClr val="bg1"/>
                </a:solidFill>
                <a:latin typeface="YS Text" pitchFamily="0" charset="0"/>
                <a:ea typeface="DejaVu Sans" pitchFamily="2" charset="-52"/>
                <a:cs typeface="DejaVu Sans" pitchFamily="2" charset="-52"/>
                <a:hlinkClick r:id="rId4"/>
              </a:rPr>
              <a:t>ru.wikipedia.org</a:t>
            </a:r>
            <a:endParaRPr>
              <a:solidFill>
                <a:schemeClr val="bg1"/>
              </a:solidFill>
              <a:latin typeface="YS Text" pitchFamily="0" charset="0"/>
              <a:ea typeface="DejaVu Sans" pitchFamily="2" charset="-52"/>
              <a:cs typeface="DejaVu Sans" pitchFamily="2" charset="-52"/>
            </a:endParaRPr>
          </a:p>
        </p:txBody>
      </p:sp>
      <p:sp>
        <p:nvSpPr>
          <p:cNvPr id="8" name="TextBox 11"/>
          <p:cNvSpPr>
            <a:extLst>
              <a:ext uri="smNativeData">
                <pr:smNativeData xmlns:pr="smNativeData" val="SMDATA_13_WFJqYRMAAAAlAAAAZAAAAE0A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d3d0F////AQAAAAAAAAAAAAAAAAAAAAAAAAAAAAAAAAAAAAAAAAAAAAAAAH9/fwD4+PgDzMzMAMDA/wB/f38AAAAAAAAAAAAAAAAAAAAAAAAAAAAhAAAAGAAAABQAAACBAAAAzQwAAFsmAAASDwAAECAAACYAAAAIAAAA//////////8="/>
              </a:ext>
            </a:extLst>
          </p:cNvSpPr>
          <p:nvPr/>
        </p:nvSpPr>
        <p:spPr>
          <a:xfrm>
            <a:off x="81915" y="2080895"/>
            <a:ext cx="6153150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/>
            <a:r>
              <a:rPr>
                <a:solidFill>
                  <a:schemeClr val="bg1"/>
                </a:solidFill>
              </a:rPr>
              <a:t>https://youtu.be/FFhUpAYuY7U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9" name="TextBox 13"/>
          <p:cNvSpPr>
            <a:extLst>
              <a:ext uri="smNativeData">
                <pr:smNativeData xmlns:pr="smNativeData" val="SMDATA_13_WFJqYRMAAAAlAAAAZAAAAE0A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ElNR00MAAAAEAAAAAAAAAAAAAAAAAAAAAAAAAAeAAAAaAAAAAAAAAAAAAAAAAAAAAAAAAAAAAAAECcAABAnAAAAAAAAAAAAAAAAAAAAAAAAAAAAAAAAAAAAAAAAAAAAABQAAAAAAAAAwMD/AAAAAABkAAAAMgAAAAAAAABkAAAAAAAAAH9/fwAKAAAAHwAAAFQAAADd3d0F////AQAAAAAAAAAAAAAAAAAAAAAAAAAAAAAAAAAAAAAAAAAAAAAAAH9/fwD4+PgDzMzMAMDA/wB/f38AAAAAAAAAAAAAAAAAAAAAAAAAAAAhAAAAGAAAABQAAACBAAAAEg8AAFsmAABYEQAAECAAACYAAAAIAAAA//////////8="/>
              </a:ext>
            </a:extLst>
          </p:cNvSpPr>
          <p:nvPr/>
        </p:nvSpPr>
        <p:spPr>
          <a:xfrm>
            <a:off x="81915" y="2449830"/>
            <a:ext cx="6153150" cy="3695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/>
            <a:r>
              <a:rPr>
                <a:solidFill>
                  <a:schemeClr val="bg1"/>
                </a:solidFill>
              </a:rPr>
              <a:t>https://yandex.ru/images/search?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0" name="TextBox 15"/>
          <p:cNvSpPr>
            <a:extLst>
              <a:ext uri="smNativeData">
                <pr:smNativeData xmlns:pr="smNativeData" val="SMDATA_13_WFJqYRMAAAAlAAAAZAAAAE0A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Kipq6gMAAAAEAAAAAAAAAAAAAAAAAAAAAAAAAAeAAAAaAAAAAAAAAAAAAAAAAAAAAAAAAAAAAAAECcAABAnAAAAAAAAAAAAAAAAAAAAAAAAAAAAAAAAAAAAAAAAAAAAABQAAAAAAAAAwMD/AAAAAABkAAAAMgAAAAAAAABkAAAAAAAAAH9/fwAKAAAAHwAAAFQAAADd3d0F////AQAAAAAAAAAAAAAAAAAAAAAAAAAAAAAAAAAAAAAAAAAAAAAAAH9/fwD4+PgDzMzMAMDA/wB/f38AAAAAAAAAAAAAAAAAAAAAAAAAAAAhAAAAGAAAABQAAACBAAAAhBEAAFsmAADJEwAAECAAACYAAAAIAAAA//////////8="/>
              </a:ext>
            </a:extLst>
          </p:cNvSpPr>
          <p:nvPr/>
        </p:nvSpPr>
        <p:spPr>
          <a:xfrm>
            <a:off x="81915" y="2847340"/>
            <a:ext cx="6153150" cy="36893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/>
            <a:r>
              <a:rPr>
                <a:solidFill>
                  <a:schemeClr val="bg1"/>
                </a:solidFill>
              </a:rPr>
              <a:t>https://otvet.mail.ru/question/9878733</a:t>
            </a:r>
            <a:endParaRPr>
              <a:solidFill>
                <a:schemeClr val="bg1"/>
              </a:solidFill>
            </a:endParaRPr>
          </a:p>
        </p:txBody>
      </p:sp>
      <p:sp>
        <p:nvSpPr>
          <p:cNvPr id="11" name="Текстовое поле1"/>
          <p:cNvSpPr txBox="1">
            <a:extLst>
              <a:ext uri="smNativeData">
                <pr:smNativeData xmlns:pr="smNativeData" val="SMDATA_13_WFJqYRMAAAAlAAAAEgAAAA8B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d3d0F////AQAAAAAAAAAAAAAAAAAAAAAAAAAAAAAAAAAAAAAAAAAAAAAAAn9/fwD4+PgDzMzMAMDA/wB/f38AAAAAAAAAAAAAAAAAAAAAAAAAAAAhAAAAGAAAABQAAABxAAAAbBMAAN8jAAAsIwAAEAAAACYAAAAIAAAA//////////8="/>
              </a:ext>
            </a:extLst>
          </p:cNvSpPr>
          <p:nvPr/>
        </p:nvSpPr>
        <p:spPr>
          <a:xfrm>
            <a:off x="71755" y="3157220"/>
            <a:ext cx="5759450" cy="2560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lang="ru-ru" u="sng">
                <a:solidFill>
                  <a:schemeClr val="hlink"/>
                </a:solidFill>
                <a:hlinkClick r:id="rId5"/>
              </a:defRPr>
            </a:pPr>
            <a:r>
              <a:rPr lang="ru-ru">
                <a:hlinkClick r:id="rId5"/>
              </a:rPr>
              <a:t>https://ru.wikipedia.org/wiki/Динамическая_система</a:t>
            </a:r>
            <a:endParaRPr lang="ru-ru">
              <a:hlinkClick r:id="rId5"/>
            </a:endParaRPr>
          </a:p>
          <a:p>
            <a:pPr>
              <a:defRPr lang="ru-ru" u="sng">
                <a:solidFill>
                  <a:schemeClr val="hlink"/>
                </a:solidFill>
                <a:hlinkClick r:id="rId5"/>
              </a:defRPr>
            </a:pPr>
            <a:r>
              <a:rPr lang="ru-ru">
                <a:hlinkClick r:id="rId5"/>
              </a:rPr>
              <a:t>https://livepcwiki.ru/wiki/Dynamical_system</a:t>
            </a:r>
            <a:endParaRPr lang="ru-ru">
              <a:hlinkClick r:id="rId5"/>
            </a:endParaRPr>
          </a:p>
          <a:p>
            <a:pPr>
              <a:defRPr lang="ru-ru" u="sng">
                <a:solidFill>
                  <a:schemeClr val="hlink"/>
                </a:solidFill>
                <a:hlinkClick r:id="rId5"/>
              </a:defRPr>
            </a:pPr>
            <a:r>
              <a:rPr lang="ru-ru">
                <a:hlinkClick r:id="rId5"/>
              </a:rPr>
              <a:t>https://bigenc.ru/physics/text/4705070</a:t>
            </a:r>
            <a:endParaRPr lang="ru-ru">
              <a:hlinkClick r:id="rId5"/>
            </a:endParaRPr>
          </a:p>
          <a:p>
            <a:pPr>
              <a:defRPr lang="ru-ru">
                <a:solidFill>
                  <a:srgbClr val="FFFFFF"/>
                </a:solidFill>
              </a:defRPr>
            </a:pPr>
            <a:r>
              <a:t>https://ru.wikipedia.org/wiki/Фазовое_пространство</a:t>
            </a:r>
          </a:p>
        </p:txBody>
      </p:sp>
    </p:spTree>
  </p:cSld>
  <p:clrMapOvr>
    <a:masterClrMapping/>
  </p:clrMapOvr>
  <p:transition spd="med" p14:dur="1500">
    <p:split orient="vert"/>
    <p:extLst>
      <p:ext uri="smNativeData">
        <pr:smNativeData xmlns:pr="smNativeData" val="WFJqYQAAAADcBQAAAAAAAA0AAAAC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extLst>
              <a:ext uri="smNativeData">
                <pr:smNativeData xmlns:pr="smNativeData" val="SMDATA_13_WFJqYRMAAAAlAAAAZAAAAA0AAAAAkAAAAEgAAACQAAAASAAAAAAAAAABAAAAAAAAAAEAAABQAAAAAAAAAAAA4D8AAAAAAADgPwAAAAAAAOA/AAAAAAAA4D8AAAAAAADgPwAAAAAAAOA/AAAAAAAA4D8AAAAAAADgPwAAAAAAAOA/AAAAAAAA4D8CAAAAjAAAAAEAAAAAAAAAAAAAAP///wgAAAAAAAAAAAAAAAAAAAAAAAAAAAAAAAAAAAAAZAAAAAEAAABAAAAAAAAAAAAAAAAAAAAAAAAAAAAAAAAAAAAAAAAAAAAAAAAAAAAAAAAAAAAAAAAAAAAAAAAAAAAAAAAAAAAAAAAAAAAAAAAAAAAAAAAAAAAAAAAAAAAAFAAAADwAAAABAAAAAAAAAAAAAAA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Dc5NzgMAAAAEAAAAAAAAAAAAAAAAAAAAAAAAAAeAAAAaAAAAAAAAAAAAAAAAAAAAAAAAAAAAAAAECcAABAnAAAAAAAAAAAAAAAAAAAAAAAAAAAAAAAAAAAAAAAAAAAAABQAAAAAAAAAwMD/AAAAAABkAAAAMgAAAAAAAABkAAAAAAAAAH9/fwAKAAAAHwAAAFQAAAAAAAAA////AQAAAAAAAAAAAAAAAAAAAAAAAAAAAAAAAAAAAAAAAAAAAAAAAH9/fwD4+PgDzMzMAMDA/wB/f38AAAAAAAAAAAAAAAAAAAAAAAAAAAAhAAAAGAAAABQAAAAAAAAAAAAAAABLAAAwKgAAEAAAACYAAAAIAAAA//////////8="/>
              </a:ext>
            </a:extLst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>
                <a:solidFill>
                  <a:srgbClr val="FFFFFF"/>
                </a:solidFill>
                <a:latin typeface="Calibri" pitchFamily="2" charset="-52"/>
                <a:ea typeface="DejaVu Sans" pitchFamily="2" charset="-52"/>
                <a:cs typeface="DejaVu Sans" pitchFamily="2" charset="-52"/>
              </a:defRPr>
            </a:pPr>
            <a:r>
              <a:rPr sz="4800"/>
              <a:t>Спасибо за внимание</a:t>
            </a:r>
            <a:endParaRPr sz="4800"/>
          </a:p>
        </p:txBody>
      </p:sp>
    </p:spTree>
  </p:cSld>
  <p:clrMapOvr>
    <a:masterClrMapping/>
  </p:clrMapOvr>
  <p:transition spd="slow" p14:dur="4000">
    <p:fade/>
    <p:extLst>
      <p:ext uri="smNativeData">
        <pr:smNativeData xmlns:pr="smNativeData" val="WFJqYQAAAACgDwAAAAAAAAY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2"/>
          <p:cNvPicPr>
            <a:extLst>
              <a:ext uri="smNativeData">
                <pr:smNativeData xmlns:pr="smNativeData" val="SMDATA_15_WFJqYRMAAAAlAAAAEQAAAA0A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D4+PgKAAAAACgAAAAoAAAAZAAAAGQAAAAAAAAAzMzMAAAAAABQAAAAUAAAAGQAAABkAAAAAAAAAAcAAAA4AAAAAAAAAAAAAAAAAAAA////AAAAAAAAAAAAAAAAAMkEAAAAAAAAgQAAAAAAAABkAAAAZAAAAAAAAAAjAAAABAAAAGQAAAAXAAAAFAAAAAAAAAAAAAAA/38AAP9/AAAAAAAACQAAAAQAAADzBQ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AAAAACwAAAAXAwAA4iIAABAAAAAmAAAACAAAAP//////////"/>
              </a:ext>
            </a:extLst>
          </p:cNvPicPr>
          <p:nvPr/>
        </p:nvPicPr>
        <p:blipFill>
          <a:blip r:embed="rId2"/>
          <a:srcRect l="0" t="12250" r="0" b="1290"/>
          <a:stretch>
            <a:fillRect/>
          </a:stretch>
        </p:blipFill>
        <p:spPr>
          <a:xfrm rot="10800000">
            <a:off x="0" y="27940"/>
            <a:ext cx="502285" cy="564261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Shape 1"/>
          <p:cNvSpPr>
            <a:extLst>
              <a:ext uri="smNativeData">
                <pr:smNativeData xmlns:pr="smNativeData" val="SMDATA_13_WFJqYRMAAAAlAAAAZAAAAA0AAAAAAAAAAAAAAAAAAAAAAAAAAAAAAAAB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YAwAAAAAAACY7AACwBAAAEAAAACYAAAAIAAAA//////////8="/>
              </a:ext>
            </a:extLst>
          </p:cNvSpPr>
          <p:nvPr/>
        </p:nvSpPr>
        <p:spPr>
          <a:xfrm>
            <a:off x="543560" y="0"/>
            <a:ext cx="9071610" cy="762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 b="1">
                <a:solidFill>
                  <a:srgbClr val="FFFFFF"/>
                </a:solidFill>
              </a:defRPr>
            </a:pPr>
            <a:r>
              <a:rPr lang="ru-ru" sz="4400">
                <a:latin typeface="Calibri" pitchFamily="2" charset="-52"/>
                <a:ea typeface="SimSun" pitchFamily="0" charset="0"/>
                <a:cs typeface="DejaVu Sans" pitchFamily="2" charset="-52"/>
              </a:rPr>
              <a:t>Динамическая система</a:t>
            </a:r>
            <a:endParaRPr lang="ru-ru" sz="4400"/>
          </a:p>
        </p:txBody>
      </p:sp>
      <p:sp>
        <p:nvSpPr>
          <p:cNvPr id="4" name="CustomShape 2"/>
          <p:cNvSpPr>
            <a:extLst>
              <a:ext uri="smNativeData">
                <pr:smNativeData xmlns:pr="smNativeData" val="SMDATA_13_WFJqYRMAAAAlAAAAZAAAAA0AAAAAjgAAAEcAAACOAAAARw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XAwAAnwYAAGcmAABzDwAAEAAAACYAAAAIAAAA//////////8="/>
              </a:ext>
            </a:extLst>
          </p:cNvSpPr>
          <p:nvPr/>
        </p:nvSpPr>
        <p:spPr>
          <a:xfrm>
            <a:off x="502285" y="1076325"/>
            <a:ext cx="5740400" cy="14351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>
              <a:lnSpc>
                <a:spcPts val="1000"/>
              </a:lnSpc>
              <a:spcBef>
                <a:spcPts val="1000"/>
              </a:spcBef>
              <a:defRPr>
                <a:solidFill>
                  <a:srgbClr val="FFFFFF"/>
                </a:solidFill>
              </a:defRPr>
            </a:pPr>
          </a:p>
          <a:p>
            <a:pPr>
              <a:lnSpc>
                <a:spcPts val="1000"/>
              </a:lnSpc>
              <a:spcBef>
                <a:spcPts val="1000"/>
              </a:spcBef>
              <a:defRPr>
                <a:solidFill>
                  <a:srgbClr val="FFFFFF"/>
                </a:solidFill>
              </a:defRPr>
            </a:pPr>
            <a:r>
              <a:rPr lang="ru-ru" sz="2000" i="1"/>
              <a:t>— система, обладающая состоянием,</a:t>
            </a:r>
            <a:endParaRPr lang="ru-ru" sz="2000" i="1"/>
          </a:p>
          <a:p>
            <a:pPr>
              <a:lnSpc>
                <a:spcPts val="1000"/>
              </a:lnSpc>
              <a:spcBef>
                <a:spcPts val="1000"/>
              </a:spcBef>
              <a:defRPr>
                <a:solidFill>
                  <a:srgbClr val="FFFFFF"/>
                </a:solidFill>
              </a:defRPr>
            </a:pPr>
            <a:r>
              <a:rPr lang="ru-ru" sz="2000" i="1"/>
              <a:t> описывает динамику некоторого процесса, </a:t>
            </a:r>
            <a:endParaRPr lang="ru-ru" sz="2000" i="1"/>
          </a:p>
          <a:p>
            <a:pPr>
              <a:lnSpc>
                <a:spcPts val="1000"/>
              </a:lnSpc>
              <a:spcBef>
                <a:spcPts val="1000"/>
              </a:spcBef>
              <a:defRPr>
                <a:solidFill>
                  <a:srgbClr val="FFFFFF"/>
                </a:solidFill>
              </a:defRPr>
            </a:pPr>
            <a:r>
              <a:rPr lang="ru-ru" sz="2000" i="1"/>
              <a:t>а именно: процесс перехода системы из </a:t>
            </a:r>
            <a:endParaRPr lang="ru-ru" sz="2000" i="1"/>
          </a:p>
          <a:p>
            <a:pPr>
              <a:lnSpc>
                <a:spcPts val="1000"/>
              </a:lnSpc>
              <a:spcBef>
                <a:spcPts val="1000"/>
              </a:spcBef>
              <a:defRPr>
                <a:solidFill>
                  <a:srgbClr val="FFFFFF"/>
                </a:solidFill>
              </a:defRPr>
            </a:pPr>
            <a:r>
              <a:rPr lang="ru-ru" sz="2000" i="1"/>
              <a:t>одного состояния в другое.</a:t>
            </a:r>
            <a:r>
              <a:rPr lang="ru-ru" sz="2000" i="1">
                <a:latin typeface="Trebuchet MS" pitchFamily="2" charset="-52"/>
                <a:ea typeface="Arial" pitchFamily="2" charset="-52"/>
                <a:cs typeface="DejaVu Sans" pitchFamily="2" charset="-52"/>
              </a:rPr>
              <a:t> </a:t>
            </a:r>
            <a:endParaRPr lang="ru-ru" sz="2000" i="1">
              <a:latin typeface="Trebuchet MS" pitchFamily="2" charset="-52"/>
              <a:ea typeface="Arial" pitchFamily="2" charset="-52"/>
              <a:cs typeface="DejaVu Sans" pitchFamily="2" charset="-52"/>
            </a:endParaRPr>
          </a:p>
          <a:p>
            <a:pPr>
              <a:lnSpc>
                <a:spcPts val="1000"/>
              </a:lnSpc>
              <a:spcBef>
                <a:spcPts val="1000"/>
              </a:spcBef>
              <a:defRPr lang="ru-ru" sz="2000">
                <a:solidFill>
                  <a:srgbClr val="FFFFFF"/>
                </a:solidFill>
              </a:defRPr>
            </a:pPr>
          </a:p>
        </p:txBody>
      </p:sp>
      <p:pic>
        <p:nvPicPr>
          <p:cNvPr id="5" name="Изображение1"/>
          <p:cNvPicPr>
            <a:extLst>
              <a:ext uri="smNativeData">
                <pr:smNativeData xmlns:pr="smNativeData" val="SMDATA_15_WFJqYRMAAAAlAAAAEQAAAA0A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QisAAJ8GAABROQAArxQ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7031990" y="1076325"/>
            <a:ext cx="2285365" cy="2286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CustomShape 3"/>
          <p:cNvSpPr>
            <a:extLst>
              <a:ext uri="smNativeData">
                <pr:smNativeData xmlns:pr="smNativeData" val="SMDATA_13_WFJqYRMAAAAlAAAAZAAAAA0AAAAAjgAAAEcAAACOAAAARw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O3///8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NKQAAvxQAAHk8AABtIgAAEAAAACYAAAAIAAAA//////////8="/>
              </a:ext>
            </a:extLst>
          </p:cNvSpPr>
          <p:nvPr/>
        </p:nvSpPr>
        <p:spPr>
          <a:xfrm>
            <a:off x="6673215" y="3372485"/>
            <a:ext cx="3157220" cy="22237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r>
              <a:rPr lang="ru-ru"/>
              <a:t>Фазовая диаграмма странного аттрактора Лоренца — популярный пример нелинейной динамической системы</a:t>
            </a:r>
            <a:endParaRPr lang="ru-ru"/>
          </a:p>
          <a:p>
            <a:pPr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endParaRPr lang="ru-ru"/>
          </a:p>
        </p:txBody>
      </p:sp>
      <p:sp>
        <p:nvSpPr>
          <p:cNvPr id="7" name="CustomShape 4"/>
          <p:cNvSpPr>
            <a:extLst>
              <a:ext uri="smNativeData">
                <pr:smNativeData xmlns:pr="smNativeData" val="SMDATA_13_WFJqYRMAAAAlAAAAZAAAAA0AAAAAjgAAAEcAAACOAAAARw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AAAjCEAAKUCAAB1IgAAEAAAACYAAAAIAAAA//////////8="/>
              </a:ext>
            </a:extLst>
          </p:cNvSpPr>
          <p:nvPr/>
        </p:nvSpPr>
        <p:spPr>
          <a:xfrm>
            <a:off x="0" y="5453380"/>
            <a:ext cx="429895" cy="1479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r>
              <a:rPr lang="ru-ru" sz="900"/>
              <a:t>1</a:t>
            </a:r>
            <a:endParaRPr lang="ru-ru" sz="9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1"/>
          <p:cNvPicPr>
            <a:extLst>
              <a:ext uri="smNativeData">
                <pr:smNativeData xmlns:pr="smNativeData" val="SMDATA_15_WFJqYRMAAAAlAAAAEQAAAA0A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D4+PgKAAAAACgAAAAoAAAAZAAAAGQAAAAAAAAAzMzMAAAAAABQAAAAUAAAAGQAAABkAAAAAAAAAAcAAAA4AAAAAAAAAAAAAAAAAAAA////AAAAAAAAAAAAAAAAAMkEAAAAAAAAgQAAAAAAAABkAAAAZAAAAAAAAAAjAAAABAAAAGQAAAAXAAAAFAAAAAAAAAAAAAAA/38AAP9/AAAAAAAACQAAAAQAAAB0Nj8O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aTUAAAAAAAAtPgAA4iIAABAAAAAmAAAACAAAAP//////////"/>
              </a:ext>
            </a:extLst>
          </p:cNvPicPr>
          <p:nvPr/>
        </p:nvPicPr>
        <p:blipFill>
          <a:blip r:embed="rId2"/>
          <a:srcRect l="0" t="12250" r="0" b="1290"/>
          <a:stretch>
            <a:fillRect/>
          </a:stretch>
        </p:blipFill>
        <p:spPr>
          <a:xfrm rot="10800000" flipH="1">
            <a:off x="8682355" y="0"/>
            <a:ext cx="1424940" cy="56705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Shape 1"/>
          <p:cNvSpPr>
            <a:extLst>
              <a:ext uri="smNativeData">
                <pr:smNativeData xmlns:pr="smNativeData" val="SMDATA_13_WFJqYRMAAAAlAAAAZAAAAA0AAAAAAAAAAAAAAAAAAAAAAAAAAAAAAAAB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r/f//AAAAAPg0AAAgBAAAEAAAACYAAAAIAAAA//////////8="/>
              </a:ext>
            </a:extLst>
          </p:cNvSpPr>
          <p:nvPr/>
        </p:nvSpPr>
        <p:spPr>
          <a:xfrm>
            <a:off x="-460375" y="0"/>
            <a:ext cx="9070975" cy="670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 b="1">
                <a:solidFill>
                  <a:srgbClr val="FFFFFF"/>
                </a:solidFill>
              </a:defRPr>
            </a:pPr>
            <a:r>
              <a:rPr lang="ru-ru" sz="4400">
                <a:latin typeface="Calibri" pitchFamily="2" charset="-52"/>
                <a:ea typeface="SimSun" pitchFamily="0" charset="0"/>
                <a:cs typeface="DejaVu Sans" pitchFamily="2" charset="-52"/>
              </a:rPr>
              <a:t>Примеры динамических систем</a:t>
            </a:r>
            <a:endParaRPr lang="ru-ru" sz="4400"/>
          </a:p>
        </p:txBody>
      </p:sp>
      <p:sp>
        <p:nvSpPr>
          <p:cNvPr id="4" name="CustomShape 2"/>
          <p:cNvSpPr>
            <a:extLst>
              <a:ext uri="smNativeData">
                <pr:smNativeData xmlns:pr="smNativeData" val="SMDATA_13_WFJqYRMAAAAlAAAAZAAAAA0AAAAAjgAAAEcAAACOAAAARw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AAAjCEAAKUCAAB1IgAAEAAAACYAAAAIAAAA//////////8="/>
              </a:ext>
            </a:extLst>
          </p:cNvSpPr>
          <p:nvPr/>
        </p:nvSpPr>
        <p:spPr>
          <a:xfrm>
            <a:off x="0" y="5453380"/>
            <a:ext cx="429895" cy="1479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r>
              <a:rPr lang="ru-ru" sz="900"/>
              <a:t>2</a:t>
            </a:r>
            <a:endParaRPr lang="ru-ru" sz="900"/>
          </a:p>
        </p:txBody>
      </p:sp>
      <p:sp>
        <p:nvSpPr>
          <p:cNvPr id="5" name="CustomShape 3"/>
          <p:cNvSpPr>
            <a:extLst>
              <a:ext uri="smNativeData">
                <pr:smNativeData xmlns:pr="smNativeData" val="SMDATA_13_WFJqYRMAAAAlAAAAZAAAAA0AAAAAjgAAAEcAAACOAAAARw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XAwAAEAcAANM5AAAfGAAAEAAAACYAAAAIAAAA//////////8="/>
              </a:ext>
            </a:extLst>
          </p:cNvSpPr>
          <p:nvPr/>
        </p:nvSpPr>
        <p:spPr>
          <a:xfrm>
            <a:off x="502285" y="1148080"/>
            <a:ext cx="8897620" cy="27730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r>
              <a:rPr lang="ru-ru" sz="2000"/>
              <a:t>- Человеческая цивилизация</a:t>
            </a:r>
            <a:endParaRPr lang="ru-ru" sz="2000"/>
          </a:p>
          <a:p>
            <a:pPr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endParaRPr lang="ru-ru" sz="2000"/>
          </a:p>
          <a:p>
            <a:pPr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r>
              <a:rPr lang="ru-ru" sz="2000"/>
              <a:t>- Тело любого живого существа</a:t>
            </a:r>
            <a:endParaRPr lang="ru-ru" sz="2000"/>
          </a:p>
          <a:p>
            <a:pPr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endParaRPr lang="ru-ru" sz="2000"/>
          </a:p>
          <a:p>
            <a:pPr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r>
              <a:rPr lang="ru-ru" sz="2000"/>
              <a:t>- Технические устройсва</a:t>
            </a:r>
            <a:endParaRPr lang="ru-ru" sz="200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2"/>
          <p:cNvPicPr>
            <a:picLocks noChangeAspect="1"/>
            <a:extLst>
              <a:ext uri="smNativeData">
                <pr:smNativeData xmlns:pr="smNativeData" val="SMDATA_15_WFJqYRMAAAAlAAAAEQAAAC0A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AcAAAA4AAAAAAAAAAAAAAAAAAAA////AAAAAAAAAAAAAAAAAMkEAAAAAAAAgQAAAAAAAABkAAAAZAAAAAAAAAAjAAAABAAAAGQAAAAXAAAAFAAAAAAAAAAAAAAA/38AAP9/AAAAAAAACQAAAAQAAACNjYyM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AAAAAAAAAAARCAAA5CIAABAAAAAmAAAACAAAAP//////////"/>
              </a:ext>
            </a:extLst>
          </p:cNvPicPr>
          <p:nvPr/>
        </p:nvPicPr>
        <p:blipFill>
          <a:blip r:embed="rId2"/>
          <a:srcRect l="0" t="12250" r="0" b="1290"/>
          <a:stretch>
            <a:fillRect/>
          </a:stretch>
        </p:blipFill>
        <p:spPr>
          <a:xfrm rot="10800000">
            <a:off x="0" y="0"/>
            <a:ext cx="1311275" cy="567182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TextShape 1"/>
          <p:cNvSpPr>
            <a:extLst>
              <a:ext uri="smNativeData">
                <pr:smNativeData xmlns:pr="smNativeData" val="SMDATA_13_WFJqYRMAAAAlAAAAZAAAAA0AAAAAAAAAAAAAAAAAAAAAAAAAAAAAAAAB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nAgAA2f///7U6AAD5AwAAEAAAACYAAAAIAAAA//////////8="/>
              </a:ext>
            </a:extLst>
          </p:cNvSpPr>
          <p:nvPr/>
        </p:nvSpPr>
        <p:spPr>
          <a:xfrm>
            <a:off x="471805" y="-24765"/>
            <a:ext cx="9071610" cy="6705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0" tIns="0" rIns="0" bIns="0" numCol="1" spcCol="215900" anchor="ctr"/>
          <a:lstStyle/>
          <a:p>
            <a:pPr algn="ctr">
              <a:lnSpc>
                <a:spcPct val="100000"/>
              </a:lnSpc>
              <a:defRPr b="1">
                <a:solidFill>
                  <a:srgbClr val="FFFFFF"/>
                </a:solidFill>
              </a:defRPr>
            </a:pPr>
            <a:r>
              <a:rPr lang="ru-ru" sz="4400">
                <a:latin typeface="Calibri" pitchFamily="2" charset="-52"/>
                <a:ea typeface="SimSun" pitchFamily="0" charset="0"/>
                <a:cs typeface="DejaVu Sans" pitchFamily="2" charset="-52"/>
              </a:rPr>
              <a:t>Фазовое пространство</a:t>
            </a:r>
            <a:endParaRPr lang="ru-ru" sz="4400"/>
          </a:p>
        </p:txBody>
      </p:sp>
      <p:sp>
        <p:nvSpPr>
          <p:cNvPr id="4" name="CustomShape 2"/>
          <p:cNvSpPr>
            <a:extLst>
              <a:ext uri="smNativeData">
                <pr:smNativeData xmlns:pr="smNativeData" val="SMDATA_13_WFJqYRMAAAAlAAAAZAAAAA0AAAAAjgAAAEcAAACOAAAARw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AAAjCEAAKUCAAB1IgAAAAAAACYAAAAIAAAA//////////8="/>
              </a:ext>
            </a:extLst>
          </p:cNvSpPr>
          <p:nvPr/>
        </p:nvSpPr>
        <p:spPr>
          <a:xfrm>
            <a:off x="0" y="5453380"/>
            <a:ext cx="429895" cy="1479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r>
              <a:rPr lang="ru-ru" sz="900"/>
              <a:t>3</a:t>
            </a:r>
            <a:endParaRPr lang="ru-ru" sz="900"/>
          </a:p>
          <a:p>
            <a:pPr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endParaRPr lang="ru-ru" sz="900"/>
          </a:p>
        </p:txBody>
      </p:sp>
      <p:sp>
        <p:nvSpPr>
          <p:cNvPr id="5" name="CustomShape 3"/>
          <p:cNvSpPr>
            <a:extLst>
              <a:ext uri="smNativeData">
                <pr:smNativeData xmlns:pr="smNativeData" val="SMDATA_13_WFJqYRMAAAAlAAAAZAAAAA0AAAAAjgAAAEcAAACOAAAARw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D4+PgKAAAAACgAAAAoAAAAZAAAAGQAAAAAAAAAzMzMAAAAAABQAAAAUAAAAGQAAABkAAAAAAAAABcAAAAUAAAAAAAAAAAAAAD/fwAA4nw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UCAAAagQAAIlDAAB6CwAAEAAAACYAAAAIAAAA//////////8="/>
              </a:ext>
            </a:extLst>
          </p:cNvSpPr>
          <p:nvPr/>
        </p:nvSpPr>
        <p:spPr>
          <a:xfrm>
            <a:off x="1435100" y="717550"/>
            <a:ext cx="9543415" cy="114808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>
              <a:lnSpc>
                <a:spcPts val="1000"/>
              </a:lnSpc>
              <a:spcBef>
                <a:spcPts val="1000"/>
              </a:spcBef>
              <a:defRPr>
                <a:solidFill>
                  <a:srgbClr val="FFFFFF"/>
                </a:solidFill>
              </a:defRPr>
            </a:pPr>
          </a:p>
          <a:p>
            <a:pPr>
              <a:lnSpc>
                <a:spcPts val="1000"/>
              </a:lnSpc>
              <a:spcBef>
                <a:spcPts val="1000"/>
              </a:spcBef>
              <a:defRPr>
                <a:solidFill>
                  <a:srgbClr val="FFFFFF"/>
                </a:solidFill>
              </a:defRPr>
            </a:pPr>
            <a:r>
              <a:rPr lang="ru-ru" b="1" i="1">
                <a:latin typeface="Trebuchet MS" pitchFamily="2" charset="-52"/>
                <a:ea typeface="Arial" pitchFamily="2" charset="-52"/>
                <a:cs typeface="DejaVu Sans" pitchFamily="2" charset="-52"/>
              </a:rPr>
              <a:t> </a:t>
            </a:r>
            <a:r>
              <a:rPr lang="ru-ru" i="1">
                <a:latin typeface="Trebuchet MS" pitchFamily="2" charset="-52"/>
                <a:ea typeface="Arial" pitchFamily="2" charset="-52"/>
                <a:cs typeface="DejaVu Sans" pitchFamily="2" charset="-52"/>
              </a:rPr>
              <a:t>—  В теории динамических систем, абстрактное пространство, каждая точка</a:t>
            </a:r>
            <a:endParaRPr lang="ru-ru" i="1">
              <a:latin typeface="Trebuchet MS" pitchFamily="2" charset="-52"/>
              <a:ea typeface="Arial" pitchFamily="2" charset="-52"/>
              <a:cs typeface="DejaVu Sans" pitchFamily="2" charset="-52"/>
            </a:endParaRPr>
          </a:p>
          <a:p>
            <a:pPr>
              <a:lnSpc>
                <a:spcPts val="1000"/>
              </a:lnSpc>
              <a:spcBef>
                <a:spcPts val="1000"/>
              </a:spcBef>
              <a:defRPr>
                <a:solidFill>
                  <a:srgbClr val="FFFFFF"/>
                </a:solidFill>
              </a:defRPr>
            </a:pPr>
            <a:r>
              <a:rPr lang="ru-ru" i="1">
                <a:latin typeface="Trebuchet MS" pitchFamily="2" charset="-52"/>
                <a:ea typeface="Arial" pitchFamily="2" charset="-52"/>
                <a:cs typeface="DejaVu Sans" pitchFamily="2" charset="-52"/>
              </a:rPr>
              <a:t> которого соответствует состоянию динамеской системы, включая начальные </a:t>
            </a:r>
            <a:endParaRPr lang="ru-ru" i="1">
              <a:latin typeface="Trebuchet MS" pitchFamily="2" charset="-52"/>
              <a:ea typeface="Arial" pitchFamily="2" charset="-52"/>
              <a:cs typeface="DejaVu Sans" pitchFamily="2" charset="-52"/>
            </a:endParaRPr>
          </a:p>
          <a:p>
            <a:pPr>
              <a:lnSpc>
                <a:spcPts val="1000"/>
              </a:lnSpc>
              <a:spcBef>
                <a:spcPts val="1000"/>
              </a:spcBef>
              <a:defRPr>
                <a:solidFill>
                  <a:srgbClr val="FFFFFF"/>
                </a:solidFill>
              </a:defRPr>
            </a:pPr>
            <a:r>
              <a:rPr lang="ru-ru" i="1">
                <a:latin typeface="Trebuchet MS" pitchFamily="2" charset="-52"/>
                <a:ea typeface="Arial" pitchFamily="2" charset="-52"/>
                <a:cs typeface="DejaVu Sans" pitchFamily="2" charset="-52"/>
              </a:rPr>
              <a:t> состояния</a:t>
            </a:r>
            <a:endParaRPr lang="ru-ru" i="1">
              <a:latin typeface="Trebuchet MS" pitchFamily="2" charset="-52"/>
              <a:ea typeface="Arial" pitchFamily="2" charset="-52"/>
              <a:cs typeface="DejaVu Sans" pitchFamily="2" charset="-52"/>
            </a:endParaRPr>
          </a:p>
          <a:p>
            <a:pPr>
              <a:lnSpc>
                <a:spcPts val="1000"/>
              </a:lnSpc>
              <a:spcBef>
                <a:spcPts val="1000"/>
              </a:spcBef>
              <a:defRPr>
                <a:solidFill>
                  <a:srgbClr val="FFFFFF"/>
                </a:solidFill>
              </a:defRPr>
            </a:pPr>
            <a:r>
              <a:rPr lang="ru-ru" i="1">
                <a:latin typeface="Trebuchet MS" pitchFamily="2" charset="-52"/>
                <a:ea typeface="Arial" pitchFamily="2" charset="-52"/>
                <a:cs typeface="DejaVu Sans" pitchFamily="2" charset="-52"/>
              </a:rPr>
              <a:t> </a:t>
            </a:r>
            <a:endParaRPr lang="ru-ru" i="1">
              <a:latin typeface="Trebuchet MS" pitchFamily="2" charset="-52"/>
              <a:ea typeface="Arial" pitchFamily="2" charset="-52"/>
              <a:cs typeface="DejaVu Sans" pitchFamily="2" charset="-52"/>
            </a:endParaRPr>
          </a:p>
        </p:txBody>
      </p:sp>
      <p:sp>
        <p:nvSpPr>
          <p:cNvPr id="6" name="Текстовое поле1"/>
          <p:cNvSpPr txBox="1">
            <a:extLst>
              <a:ext uri="smNativeData">
                <pr:smNativeData xmlns:pr="smNativeData" val="SMDATA_13_WFJqYRMAAAAlAAAAEgAAAE8B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BkS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NDAAAXAwAAPYlAAD8EQAAECAAACYAAAAIAAAA//////////8="/>
              </a:ext>
            </a:extLst>
          </p:cNvSpPr>
          <p:nvPr/>
        </p:nvSpPr>
        <p:spPr>
          <a:xfrm>
            <a:off x="2080895" y="2009140"/>
            <a:ext cx="4090035" cy="9144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FFFFFF"/>
                </a:solidFill>
              </a:defRPr>
            </a:pPr>
            <a:r>
              <a:t>Координатами в фазовом пространтстве служат величины, описывающие состояние системы.</a:t>
            </a:r>
          </a:p>
        </p:txBody>
      </p:sp>
      <p:pic>
        <p:nvPicPr>
          <p:cNvPr id="7" name="Изображение1"/>
          <p:cNvPicPr>
            <a:picLocks noChangeAspect="1"/>
            <a:extLst>
              <a:ext uri="smNativeData">
                <pr:smNativeData xmlns:pr="smNativeData" val="SMDATA_15_WFJqYRMAAAAlAAAAEQAAAC8B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AcAAAA4AAAAAAAAAAAAAAAAAAAA////AAAAAAAAAAAAAAAAAAAAAAAAAAAAAAAAAAAAAABkAAAAZAAAAAAAAAAjAAAABAAAAGQAAAAXAAAAFAAAAAAAAAAAAAAA/38AAP9/AAAAAAAACQAAAAQAAABBztUf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KygAAG0MAABSOQAAYRo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6529705" y="2019935"/>
            <a:ext cx="2788285" cy="226822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8" name="Текстовое поле2"/>
          <p:cNvSpPr txBox="1">
            <a:extLst>
              <a:ext uri="smNativeData">
                <pr:smNativeData xmlns:pr="smNativeData" val="SMDATA_13_WFJqYRMAAAAlAAAAEgAAAE8B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BAH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BJJwAAfBoAAMw9AAC8HAAAECAAACYAAAAIAAAA//////////8="/>
              </a:ext>
            </a:extLst>
          </p:cNvSpPr>
          <p:nvPr/>
        </p:nvSpPr>
        <p:spPr>
          <a:xfrm>
            <a:off x="6386195" y="4305300"/>
            <a:ext cx="3659505" cy="3657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FFFFFF"/>
                </a:solidFill>
              </a:defRPr>
            </a:pPr>
            <a:r>
              <a:t>Пример фазового пространства</a:t>
            </a:r>
          </a:p>
        </p:txBody>
      </p:sp>
      <p:sp>
        <p:nvSpPr>
          <p:cNvPr id="9" name="Текстовое поле3"/>
          <p:cNvSpPr txBox="1">
            <a:extLst>
              <a:ext uri="smNativeData">
                <pr:smNativeData xmlns:pr="smNativeData" val="SMDATA_13_WFJqYRMAAAAlAAAAEgAAAA8B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FAP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CrDAAAbBMAAEIrAAC4GAAAEAAAACYAAAAIAAAA//////////8="/>
              </a:ext>
            </a:extLst>
          </p:cNvSpPr>
          <p:nvPr/>
        </p:nvSpPr>
        <p:spPr>
          <a:xfrm>
            <a:off x="2059305" y="3157220"/>
            <a:ext cx="4972685" cy="8610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FFFFFF"/>
                </a:solidFill>
              </a:defRPr>
            </a:pPr>
            <a:r>
              <a:t>Как правило, выбирают пространства с евклидовой метрикой.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Изображение1"/>
          <p:cNvPicPr>
            <a:extLst>
              <a:ext uri="smNativeData">
                <pr:smNativeData xmlns:pr="smNativeData" val="SMDATA_15_WFJqYRMAAAAlAAAAEQAAAA0A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D4+PgKAAAAACgAAAAoAAAAZAAAAGQAAAAAAAAAzMzMAAAAAABQAAAAUAAAAGQAAABkAAAAAAAAAAcAAAA4AAAAAAAAAAAAAAAAAAAA////AAAAAAAAAAAAAAAAAMkEAAAAAAAAgQ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/////0cYAAACPgAAECMAABAAAAAmAAAACAAAAP//////////"/>
              </a:ext>
            </a:extLst>
          </p:cNvPicPr>
          <p:nvPr/>
        </p:nvPicPr>
        <p:blipFill>
          <a:blip r:embed="rId2"/>
          <a:srcRect l="0" t="12250" r="0" b="1290"/>
          <a:stretch>
            <a:fillRect/>
          </a:stretch>
        </p:blipFill>
        <p:spPr>
          <a:xfrm rot="5397148">
            <a:off x="4163060" y="-217170"/>
            <a:ext cx="1753235" cy="100806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3" name="CustomShape 2"/>
          <p:cNvSpPr>
            <a:extLst>
              <a:ext uri="smNativeData">
                <pr:smNativeData xmlns:pr="smNativeData" val="SMDATA_13_WFJqYRMAAAAlAAAAZAAAAA0AAAAAjgAAAEcAAACOAAAARw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AAAjCEAAKUCAAB1IgAAAAAAACYAAAAIAAAA//////////8="/>
              </a:ext>
            </a:extLst>
          </p:cNvSpPr>
          <p:nvPr/>
        </p:nvSpPr>
        <p:spPr>
          <a:xfrm>
            <a:off x="0" y="5453380"/>
            <a:ext cx="429895" cy="1479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r>
              <a:rPr sz="900"/>
              <a:t>4</a:t>
            </a:r>
            <a:endParaRPr sz="900"/>
          </a:p>
          <a:p>
            <a:pPr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endParaRPr sz="900"/>
          </a:p>
        </p:txBody>
      </p:sp>
      <p:sp>
        <p:nvSpPr>
          <p:cNvPr id="4" name="Текстовое поле2"/>
          <p:cNvSpPr txBox="1">
            <a:extLst>
              <a:ext uri="smNativeData">
                <pr:smNativeData xmlns:pr="smNativeData" val="SMDATA_13_WFJqYRMAAAAlAAAAEgAAAA8B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FAP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+////AQAAAAM+AADcBAAAEAAAACYAAAAIAAAA//////////8="/>
              </a:ext>
            </a:extLst>
          </p:cNvSpPr>
          <p:nvPr/>
        </p:nvSpPr>
        <p:spPr>
          <a:xfrm>
            <a:off x="-1270" y="635"/>
            <a:ext cx="10081895" cy="7893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Фазовые траектории</a:t>
            </a:r>
          </a:p>
        </p:txBody>
      </p:sp>
      <p:sp>
        <p:nvSpPr>
          <p:cNvPr id="5" name="Текстовое поле1"/>
          <p:cNvSpPr txBox="1">
            <a:extLst>
              <a:ext uri="smNativeData">
                <pr:smNativeData xmlns:pr="smNativeData" val="SMDATA_13_WFJqYRMAAAAlAAAAEgAAAA8B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DEAQAAagQAAGM8AACqIAAAEAAAACYAAAAIAAAA//////////8="/>
              </a:ext>
            </a:extLst>
          </p:cNvSpPr>
          <p:nvPr/>
        </p:nvSpPr>
        <p:spPr>
          <a:xfrm>
            <a:off x="287020" y="717550"/>
            <a:ext cx="9529445" cy="4592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 sz="2000">
                <a:solidFill>
                  <a:srgbClr val="FFFFFF"/>
                </a:solidFill>
              </a:defRPr>
            </a:pPr>
            <a:r>
              <a:t>При помощи уравнений траектории в фазовом пространстве для исследуемой системы строят </a:t>
            </a:r>
            <a:r>
              <a:rPr b="1"/>
              <a:t>интегральные кривые</a:t>
            </a:r>
            <a:r>
              <a:t>.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     	Картину кривых в фазовом пространстве можно описать: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	- Либо одним уравнением в координатной форме </a:t>
            </a:r>
          </a:p>
          <a:p>
            <a:pPr>
              <a:defRPr sz="2000">
                <a:solidFill>
                  <a:srgbClr val="FFFFFF"/>
                </a:solidFill>
              </a:defRPr>
            </a:pP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	- Либо описывать системой уравнений в параметрической форме, - 	где независимая переменная t, время, выполняет роль параметра</a:t>
            </a:r>
          </a:p>
          <a:p>
            <a:pPr>
              <a:defRPr sz="2000">
                <a:solidFill>
                  <a:srgbClr val="FFFFFF"/>
                </a:solidFill>
              </a:defRPr>
            </a:pPr>
            <a:r>
              <a:t>-</a:t>
            </a:r>
            <a:r>
              <a:rPr b="1" i="1"/>
              <a:t> Целой фазовой траекторией</a:t>
            </a:r>
            <a:r>
              <a:t> называют ту кривую в фазовом пространстве, которую описывает изображающая точка за всё время своего движения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е поле1"/>
          <p:cNvSpPr txBox="1">
            <a:extLst>
              <a:ext uri="smNativeData">
                <pr:smNativeData xmlns:pr="smNativeData" val="SMDATA_13_WFJqYRMAAAAlAAAAEgAAAA8B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FUQ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AAAvQUAAFs9AAD9IQAAEAAAACYAAAAIAAAA//////////8="/>
              </a:ext>
            </a:extLst>
          </p:cNvSpPr>
          <p:nvPr/>
        </p:nvSpPr>
        <p:spPr>
          <a:xfrm>
            <a:off x="0" y="932815"/>
            <a:ext cx="9973945" cy="45923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numCol="1" spcCol="215900" anchor="t"/>
          <a:lstStyle/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rPr sz="2000" b="1"/>
              <a:t>Фазовый портрет</a:t>
            </a:r>
            <a:r>
              <a:t> — это совокупность фазовых траекторий для всевозможных начальных условий.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Для удобства, изучение фазового портрета системы разделяют на исследование характера движений системы: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	- вблизи состояний равновесия.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  <a:r>
              <a:t>	- на всей фазовой плоскости.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 sz="2000">
                <a:solidFill>
                  <a:srgbClr val="FFFFFF"/>
                </a:solidFill>
              </a:defRPr>
            </a:pPr>
            <a:r>
              <a:rPr b="1"/>
              <a:t>Фазовая скорость</a:t>
            </a:r>
            <a:r>
              <a:t> — это скорость изменения состояния системы; она соответствует скорости движения изображающей точки в фазовом пространстве.</a:t>
            </a: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</a:p>
          <a:p>
            <a:pPr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3" name="Изображение1"/>
          <p:cNvPicPr>
            <a:extLst>
              <a:ext uri="smNativeData">
                <pr:smNativeData xmlns:pr="smNativeData" val="SMDATA_15_WFJqYRMAAAAlAAAAEQAAAA0A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AAAAAAAAAAABAAAAf39/AAEAAABkAAAAAAAAABQAAABAHwAAAAAAACYAAAAAAAAAwOD//wAAAAAmAAAAZAAAABYAAABMAAAAAAAAAAAAAAAEAAAAAAAAAAEAAAD4+PgKAAAAACgAAAAoAAAAZAAAAGQAAAAAAAAAzMzMAAAAAABQAAAAUAAAAGQAAABkAAAAAAAAAAcAAAA4AAAAAAAAAAAAAAAAAAAA////AAAAAAAAAAAAAAAAAMkEAAAAAAAAgQ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T4G9Bf///wEAAAAAAAAAAAAAAAAAAAAAAAAAAAAAAAAAAAAAAAAAAAAAAAJ/f38A7uzhA8zMzADAwP8Af39/AAAAAAAAAAAAAAAAAP///wAAAAAAIQAAABgAAAAUAAAA//////////8CPgAA1AgAABAAAAAmAAAACAAAAP//////////"/>
              </a:ext>
            </a:extLst>
          </p:cNvPicPr>
          <p:nvPr/>
        </p:nvPicPr>
        <p:blipFill>
          <a:blip r:embed="rId2"/>
          <a:srcRect l="0" t="12250" r="0" b="1290"/>
          <a:stretch>
            <a:fillRect/>
          </a:stretch>
        </p:blipFill>
        <p:spPr>
          <a:xfrm rot="5397148" flipH="1" flipV="1">
            <a:off x="4321810" y="-4323080"/>
            <a:ext cx="1435735" cy="1008062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CustomShape 2"/>
          <p:cNvSpPr>
            <a:extLst>
              <a:ext uri="smNativeData">
                <pr:smNativeData xmlns:pr="smNativeData" val="SMDATA_13_WFJqYRMAAAAlAAAAZAAAAA0AAAAAjgAAAEcAAACOAAAARw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BPgb0F////AQAAAAAAAAAAAAAAAAAAAAAAAAAAAAAAAAAAAAAAAAAAAAAAAn9/fwDu7OEDzMzMAMDA/wB/f38AAAAAAAAAAAAAAAAAAAAAAAAAAAAhAAAAGAAAABQAAAAAAAAAjCEAAKUCAAB1IgAAAAAAACYAAAAIAAAA//////////8="/>
              </a:ext>
            </a:extLst>
          </p:cNvSpPr>
          <p:nvPr/>
        </p:nvSpPr>
        <p:spPr>
          <a:xfrm>
            <a:off x="0" y="5453380"/>
            <a:ext cx="429895" cy="1479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r>
              <a:rPr lang="ru-ru" sz="900"/>
              <a:t>5</a:t>
            </a:r>
            <a:endParaRPr lang="ru-ru" sz="900"/>
          </a:p>
          <a:p>
            <a:pPr>
              <a:lnSpc>
                <a:spcPct val="100000"/>
              </a:lnSpc>
              <a:defRPr lang="ru-ru" sz="900">
                <a:solidFill>
                  <a:srgbClr val="FFFFFF"/>
                </a:solidFill>
              </a:defRPr>
            </a:p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2"/>
          <p:cNvSpPr>
            <a:extLst>
              <a:ext uri="smNativeData">
                <pr:smNativeData xmlns:pr="smNativeData" val="SMDATA_13_WFJqYRMAAAAlAAAAZAAAAA0AAAAAkAAAAEgAAACQAAAASAAAAAAAAAABAAAAAAAAAAEAAABQAAAAAAAAAAAA4D8AAAAAAADgPwAAAAAAAOA/AAAAAAAA4D8AAAAAAADgPwAAAAAAAOA/AAAAAAAA4D8AAAAAAADgPwAAAAAAAOA/AAAAAAAA4D8CAAAAjAAAAAEAAAAAAAAAAAAAAP///wgAAAAAAAAAAAAAAAAAAAAAAAAAAAAAAAAAAAAAZAAAAAEAAABAAAAAAAAAAAAAAAAAAAAAAAAAAAAAAAAAAAAAAAAAAAAAAAAAAAAAAAAAAAAAAAAAAAAAAAAAAAAAAAAAAAAAAAAAAAAAAAAAAAAAAAAAAAAAAAAAAAAAFAAAADwAAAABAAAAAAAAAAAAAAA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A////AQAAAAAAAAAAAAAAAAAAAAAAAAAAAAAAAAAAAAAAAAAAAAAAAH9/fwD4+PgDzMzMAMDA/wB/f38AAAAAAAAAAAAAAAAAAAAAAAAAAAAhAAAAGAAAABQAAAAAAAAAAAAAAABLAAAwKgAAEAAAACYAAAAIAAAA//////////8="/>
              </a:ext>
            </a:extLst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>
                <a:solidFill>
                  <a:srgbClr val="FFFFFF"/>
                </a:solidFill>
                <a:latin typeface="Calibri" pitchFamily="2" charset="-52"/>
                <a:ea typeface="DejaVu Sans" pitchFamily="2" charset="-52"/>
                <a:cs typeface="DejaVu Sans" pitchFamily="2" charset="-52"/>
              </a:defRPr>
            </a:pPr>
          </a:p>
        </p:txBody>
      </p:sp>
      <p:pic>
        <p:nvPicPr>
          <p:cNvPr id="3" name="Изображение2"/>
          <p:cNvPicPr>
            <a:picLocks noChangeAspect="1"/>
            <a:extLst>
              <a:ext uri="smNativeData">
                <pr:smNativeData xmlns:pr="smNativeData" val="SMDATA_15_WFJqYRMAAAAlAAAAEQAAAC0A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AcAAAA4AAAAAAAAAAAAAAAAAAAA////AAAAAAAAAAAAAAAAAMkEAAAAAAAAgQAAAAAAAABkAAAAZAAAAAAAAAAjAAAABAAAAGQAAAAXAAAAFAAAAAAAAAAAAAAA/38AAP9/AAAAAAAACQAAAAQAAAB0cDovDAAAABAAAAAAAAAAAAAAAAAAAAAAAAAAHgAAAGgAAAAAAAAAAAAAAAAAAAAAAAAAAAAAABAnAAAQJwAAAAAAAAAAAAAAAAAAAAAAAAAAAAAAAAAAAAAAAAAAAAAUAAAAAAAAAMDA/wAAAAAAZAAAADIAAAAAAAAAZAAAAAAAAAB/f38ACgAAAB8AAABUAAAA3d3dBf///wEAAAAAAAAAAAAAAAAAAAAAAAAAAAAAAAAAAAAAAAAAAAAAAAJ/f38A+Pj4A8zMzADAwP8Af39/AAAAAAAAAAAAAAAAAP///wAAAAAAIQAAABgAAAAUAAAAxzoAAAAAAAAASwAAMCoAABAAAAAmAAAACAAAAP//////////"/>
              </a:ext>
            </a:extLst>
          </p:cNvPicPr>
          <p:nvPr/>
        </p:nvPicPr>
        <p:blipFill>
          <a:blip r:embed="rId2"/>
          <a:srcRect l="0" t="12250" r="0" b="1290"/>
          <a:stretch>
            <a:fillRect/>
          </a:stretch>
        </p:blipFill>
        <p:spPr>
          <a:xfrm>
            <a:off x="9554845" y="0"/>
            <a:ext cx="2637155" cy="6858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Picture 4"/>
          <p:cNvPicPr>
            <a:picLocks noChangeAspect="1"/>
            <a:extLst>
              <a:ext uri="smNativeData">
                <pr:smNativeData xmlns:pr="smNativeData" val="SMDATA_15_WFJqYRMAAAAlAAAAEQAAAC0A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AcAAAA4AAAAAAAAAAAAAAAAAAAA////AAAAAAAAAAAAAAAAAMkEAAAAAAAAgQAAAAAAAABkAAAAZAAAAAAAAAAjAAAABAAAAGQAAAAXAAAAFAAAAAAAAAAAAAAA/38AAP9/AAAAAAAACQAAAAQAAAA6Ly93DAAAABAAAAAAAAAAAAAAAAAAAAAAAAAAHgAAAGgAAAAAAAAAAAAAAAAAAAAAAAAAAAAAABAnAAAQJwAAAAAAAAAAAAAAAAAAAAAAAAAAAAAAAAAAAAAAAAAAAAAUAAAAAAAAAMDA/wAAAAAAZAAAADIAAAAAAAAAZAAAAAAAAAB/f38ACgAAAB8AAABUAAAA3d3dBf///wEAAAAAAAAAAAAAAAAAAAAAAAAAAAAAAAAAAAAAAAAAAAAAAAJ/f38A+Pj4A8zMzADAwP8Af39/AAAAAAAAAAAAAAAAAP///wAAAAAAIQAAABgAAAAUAAAAAAAAAAAAAADBCQAAMCoAABAAAAAmAAAACAAAAP//////////"/>
              </a:ext>
            </a:extLst>
          </p:cNvPicPr>
          <p:nvPr/>
        </p:nvPicPr>
        <p:blipFill>
          <a:blip r:embed="rId2"/>
          <a:srcRect l="0" t="12250" r="0" b="1290"/>
          <a:stretch>
            <a:fillRect/>
          </a:stretch>
        </p:blipFill>
        <p:spPr>
          <a:xfrm rot="10800000">
            <a:off x="0" y="0"/>
            <a:ext cx="1585595" cy="6858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6"/>
          <p:cNvSpPr>
            <a:extLst>
              <a:ext uri="smNativeData">
                <pr:smNativeData xmlns:pr="smNativeData" val="SMDATA_13_WFJqYRMAAAAlAAAAZAAAAE0A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d3d0F////AQAAAAAAAAAAAAAAAAAAAAAAAAAAAAAAAAAAAAAAAAAAAAAAAH9/fwD4+PgDzMzMAMDA/wB/f38AAAAAAAAAAAAAAAAAAAAAAAAAAAAhAAAAGAAAABQAAADeCgAA5AIAAJ4kAACKJQAAECAAACYAAAAIAAAA//////////8="/>
              </a:ext>
            </a:extLst>
          </p:cNvSpPr>
          <p:nvPr/>
        </p:nvSpPr>
        <p:spPr>
          <a:xfrm>
            <a:off x="1766570" y="469900"/>
            <a:ext cx="4185920" cy="56324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/>
            <a:r>
              <a:rPr b="1">
                <a:solidFill>
                  <a:schemeClr val="bg1"/>
                </a:solidFill>
              </a:rPr>
              <a:t>Аттра́ктор</a:t>
            </a:r>
            <a:r>
              <a:rPr>
                <a:solidFill>
                  <a:schemeClr val="bg1"/>
                </a:solidFill>
              </a:rPr>
              <a:t> (</a:t>
            </a:r>
            <a:r>
              <a:rPr>
                <a:solidFill>
                  <a:schemeClr val="bg1"/>
                </a:solidFill>
                <a:hlinkClick r:id="rId3"/>
              </a:rPr>
              <a:t>англ.</a:t>
            </a:r>
            <a:r>
              <a:rPr>
                <a:solidFill>
                  <a:schemeClr val="bg1"/>
                </a:solidFill>
              </a:rPr>
              <a:t> </a:t>
            </a:r>
            <a:r>
              <a:rPr i="1">
                <a:solidFill>
                  <a:schemeClr val="bg1"/>
                </a:solidFill>
              </a:rPr>
              <a:t>attract</a:t>
            </a:r>
            <a:r>
              <a:rPr>
                <a:solidFill>
                  <a:schemeClr val="bg1"/>
                </a:solidFill>
              </a:rPr>
              <a:t> — привлекать, притягивать) — компактное подмножество фазового пространства динамической системы, все траектории из некоторой окрестности которого стремятся к нему при времени, стремящемся к бесконечности. Аттрактором может являться притягивающая неподвижная точка (к примеру, в задаче о маятнике с трением о воздух), периодическая траектория (пример — самовозбуждающиеся колебания в контуре с положительной обратной связью), или некоторая ограниченная область с неустойчивыми траекториями внутри (как у странного аттрактора).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6" name="Изображение1"/>
          <p:cNvPicPr>
            <a:picLocks noChangeAspect="1"/>
            <a:extLst>
              <a:ext uri="smNativeData">
                <pr:smNativeData xmlns:pr="smNativeData" val="SMDATA_15_WFJqYRMAAAAlAAAAEQAAAC0A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AcAAAA4AAAAAAAAAAAAAAAAAAAA////AAAAAAAAAAAAAAAAAAAAAAAAAAAAAAAAAAAAAABkAAAAZAAAAAAAAAAjAAAABAAAAGQAAAAXAAAAFAAAAAAAAAAAAAAA/38AAP9/AAAAAAAACQAAAAQAAAC8DgAADAAAABAAAAAAAAAAAAAAAAAAAAAAAAAAHgAAAGgAAAAAAAAAAAAAAAAAAAAAAAAAAAAAABAnAAAQJwAAAAAAAAAAAAAAAAAAAAAAAAAAAAAAAAAAAAAAAAAAAAAUAAAAAAAAAMDA/wAAAAAAZAAAADIAAAAAAAAAZAAAAAAAAAB/f38ACgAAAB8AAABUAAAA3d3dBf///wEAAAAAAAAAAAAAAAAAAAAAAAAAAAAAAAAAAAAAAAAAAAAAAAJ/f38A+Pj4A8zMzADAwP8Af39/AAAAAAAAAAAAAAAAAP///wAAAAAAIQAAABgAAAAUAAAA9iUAAN0HAAB5OQAAgxYAABAAAAAmAAAACAAAAP//////////"/>
              </a:ext>
            </a:extLst>
          </p:cNvPicPr>
          <p:nvPr/>
        </p:nvPicPr>
        <p:blipFill>
          <a:blip r:embed="rId4"/>
          <a:stretch>
            <a:fillRect/>
          </a:stretch>
        </p:blipFill>
        <p:spPr>
          <a:xfrm>
            <a:off x="6170930" y="1278255"/>
            <a:ext cx="3171825" cy="238125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TextBox 8"/>
          <p:cNvSpPr>
            <a:extLst>
              <a:ext uri="smNativeData">
                <pr:smNativeData xmlns:pr="smNativeData" val="SMDATA_13_WFJqYRMAAAAlAAAAZAAAAE0A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d3d0F////AQAAAAAAAAAAAAAAAAAAAAAAAAAAAAAAAAAAAAAAAAAAAAAAAH9/fwD4+PgDzMzMAMDA/wB/f38AAAAAAAAAAAAAAAAAAAAAAAAAAAAhAAAAGAAAABQAAAApKgAAChcAAEo2AACVGwAAECAAACYAAAAIAAAA//////////8="/>
              </a:ext>
            </a:extLst>
          </p:cNvSpPr>
          <p:nvPr/>
        </p:nvSpPr>
        <p:spPr>
          <a:xfrm>
            <a:off x="6853555" y="3745230"/>
            <a:ext cx="1971675" cy="7385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/>
            <a:r>
              <a:rPr sz="1400">
                <a:solidFill>
                  <a:schemeClr val="bg1"/>
                </a:solidFill>
              </a:rPr>
              <a:t>Визуальное представление странного аттрактора</a:t>
            </a:r>
            <a:endParaRPr sz="1400">
              <a:solidFill>
                <a:schemeClr val="bg1"/>
              </a:solidFill>
            </a:endParaRPr>
          </a:p>
        </p:txBody>
      </p:sp>
      <p:sp>
        <p:nvSpPr>
          <p:cNvPr id="8" name="Прямоугольник1"/>
          <p:cNvSpPr>
            <a:extLst>
              <a:ext uri="smNativeData">
                <pr:smNativeData xmlns:pr="smNativeData" val="SMDATA_13_WFJqYRMAAAAlAAAAZAAAAA0AAAAAjgAAAEcAAACOAAAARw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Pr///8MAAAAEAAAAAAAAAAAAAAAAAAAAAAAAAAeAAAAaAAAAAAAAAAAAAAAAAAAAAAAAAAAAAAAECcAABAnAAAAAAAAAAAAAAAAAAAAAAAAAAAAAAAAAAAAAAAAAAAAABQAAAAAAAAAwMD/AAAAAABkAAAAMgAAAAAAAABkAAAAAAAAAH9/fwAKAAAAHwAAAFQAAADd3d0F////AQAAAAAAAAAAAAAAAAAAAAAAAAAAAAAAAAAAAAAAAAAAAAAAAn9/fwD4+PgDzMzMAMDA/wB/f38AAAAAAAAAAAAAAAAAAAAAAAAAAAAhAAAAGAAAABQAAAAAAAAAjCEAAKUCAAB1IgAAAAAAACYAAAAIAAAA//////////8="/>
              </a:ext>
            </a:extLst>
          </p:cNvSpPr>
          <p:nvPr/>
        </p:nvSpPr>
        <p:spPr>
          <a:xfrm>
            <a:off x="0" y="5453380"/>
            <a:ext cx="429895" cy="1479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r>
              <a:rPr lang="ru-ru" sz="900"/>
              <a:t>6</a:t>
            </a:r>
            <a:endParaRPr lang="ru-ru" sz="900"/>
          </a:p>
        </p:txBody>
      </p:sp>
    </p:spTree>
  </p:cSld>
  <p:clrMapOvr>
    <a:masterClrMapping/>
  </p:clrMapOvr>
  <p:transition spd="slow" p14:dur="1800">
    <p:wipe/>
    <p:extLst>
      <p:ext uri="smNativeData">
        <pr:smNativeData xmlns:pr="smNativeData" val="WFJqYQAAAAAIBwAAAAAAAAoAAAAA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extLst>
              <a:ext uri="smNativeData">
                <pr:smNativeData xmlns:pr="smNativeData" val="SMDATA_13_WFJqYRMAAAAlAAAAZAAAAA0AAAAAkAAAAEgAAACQAAAASAAAAAAAAAABAAAAAAAAAAEAAABQAAAAAAAAAAAA4D8AAAAAAADgPwAAAAAAAOA/AAAAAAAA4D8AAAAAAADgPwAAAAAAAOA/AAAAAAAA4D8AAAAAAADgPwAAAAAAAOA/AAAAAAAA4D8CAAAAjAAAAAEAAAAAAAAAAAAAAP///wgAAAAAAAAAAAAAAAAAAAAAAAAAAAAAAAAAAAAAZAAAAAEAAABAAAAAAAAAAAAAAAAAAAAAAAAAAAAAAAAAAAAAAAAAAAAAAAAAAAAAAAAAAAAAAAAAAAAAAAAAAAAAAAAAAAAAAAAAAAAAAAAAAAAAAAAAAAAAAAAAAAAAFAAAADwAAAABAAAAAAAAAAAAAAA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A////AQAAAAAAAAAAAAAAAAAAAAAAAAAAAAAAAAAAAAAAAAAAAAAAAH9/fwD4+PgDzMzMAMDA/wB/f38AAAAAAAAAAAAAAAAAAAAAAAAAAAAhAAAAGAAAABQAAAAAAAAAAAAAAABLAAAwKgAAEAAAACYAAAAIAAAA//////////8="/>
              </a:ext>
            </a:extLst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>
                <a:solidFill>
                  <a:srgbClr val="FFFFFF"/>
                </a:solidFill>
                <a:latin typeface="Calibri" pitchFamily="2" charset="-52"/>
                <a:ea typeface="DejaVu Sans" pitchFamily="2" charset="-52"/>
                <a:cs typeface="DejaVu Sans" pitchFamily="2" charset="-52"/>
              </a:defRPr>
            </a:pPr>
          </a:p>
        </p:txBody>
      </p:sp>
      <p:pic>
        <p:nvPicPr>
          <p:cNvPr id="3" name="Изображение1"/>
          <p:cNvPicPr>
            <a:picLocks noChangeAspect="1"/>
            <a:extLst>
              <a:ext uri="smNativeData">
                <pr:smNativeData xmlns:pr="smNativeData" val="SMDATA_15_WFJqYRMAAAAlAAAAEQAAAC0A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AcAAAA4AAAAAAAAAAAAAAAAAAAA////AAAAAAAAAAAAAAAAAMkEAAAAAAAAgQAAAAAAAABkAAAAZAAAAAAAAAAjAAAABAAAAGQAAAAXAAAAFAAAAAAAAAAAAAAA/38AAP9/AAAAAAAACQAAAAQAAACnDwAADAAAABAAAAAAAAAAAAAAAAAAAAAAAAAAHgAAAGgAAAAAAAAAAAAAAAAAAAAAAAAAAAAAABAnAAAQJwAAAAAAAAAAAAAAAAAAAAAAAAAAAAAAAAAAAAAAAAAAAAAUAAAAAAAAAMDA/wAAAAAAZAAAADIAAAAAAAAAZAAAAAAAAAB/f38ACgAAAB8AAABUAAAA3d3dBf///wEAAAAAAAAAAAAAAAAAAAAAAAAAAAAAAAAAAAAAAAAAAAAAAAJ/f38A+Pj4A8zMzADAwP8Af39/AAAAAAAAAAAAAAAAAP///wAAAAAAIQAAABgAAAAUAAAAAAAAAF36//8ASwAAMAkAABAAAAAmAAAACAAAAP//////////"/>
              </a:ext>
            </a:extLst>
          </p:cNvPicPr>
          <p:nvPr/>
        </p:nvPicPr>
        <p:blipFill>
          <a:blip r:embed="rId2"/>
          <a:srcRect l="0" t="12250" r="0" b="1290"/>
          <a:stretch>
            <a:fillRect/>
          </a:stretch>
        </p:blipFill>
        <p:spPr>
          <a:xfrm rot="16200000">
            <a:off x="4890770" y="-5807075"/>
            <a:ext cx="2409825" cy="1219200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4" name="Изображение2"/>
          <p:cNvPicPr>
            <a:picLocks noChangeAspect="1"/>
            <a:extLst>
              <a:ext uri="smNativeData">
                <pr:smNativeData xmlns:pr="smNativeData" val="SMDATA_15_WFJqYRMAAAAlAAAAEQAAAC0A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AcAAAA4AAAAAAAAAAAAAAAAAAAA////AAAAAAAAAAAAAAAAAMkEAAAAAAAAgQ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3d3dBf///wEAAAAAAAAAAAAAAAAAAAAAAAAAAAAAAAAAAAAAAAAAAAAAAAJ/f38A+Pj4A8zMzADAwP8Af39/AAAAAAAAAAAAAAAAAP///wAAAAAAIQAAABgAAAAUAAAAAAAAAHwcAAAASwAAwCwAABAAAAAmAAAACAAAAP//////////"/>
              </a:ext>
            </a:extLst>
          </p:cNvPicPr>
          <p:nvPr/>
        </p:nvPicPr>
        <p:blipFill>
          <a:blip r:embed="rId2"/>
          <a:srcRect l="0" t="12250" r="0" b="1290"/>
          <a:stretch>
            <a:fillRect/>
          </a:stretch>
        </p:blipFill>
        <p:spPr>
          <a:xfrm rot="5400000">
            <a:off x="4773930" y="-143510"/>
            <a:ext cx="2644140" cy="12192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TextBox 6"/>
          <p:cNvSpPr>
            <a:extLst>
              <a:ext uri="smNativeData">
                <pr:smNativeData xmlns:pr="smNativeData" val="SMDATA_13_WFJqYRMAAAAlAAAAZAAAAE0A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N4A3gAMAAAAEAAAAAAAAAAAAAAAAAAAAAAAAAAeAAAAaAAAAAAAAAAAAAAAAAAAAAAAAAAAAAAAECcAABAnAAAAAAAAAAAAAAAAAAAAAAAAAAAAAAAAAAAAAAAAAAAAABQAAAAAAAAAwMD/AAAAAABkAAAAMgAAAAAAAABkAAAAAAAAAH9/fwAKAAAAHwAAAFQAAADd3d0F////AQAAAAAAAAAAAAAAAAAAAAAAAAAAAAAAAAAAAAAAAAAAAAAAAH9/fwD4+PgDzMzMAMDA/wB/f38AAAAAAAAAAAAAAAAAAAAAAAAAAAAhAAAAGAAAABQAAAALBgAA5wkAAJAbAACCGwAAECAAACYAAAAIAAAA//////////8="/>
              </a:ext>
            </a:extLst>
          </p:cNvSpPr>
          <p:nvPr/>
        </p:nvSpPr>
        <p:spPr>
          <a:xfrm>
            <a:off x="982345" y="1609725"/>
            <a:ext cx="3498215" cy="286194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/>
            <a:r>
              <a:rPr>
                <a:solidFill>
                  <a:schemeClr val="bg1"/>
                </a:solidFill>
                <a:latin typeface="Helvetica" pitchFamily="0" charset="0"/>
                <a:ea typeface="DejaVu Sans" pitchFamily="2" charset="-52"/>
                <a:cs typeface="DejaVu Sans" pitchFamily="2" charset="-52"/>
              </a:rPr>
              <a:t>Хорошим примером является рулетка, ленточный механизм, постоянно стремящийся вернуть измерительную ленту.  </a:t>
            </a:r>
            <a:endParaRPr>
              <a:solidFill>
                <a:schemeClr val="bg1"/>
              </a:solidFill>
              <a:latin typeface="Helvetica" pitchFamily="0" charset="0"/>
              <a:ea typeface="DejaVu Sans" pitchFamily="2" charset="-52"/>
              <a:cs typeface="DejaVu Sans" pitchFamily="2" charset="-52"/>
            </a:endParaRPr>
          </a:p>
          <a:p>
            <a:pPr/>
            <a:r>
              <a:rPr>
                <a:solidFill>
                  <a:schemeClr val="bg1"/>
                </a:solidFill>
                <a:latin typeface="Helvetica" pitchFamily="0" charset="0"/>
                <a:ea typeface="DejaVu Sans" pitchFamily="2" charset="-52"/>
                <a:cs typeface="DejaVu Sans" pitchFamily="2" charset="-52"/>
              </a:rPr>
              <a:t>Так же рулетка в казино, где крупье бросает шарик, который в итоге попадает в один из 38 секторов. Сектора и будут аттракторами для системы колесо - шарик.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6" name="Picture 4"/>
          <p:cNvPicPr>
            <a:picLocks noChangeAspect="1"/>
            <a:extLst>
              <a:ext uri="smNativeData">
                <pr:smNativeData xmlns:pr="smNativeData" val="SMDATA_15_WFJqYRMAAAAlAAAAEQAAAC0A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AcAAAA4AAAAAAAAAAAAAAAAAAAA////AAAAAAAAAAAAAAAAAAAAAAAAAAAAAAAAAAAAAABkAAAAZAAAAAAAAAAjAAAABAAAAGQAAAAXAAAAFAAAAAAAAAAAAAAA/38AAP9/AAAAAAAACQAAAAQAAACqSZDEDAAAABAAAAAAAAAAAAAAAAAAAAAAAAAAHgAAAGgAAAAAAAAAAAAAAAAAAAAAAAAAAAAAABAnAAAQJwAAAAAAAAAAAAAAAAAAAAAAAAAAAAAAAAAAAAAAAAAAAAAUAAAAAAAAAMDA/wAAAAAAZAAAADIAAAAAAAAAZAAAAAAAAAB/f38ACgAAAB8AAABUAAAA3d3dBf///wEAAAAAAAAAAAAAAAAAAAAAAAAAAAAAAAAAAAAAAAAAAAAAAAJ/f38A+Pj4A8zMzADAwP8Af39/AAAAAAAAAAAAAAAAAP///wAAAAAAIQAAABgAAAAUAAAAHyIAADAJAAAAPgAAtBs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5546725" y="1493520"/>
            <a:ext cx="4531995" cy="30099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7" name="Прямоугольник1"/>
          <p:cNvSpPr>
            <a:extLst>
              <a:ext uri="smNativeData">
                <pr:smNativeData xmlns:pr="smNativeData" val="SMDATA_13_WFJqYRMAAAAlAAAAZAAAAA0AAAAAjgAAAEcAAACOAAAARw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d3d0F////AQAAAAAAAAAAAAAAAAAAAAAAAAAAAAAAAAAAAAAAAAAAAAAAAn9/fwD4+PgDzMzMAMDA/wB/f38AAAAAAAAAAAAAAAAAAAAAAAAAAAAhAAAAGAAAABQAAAAAAAAAjCEAAKUCAAB1IgAAAAAAACYAAAAIAAAA//////////8="/>
              </a:ext>
            </a:extLst>
          </p:cNvSpPr>
          <p:nvPr/>
        </p:nvSpPr>
        <p:spPr>
          <a:xfrm>
            <a:off x="0" y="5453380"/>
            <a:ext cx="429895" cy="1479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r>
              <a:rPr lang="ru-ru" sz="900"/>
              <a:t>7</a:t>
            </a:r>
            <a:endParaRPr lang="ru-ru" sz="900"/>
          </a:p>
        </p:txBody>
      </p:sp>
    </p:spTree>
  </p:cSld>
  <p:clrMapOvr>
    <a:masterClrMapping/>
  </p:clrMapOvr>
  <p:transition spd="med" p14:dur="1500">
    <p:split orient="vert"/>
    <p:extLst>
      <p:ext uri="smNativeData">
        <pr:smNativeData xmlns:pr="smNativeData" val="WFJqYQAAAADcBQAAAAAAAA0AAAAC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p="http://schemas.openxmlformats.org/presentationml/2006/main" xmlns:p14="http://schemas.microsoft.com/office/powerpoint/2010/main" xmlns:r="http://schemas.openxmlformats.org/officeDocument/2006/relationships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>
            <a:extLst>
              <a:ext uri="smNativeData">
                <pr:smNativeData xmlns:pr="smNativeData" val="SMDATA_13_WFJqYRMAAAAlAAAAZAAAAA0AAAAAkAAAAEgAAACQAAAASAAAAAAAAAABAAAAAAAAAAEAAABQAAAAAAAAAAAA4D8AAAAAAADgPwAAAAAAAOA/AAAAAAAA4D8AAAAAAADgPwAAAAAAAOA/AAAAAAAA4D8AAAAAAADgPwAAAAAAAOA/AAAAAAAA4D8CAAAAjAAAAAEAAAAAAAAAAAAAAP///wgAAAAAAAAAAAAAAAAAAAAAAAAAAAAAAAAAAAAAZAAAAAEAAABAAAAAAAAAAAAAAAAAAAAAAAAAAAAAAAAAAAAAAAAAAAAAAAAAAAAAAAAAAAAAAAAAAAAAAAAAAAAAAAAAAAAAAAAAAAAAAAAAAAAAAAAAAAAAAAAAAAAAFAAAADwAAAABAAAAAAAAAAAAAAA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AAAAAA////AQAAAAAAAAAAAAAAAAAAAAAAAAAAAAAAAAAAAAAAAAAAAAAAAH9/fwD4+PgDzMzMAMDA/wB/f38AAAAAAAAAAAAAAAAAAAAAAAAAAAAhAAAAGAAAABQAAAAAAAAAAAAAAABLAAAwKgAAEAAAACYAAAAIAAAA//////////8="/>
              </a:ext>
            </a:extLst>
          </p:cNvSpPr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12700" cap="flat" cmpd="sng" algn="ctr">
            <a:solidFill>
              <a:srgbClr val="000000"/>
            </a:solidFill>
            <a:prstDash val="solid"/>
            <a:headEnd type="none"/>
            <a:tailEnd type="none"/>
          </a:ln>
          <a:effectLst/>
        </p:spPr>
        <p:txBody>
          <a:bodyPr vert="horz" wrap="square" lIns="91440" tIns="45720" rIns="91440" bIns="45720" numCol="1" spcCol="215900" anchor="ctr"/>
          <a:lstStyle/>
          <a:p>
            <a:pPr algn="ctr">
              <a:defRPr>
                <a:solidFill>
                  <a:srgbClr val="FFFFFF"/>
                </a:solidFill>
                <a:latin typeface="Calibri" pitchFamily="2" charset="-52"/>
                <a:ea typeface="DejaVu Sans" pitchFamily="2" charset="-52"/>
                <a:cs typeface="DejaVu Sans" pitchFamily="2" charset="-52"/>
              </a:defRPr>
            </a:pPr>
          </a:p>
        </p:txBody>
      </p:sp>
      <p:pic>
        <p:nvPicPr>
          <p:cNvPr id="3" name="Picture 4"/>
          <p:cNvPicPr>
            <a:picLocks noChangeAspect="1"/>
            <a:extLst>
              <a:ext uri="smNativeData">
                <pr:smNativeData xmlns:pr="smNativeData" val="SMDATA_15_WFJqYRMAAAAlAAAAEQAAAC0A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AcAAAA4AAAAAAAAAAAAAAAAAAAA////AAAAAAAAAAAAAAAAAMkEAAAAAAAAgQAAAAAAAABkAAAAZAAAAAAAAAAjAAAABAAAAGQAAAAXAAAAFAAAAAAAAAAAAAAA/38AAP9/AAAAAAAACQAAAAQAAAAn2ywMDAAAABAAAAAAAAAAAAAAAAAAAAAAAAAAHgAAAGgAAAAAAAAAAAAAAAAAAAAAAAAAAAAAABAnAAAQJwAAAAAAAAAAAAAAAAAAAAAAAAAAAAAAAAAAAAAAAAAAAAAUAAAAAAAAAMDA/wAAAAAAZAAAADIAAAAAAAAAZAAAAAAAAAB/f38ACgAAAB8AAABUAAAA3d3dBf///wEAAAAAAAAAAAAAAAAAAAAAAAAAAAAAAAAAAAAAAAAAAAAAAAJ/f38A+Pj4A8zMzADAwP8Af39/AAAAAAAAAAAAAAAAAP///wAAAAAAIQAAABgAAAAUAAAAxzoAAAAAAAAASwAAMCoAABAAAAAmAAAACAAAAP//////////"/>
              </a:ext>
            </a:extLst>
          </p:cNvPicPr>
          <p:nvPr/>
        </p:nvPicPr>
        <p:blipFill>
          <a:blip r:embed="rId2"/>
          <a:srcRect l="0" t="12250" r="0" b="1290"/>
          <a:stretch>
            <a:fillRect/>
          </a:stretch>
        </p:blipFill>
        <p:spPr>
          <a:xfrm>
            <a:off x="9554845" y="0"/>
            <a:ext cx="2637155" cy="68580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4" name="TextBox 5"/>
          <p:cNvSpPr>
            <a:extLst>
              <a:ext uri="smNativeData">
                <pr:smNativeData xmlns:pr="smNativeData" val="SMDATA_13_WFJqYRMAAAAlAAAAZAAAAE0A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APAAAAAQAAACMAAAAjAAAAIwAAAB4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d3d0F////AQAAAAAAAAAAAAAAAAAAAAAAAAAAAAAAAAAAAAAAAAAAAAAAAH9/fwD4+PgDzMzMAMDA/wB/f38AAAAAAAAAAAAAAAAAAAAAAAAAAAAhAAAAGAAAABQAAABsJQAApwQAAOc5AADkIwAAECAAACYAAAAIAAAA//////////8="/>
              </a:ext>
            </a:extLst>
          </p:cNvSpPr>
          <p:nvPr/>
        </p:nvSpPr>
        <p:spPr>
          <a:xfrm>
            <a:off x="6083300" y="756285"/>
            <a:ext cx="3329305" cy="50780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spcCol="215900" anchor="t"/>
          <a:lstStyle/>
          <a:p>
            <a:pPr/>
            <a:r>
              <a:rPr>
                <a:solidFill>
                  <a:schemeClr val="bg1"/>
                </a:solidFill>
              </a:rPr>
              <a:t>Проще говоря, </a:t>
            </a:r>
            <a:r>
              <a:rPr b="1">
                <a:solidFill>
                  <a:schemeClr val="bg1"/>
                </a:solidFill>
              </a:rPr>
              <a:t>аттра́ктор</a:t>
            </a:r>
            <a:r>
              <a:rPr>
                <a:solidFill>
                  <a:schemeClr val="bg1"/>
                </a:solidFill>
              </a:rPr>
              <a:t> – то к чему что-либо стремится в какой-либо системе, центр притяжения.</a:t>
            </a:r>
            <a:endParaRPr>
              <a:solidFill>
                <a:schemeClr val="bg1"/>
              </a:solidFill>
            </a:endParaRPr>
          </a:p>
          <a:p>
            <a:pPr/>
            <a:r>
              <a:rPr>
                <a:solidFill>
                  <a:schemeClr val="bg1"/>
                </a:solidFill>
              </a:rPr>
              <a:t>Даже в космосе существует такое явление как </a:t>
            </a:r>
            <a:endParaRPr>
              <a:solidFill>
                <a:schemeClr val="bg1"/>
              </a:solidFill>
            </a:endParaRPr>
          </a:p>
          <a:p>
            <a:pPr/>
            <a:r>
              <a:rPr>
                <a:solidFill>
                  <a:schemeClr val="bg1"/>
                </a:solidFill>
              </a:rPr>
              <a:t>«Великий аттрактор» - гравитационная аномалия, огромное скопления материи, его притяжение достаточно однородно, чтобы не разрывать гравитационную связь галактических скоплений между собой, весь же он в целом находится, судя по всему, в покое относительно реликтового излучения</a:t>
            </a:r>
            <a:endParaRPr>
              <a:solidFill>
                <a:schemeClr val="bg1"/>
              </a:solidFill>
            </a:endParaRPr>
          </a:p>
        </p:txBody>
      </p:sp>
      <p:pic>
        <p:nvPicPr>
          <p:cNvPr id="5" name="Picture 2"/>
          <p:cNvPicPr>
            <a:picLocks noChangeAspect="1"/>
            <a:extLst>
              <a:ext uri="smNativeData">
                <pr:smNativeData xmlns:pr="smNativeData" val="SMDATA_15_WFJqYRMAAAAlAAAAEQAAAC0AAAAAkAAAAEgAAACQAAAASA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AcAAAA4AAAAAAAAAAAAAAAAAAAA////AAAAAAAAAAAAAAAAAAAAAAAAAAAAAAAAAAAAAABkAAAAZAAAAAAAAAAjAAAABAAAAGQAAAAXAAAAFAAAAAAAAAAAAAAA/38AAP9/AAAAAAAACQAAAAQAAAAAAAAADAAAABAAAAAAAAAAAAAAAAAAAAAAAAAAHgAAAGgAAAAAAAAAAAAAAAAAAAAAAAAAAAAAABAnAAAQJwAAAAAAAAAAAAAAAAAAAAAAAAAAAAAAAAAAAAAAAAAAAAAUAAAAAAAAAMDA/wAAAAAAZAAAADIAAAAAAAAAZAAAAAAAAAB/f38ACgAAAB8AAABUAAAA3d3dBf///wEAAAAAAAAAAAAAAAAAAAAAAAAAAAAAAAAAAAAAAAAAAAAAAAJ/f38A+Pj4A8zMzADAwP8Af39/AAAAAAAAAAAAAAAAAP///wAAAAAAIQAAABgAAAAUAAAAfAEAAN4DAADwIwAAUiYAABAAAAAmAAAACAAAAP//////////"/>
              </a:ext>
            </a:extLst>
          </p:cNvPicPr>
          <p:nvPr/>
        </p:nvPicPr>
        <p:blipFill>
          <a:blip r:embed="rId3"/>
          <a:stretch>
            <a:fillRect/>
          </a:stretch>
        </p:blipFill>
        <p:spPr>
          <a:xfrm>
            <a:off x="241300" y="628650"/>
            <a:ext cx="5600700" cy="5600700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6" name="Прямоугольник1"/>
          <p:cNvSpPr>
            <a:extLst>
              <a:ext uri="smNativeData">
                <pr:smNativeData xmlns:pr="smNativeData" val="SMDATA_13_WFJqYRMAAAAlAAAAZAAAAA0AAAAAjgAAAEcAAACOAAAARwAAAAAAAAAAAAAAAAAAAAEAAABQAAAAAAAAAAAA4D8AAAAAAADgPwAAAAAAAOA/AAAAAAAA4D8AAAAAAADgPwAAAAAAAOA/AAAAAAAA4D8AAAAAAADgPwAAAAAAAOA/AAAAAAAA4D8CAAAAjAAAAAAAAAAAAAAA3d3dDP///wgAAAAAAAAAAAAAAAAAAAAAAAAAAAAAAAAAAAAAZAAAAAEAAABAAAAAAAAAAAAAAAAAAAAAAAAAAAAAAAAAAAAAAAAAAAAAAAAAAAAAAAAAAAAAAAAAAAAAAAAAAAAAAAAAAAAAAAAAAAAAAAAAAAAAAAAAAAAAAAAAAAAAFAAAADwAAAAAAAAAAAAAAAAAAAkUAAAAAQAAABQAAAAUAAAAFAAAAAEAAAAAAAAAZAAAAGQAAAAAAAAAZAAAAGQAAAAVAAAAYAAAAAAAAAAAAAAADwAAACADAAAAAAAAAAAAAAEAAACgMgAAVgcAAKr4//8BAAAAf39/AAEAAABkAAAAAAAAABQAAABAHwAAAAAAACYAAAAAAAAAwOD//wAAAAAmAAAAZAAAABYAAABMAAAAAAAAAAAAAAAEAAAAAAAAAAEAAAD4+PgKAAAAACgAAAAoAAAAZAAAAGQAAAAAAAAAzMzMAAAAAABQAAAAUAAAAGQAAABkAAAAAAAAABcAAAAUAAAAAAAAAAAAAAD/fwAA/38AAAAAAAAJAAAABAAAAAAAAAAMAAAAEAAAAAAAAAAAAAAAAAAAAAAAAAAeAAAAaAAAAAAAAAAAAAAAAAAAAAAAAAAAAAAAECcAABAnAAAAAAAAAAAAAAAAAAAAAAAAAAAAAAAAAAAAAAAAAAAAABQAAAAAAAAAwMD/AAAAAABkAAAAMgAAAAAAAABkAAAAAAAAAH9/fwAKAAAAHwAAAFQAAADd3d0F////AQAAAAAAAAAAAAAAAAAAAAAAAAAAAAAAAAAAAAAAAAAAAAAAAn9/fwD4+PgDzMzMAMDA/wB/f38AAAAAAAAAAAAAAAAAAAAAAAAAAAAhAAAAGAAAABQAAAAAAAAAjCEAAKUCAAB1IgAAAAAAACYAAAAIAAAA//////////8="/>
              </a:ext>
            </a:extLst>
          </p:cNvSpPr>
          <p:nvPr/>
        </p:nvSpPr>
        <p:spPr>
          <a:xfrm>
            <a:off x="0" y="5453380"/>
            <a:ext cx="429895" cy="14795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0170" tIns="45085" rIns="90170" bIns="45085" numCol="1" spcCol="215900" anchor="t"/>
          <a:lstStyle/>
          <a:p>
            <a:pPr>
              <a:lnSpc>
                <a:spcPct val="100000"/>
              </a:lnSpc>
              <a:defRPr>
                <a:solidFill>
                  <a:srgbClr val="FFFFFF"/>
                </a:solidFill>
              </a:defRPr>
            </a:pPr>
            <a:r>
              <a:rPr lang="ru-ru" sz="900"/>
              <a:t>8</a:t>
            </a:r>
            <a:endParaRPr lang="ru-ru" sz="900"/>
          </a:p>
        </p:txBody>
      </p:sp>
    </p:spTree>
  </p:cSld>
  <p:clrMapOvr>
    <a:masterClrMapping/>
  </p:clrMapOvr>
  <p:transition spd="slow" p14:dur="1800">
    <p:wheel spokes="1"/>
    <p:extLst>
      <p:ext uri="smNativeData">
        <pr:smNativeData xmlns:pr="smNativeData" val="WFJqYQAAAAAIBwAAAAAAABoAAAABAAAAAAAAAAAAAAAAAAAAAQAAAAAAAAAAAAAAAAAAAAAAAAAAAAAA"/>
      </p:ext>
    </p:extLst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Presentation">
      <a:majorFont>
        <a:latin typeface="Calibri"/>
        <a:ea typeface="SimSun"/>
        <a:cs typeface="Times New Roman"/>
      </a:majorFont>
      <a:minorFont>
        <a:latin typeface="Calibri"/>
        <a:ea typeface="SimSun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3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4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9BBB59"/>
        </a:accent3>
        <a:accent4>
          <a:srgbClr val="8064A2"/>
        </a:accent4>
        <a:accent5>
          <a:srgbClr val="4BACC6"/>
        </a:accent5>
        <a:accent6>
          <a:srgbClr val="F79646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Presentation">
  <a:themeElements>
    <a:clrScheme name="Presentation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resentation">
      <a:majorFont>
        <a:latin typeface="Calibri Light"/>
        <a:ea typeface="Calibri Light"/>
        <a:cs typeface="Calibri Light"/>
      </a:majorFont>
      <a:minorFont>
        <a:latin typeface="Calibri"/>
        <a:ea typeface="Calibri"/>
        <a:cs typeface="Calibri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>
        <a:prstTxWarp prst="textNoShape">
          <a:avLst/>
        </a:prstTxWarp>
        <a:noAutofit/>
      </a:bodyPr>
      <a:lstStyle>
        <a:defPPr>
          <a:defRPr/>
        </a:defPPr>
      </a:lstStyle>
      <a:style>
        <a:lnRef idx="0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Presentation 1">
        <a:dk1>
          <a:srgbClr val="000000"/>
        </a:dk1>
        <a:lt1>
          <a:srgbClr val="FFFFFF"/>
        </a:lt1>
        <a:dk2>
          <a:srgbClr val="000000"/>
        </a:dk2>
        <a:lt2>
          <a:srgbClr val="F8F8F8"/>
        </a:lt2>
        <a:accent1>
          <a:srgbClr val="DDDDDD"/>
        </a:accent1>
        <a:accent2>
          <a:srgbClr val="B2B2B2"/>
        </a:accent2>
        <a:accent3>
          <a:srgbClr val="969696"/>
        </a:accent3>
        <a:accent4>
          <a:srgbClr val="808080"/>
        </a:accent4>
        <a:accent5>
          <a:srgbClr val="5F5F5F"/>
        </a:accent5>
        <a:accent6>
          <a:srgbClr val="4D4D4D"/>
        </a:accent6>
        <a:hlink>
          <a:srgbClr val="5F5F5F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resentation 2">
        <a:dk1>
          <a:srgbClr val="000000"/>
        </a:dk1>
        <a:lt1>
          <a:srgbClr val="FFFFFF"/>
        </a:lt1>
        <a:dk2>
          <a:srgbClr val="000000"/>
        </a:dk2>
        <a:lt2>
          <a:srgbClr val="F8F8F8"/>
        </a:lt2>
        <a:accent1>
          <a:srgbClr val="DDDDDD"/>
        </a:accent1>
        <a:accent2>
          <a:srgbClr val="B2B2B2"/>
        </a:accent2>
        <a:accent3>
          <a:srgbClr val="969696"/>
        </a:accent3>
        <a:accent4>
          <a:srgbClr val="808080"/>
        </a:accent4>
        <a:accent5>
          <a:srgbClr val="5F5F5F"/>
        </a:accent5>
        <a:accent6>
          <a:srgbClr val="4D4D4D"/>
        </a:accent6>
        <a:hlink>
          <a:srgbClr val="5F5F5F"/>
        </a:hlink>
        <a:folHlink>
          <a:srgbClr val="919191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Override1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Presentation 1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vital</cp:lastModifiedBy>
  <cp:revision>0</cp:revision>
  <dcterms:created xsi:type="dcterms:W3CDTF">2021-10-14T13:47:21Z</dcterms:created>
  <dcterms:modified xsi:type="dcterms:W3CDTF">2021-10-16T04:17:28Z</dcterms:modified>
</cp:coreProperties>
</file>