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60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FB794F-3D55-4A01-A9EE-17BA63163021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1A4E5-DE4A-40E9-916A-D6ADCD461E6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8019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A07437-5150-4A4B-B216-45969632BB6F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7290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32E05-6CDE-40EA-89C2-7F59F6C67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30D3A40-8B39-4A41-92FB-384CBCFE0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A14C70-0717-40F8-A6A7-1B45B249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96734CD-1285-492A-B5D0-8FDA23931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6DEF49-F35A-4A10-BF1D-DBF3644E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758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8AA9F7-D1ED-46EF-B663-3D1DB241E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44F8FBD-1A74-4D1F-A22D-616C2BA80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261506A-CFE9-4515-AD3D-8DA1F0D6E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7EF0821-1D4E-4EF4-9390-8100CEDA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ACD635-38B5-4C45-A2E2-435FD3363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180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3C8B13E-6CFA-4BD2-BB9D-5FA0CCA0E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E850C39-DB4C-4BC0-8C52-C19F25D03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D4AE7B-AE32-4778-AE38-0E44BC62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11CC50-6F0E-4AC6-ADE0-9F1D902A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8647FD-8BC2-4BF4-97E9-46958D37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87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812F87-5EE3-45B4-853B-ED034493F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232625-C01A-4875-8EED-0023BE928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B7C5A4-4B4A-4581-B5DE-ECBF5D40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9C6B1E-0967-4BB5-B680-9E880F5AC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1FC23-B05F-470A-89F7-FC28758E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920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E9004-E1D5-483A-840B-FF127500A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29151B-594C-4AE0-BFD5-9770C637E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F8C958F-B06A-4339-86D5-4A2ADDB18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E14055-80A0-459A-86BE-1776E50E0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52AEF1-E5A1-4462-8E36-47CFCF413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2702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CC8619-B191-4509-B70E-47E137500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0A4970D-1F3A-4AE2-9DB0-9D7EF52631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64CEC1-A3F2-4871-97E7-AE3EA4331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E279BF2-59D7-4E08-A862-F25AD6C5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001D2A3-B130-4E93-8924-19FE0FD1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35E444-7DE0-4913-BC7C-D0385D0B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524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081008-F623-4C42-B790-C9E70E979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723269-BAFF-47A6-A76A-0B71792CE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EA74CA3-0432-41BD-B0B3-B34B567E5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FD976A4-492B-449E-9F4F-134626A29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E864F0E-5A7B-40CE-B384-7A3039F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6B434EE-330F-4BBA-B4E6-9DD22BD3E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561CB9-8306-4F5A-B280-5D8DFF2C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DF6AF62-6FB9-4BE5-981D-501F97E1D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3785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F0DA84-FA82-424C-8727-376EFE1B9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E8CA4D-FAD9-47F7-A650-DBE9E5918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6EA2C4C-E37F-4310-801D-4D1FE0FA9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214CFDB-677E-48D4-9349-99882BE0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973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FEA0C1-9A4F-4FB6-BABC-3367DC11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37D6528-321E-4A64-AAF1-5CDE4432E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04EDDE-7ADE-481B-A40A-136C0AB59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94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002912-75E3-46DE-A46C-460C57D4E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6AAC0-F61C-45ED-ABF3-4B8843161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41391CA-8CAD-4023-8C00-34510785C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B2F5463-49FA-45FA-8D3E-EB08E8BE4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7D061-D1F4-4C24-8BA1-4C1246FA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33543E-5C65-45AD-B6A3-20DD5B01C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57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4BA18B-D9EB-4278-9B84-E65E55F51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1250C57-085C-45FE-8F96-F4484B0B1E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1335BD6-50F4-4D7C-8CF0-4D399729D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BE36390-DD07-4DD6-B8E0-F8E84C258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100997-61BA-45C9-9394-8896DA9D3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2DB81DC-F8C9-411D-833B-0EFF0B4F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0954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2000">
              <a:schemeClr val="accent5">
                <a:lumMod val="40000"/>
                <a:lumOff val="60000"/>
              </a:schemeClr>
            </a:gs>
            <a:gs pos="100000">
              <a:srgbClr val="FF0000"/>
            </a:gs>
            <a:gs pos="100000">
              <a:srgbClr val="FF0000"/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519894-2F7D-4136-8288-53F2F73D5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E78347E-82BA-4CE2-B2DA-A3BDF88E72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5E221AE-9657-4F68-AD54-10D0E3928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A15FF-3C79-4913-94DC-F892BB37D600}" type="datetimeFigureOut">
              <a:rPr lang="ru-RU" smtClean="0"/>
              <a:t>18.09.2021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4C17A6-BF1E-49BC-BF3D-828B6D8F81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AADB75-DA26-4D31-A607-3E6D067B0B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0FB753-06BB-4F81-BFD3-76FC87DD6A7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helpiks.org/8-41682.html" TargetMode="External"/><Relationship Id="rId7" Type="http://schemas.openxmlformats.org/officeDocument/2006/relationships/hyperlink" Target="https://ru.wikipedia.org/wiki/%D0%9C%D0%B8%D0%BB%D0%BB%D1%8C,_%D0%94%D0%B6%D0%BE%D0%BD_%D0%A1%D1%82%D1%8E%D0%B0%D1%80%D1%82" TargetMode="External"/><Relationship Id="rId2" Type="http://schemas.openxmlformats.org/officeDocument/2006/relationships/hyperlink" Target="https://ru.wikipedia.org/wiki/%D0%9D%D0%B0%D1%83%D1%87%D0%BD%D1%8B%D0%B9_%D0%BC%D0%B5%D1%82%D0%BE%D0%B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u.wikipedia.org/wiki/%D0%9C%D0%B0%D1%85,_%D0%AD%D1%80%D0%BD%D1%81%D1%82" TargetMode="External"/><Relationship Id="rId5" Type="http://schemas.openxmlformats.org/officeDocument/2006/relationships/hyperlink" Target="https://infopedia.su/18x388e.html" TargetMode="External"/><Relationship Id="rId4" Type="http://schemas.openxmlformats.org/officeDocument/2006/relationships/hyperlink" Target="https://ifilosofia.ru/podgotovka-k-kandidatskomu-minimumu-po-filosofii-nauki/35-kumuljativnye-i-antikumuljativnye-teorii-nauchnogo.html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БУ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Ханты-Мансийского автономного округа – Югры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«СУРГУТСКИЙ ГОСУДАРСТВЕННЫЙ УНИВЕРСИТЕТ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Ханты-Мансийского автономного округа – Югры»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Политехнический институт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Кафедра АСОИУ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400" u="sng" dirty="0"/>
            </a:br>
            <a:endParaRPr lang="ru-RU" sz="2400" u="sng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2720340"/>
            <a:ext cx="9144000" cy="105613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«Кумулятивные методы научного познания»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28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8362128" y="4507587"/>
            <a:ext cx="404368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Выполнили: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606-11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Пачков Никита Олегович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Демьянцев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Виталий Владиславович</a:t>
            </a:r>
          </a:p>
          <a:p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Проверила: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Урманцева Нелли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Руслановна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1</a:t>
            </a:fld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630164" y="6303480"/>
            <a:ext cx="4261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Сургут 2021г</a:t>
            </a:r>
          </a:p>
        </p:txBody>
      </p:sp>
    </p:spTree>
    <p:extLst>
      <p:ext uri="{BB962C8B-B14F-4D97-AF65-F5344CB8AC3E}">
        <p14:creationId xmlns:p14="http://schemas.microsoft.com/office/powerpoint/2010/main" val="24085089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Эрнст Мах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51320" cy="480218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Эрнст Мах сформулировал «принцип непрерывности», который позволил ему включить научное открытие в непрерывный ряд развития. Основным звеном в мышлении естествоиспытателя Э. Мах считал распространение имеющегося способа понимания на новый круг фактов. Ученый должен выискивать в явлениях природы единообразие, уметь представить новые факты таким образом, чтобы они могли быть подведены под уже известные законы.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10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BC65E7C-A960-4451-9AA2-1F25121E37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00" y="594519"/>
            <a:ext cx="4054255" cy="5358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949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6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Заключение</a:t>
            </a:r>
            <a:endParaRPr lang="ru-RU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1800"/>
            <a:ext cx="10515600" cy="2125980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 всего выше сказанного можно сказать что мы смогли рассмотреть все основные черты и основоположники кумулятивного метода научного познания.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11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504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6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Список используемых ресурсов</a:t>
            </a:r>
            <a:endParaRPr lang="ru-RU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740"/>
            <a:ext cx="10515600" cy="3594399"/>
          </a:xfrm>
        </p:spPr>
        <p:txBody>
          <a:bodyPr>
            <a:noAutofit/>
          </a:bodyPr>
          <a:lstStyle/>
          <a:p>
            <a:pPr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https://ru.wikipedia.org/wiki/%D0%9D%D0%B0%D1%83%D1%87%D0%BD%D1%8B%D0%B9_%D0%BC%D0%B5%D1%82%D0%BE%D0%B4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3"/>
              </a:rPr>
              <a:t>https://helpiks.org/8-41682.html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4"/>
              </a:rPr>
              <a:t>https://ifilosofia.ru/podgotovka-k-kandidatskomu-minimumu-po-filosofii-nauki/35-kumuljativnye-i-antikumuljativnye-teorii-nauchnogo.html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5"/>
              </a:rPr>
              <a:t>https://infopedia.su/18x388e.html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hlinkClick r:id="rId6"/>
              </a:rPr>
              <a:t>https://ru.wikipedia.org/wiki/%D0%9C%D0%B0%D1%85,_%D0%AD%D1%80%D0%BD%D1%81%D1%82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r>
              <a:rPr lang="en-US" sz="1800" dirty="0">
                <a:latin typeface="Times New Roman" panose="02020603050405020304" pitchFamily="18" charset="0"/>
                <a:ea typeface="Times New Roman" panose="02020603050405020304" pitchFamily="18" charset="0"/>
                <a:hlinkClick r:id="rId7"/>
              </a:rPr>
              <a:t>https://ru.wikipedia.org/wiki/%D0%9C%D0%B8%D0%BB%D0%BB%D1%8C,_%D0%94%D0%B6%D0%BE%D0%BD_%D0%A1%D1%82%D1%8E%D0%B0%D1%80%D1%82</a:t>
            </a: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 algn="just" fontAlgn="base">
              <a:buNone/>
            </a:pPr>
            <a:endParaRPr lang="ru-RU" sz="1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 fontAlgn="base"/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12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714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D756F0-8F55-43DC-9669-978518419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023" y="2766218"/>
            <a:ext cx="7377953" cy="1325563"/>
          </a:xfrm>
        </p:spPr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2901929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Содержание презентации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 идея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черты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Кумулятивные модели развития науки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Огюст Конт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Джон Стюарт Милль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Эрнст Мах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  <a:p>
            <a:pPr marL="514350" indent="-514350">
              <a:buFont typeface="+mj-lt"/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Список используемых ресурсов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2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2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Впервые кумулятивную модель роста научного знания выдвинул Г. Галилей, который считал, что по своему достоверному содержанию человеческое познание равно божественному, уступая ему лишь с экстенсивной стороны, т.е. по отношению к множеству познаваемых объектов. Поэтому процесс человеческого познания правомерно представить в виде бесконечного линейного накопления частных, «атомарных» истин. </a:t>
            </a:r>
          </a:p>
          <a:p>
            <a:pPr marL="0" indent="0" algn="just" fontAlgn="base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данного доклада рассмотреть в чем заключается смысл кумулятивного метода и узнать кто занимался развитием этой концепции.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3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257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идея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0"/>
            <a:ext cx="10515600" cy="361886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Кумулятивная модель строится на идее, что каждый последующий шаг в науке можно сделать лишь опираясь на предыдущие достижения, поэтому новое знание всегда лучше, совершеннее старого, точнее отображает действительность. Иными словами эта модель научного познания описывает развитие науки как нечто постоянное. 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4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590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</a:t>
            </a:r>
            <a:r>
              <a:rPr lang="ru-RU" sz="6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черты</a:t>
            </a:r>
            <a:endParaRPr lang="ru-RU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960"/>
            <a:ext cx="10515600" cy="407606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существуют неизменные, раз и навсегда установленные истины, накопление которых составляет сущность исторического процесса развития научного знания;</a:t>
            </a:r>
          </a:p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заблуждения не являются элементом научного знания и поэтому не представляют интереса для науки;</a:t>
            </a:r>
          </a:p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идеи и принципы, которые были отвергнуты современным состоянием науки, являются ошибочными;</a:t>
            </a:r>
          </a:p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если рост науки состоит в накоплении доказанных истин, то из науки должны быть устранены все философские принципы и прочие социокультурные факторы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5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604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Основная </a:t>
            </a:r>
            <a:r>
              <a:rPr lang="ru-RU" sz="60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черты</a:t>
            </a:r>
            <a:endParaRPr lang="ru-RU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5960"/>
            <a:ext cx="10515600" cy="407606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каждый последующий шаг в науке можно сделать, лишь опираясь на предыдущие достижения;</a:t>
            </a:r>
          </a:p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новое знание всегда совершеннее, лучше старого, оно точнее, адекватнее воспроизводит действительность, а потому все предыдущее развитие науки можно рассматривать лишь как предысторию, как подготовку ее современного состояния;</a:t>
            </a:r>
          </a:p>
          <a:p>
            <a:pPr marL="0" indent="0" algn="just" fontAlgn="base">
              <a:buNone/>
            </a:pPr>
            <a:r>
              <a:rPr lang="ru-RU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в прошлой истории науки значение имеют только те элементы научного знания, которые соответствуют современным научным теориям.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6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49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4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Кумулятивные модели развития науки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23160"/>
            <a:ext cx="10515600" cy="3618866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Кумулятивизм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зародился в классической методологии рационализма и эмпиризма, но наиболее полно воплотился в позитивизме. </a:t>
            </a:r>
            <a:b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• Классические, первые позитивисты: Огюст Конт, Джон Стюарт Милль, Герберт Спенсер, Эрнст Мах, Пьер </a:t>
            </a:r>
            <a:r>
              <a:rPr lang="ru-RU" sz="26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Дюгем</a:t>
            </a:r>
            <a:r>
              <a:rPr lang="ru-RU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рассматривали историю развития науки как кумулятивный, прогрессивный, непрерывный процесс.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7</a:t>
            </a:fld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99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Огюст Конт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039"/>
            <a:ext cx="7435642" cy="5029835"/>
          </a:xfrm>
        </p:spPr>
        <p:txBody>
          <a:bodyPr>
            <a:noAutofit/>
          </a:bodyPr>
          <a:lstStyle/>
          <a:p>
            <a:pPr marL="0" indent="0" algn="just" fontAlgn="base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Исидор Мари Огюст Франсуа Ксавье Конт  (19 января 1798, Монпелье — 5 сентября 1857, Париж) — французский философ. Родоначальник позитивизма. Основоположник социологии как самостоятельной науки. Основные труды — принесший ему наибольшую известность «Курс позитивной философии» 1830—1842) и «Система позитивной политики, или Трактат по социологии, устанавливающий религию Человечества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» </a:t>
            </a: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(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1851—1854).</a:t>
            </a:r>
            <a:endParaRPr lang="ru-RU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8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182A77D-A837-4FB3-B562-A6971EDA7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1306" y="1027906"/>
            <a:ext cx="3411832" cy="447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469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C7E03E-2B44-4574-B6AF-D589E0615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ru-RU" sz="6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Джон Стюарт Милль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A6CCB6-C686-4F5F-AFB4-A405584F1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0"/>
            <a:ext cx="6751320" cy="443547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Джон Стюарт Милль(1806-1873) Джон Стюарт Милль – британский философ, социолог, экономист и политический деятель. Дж. Милль был мыслителем знаний. Он занимался математикой, экономикой, теорией познания, логикой, этикой, политикой.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5F40E64-4578-4D75-B7F2-7A5CFF028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E54DDD3B-3767-40AE-92DA-5C38F3B0B027}" type="slidenum">
              <a:rPr lang="ru-RU" smtClean="0">
                <a:solidFill>
                  <a:schemeClr val="tx1"/>
                </a:solidFill>
              </a:rPr>
              <a:t>9</a:t>
            </a:fld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6BF39E1-D2FB-42B0-BE1D-128A5B995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0817" y="1284381"/>
            <a:ext cx="3702765" cy="4650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4116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777</Words>
  <Application>Microsoft Office PowerPoint</Application>
  <PresentationFormat>Широкоэкранный</PresentationFormat>
  <Paragraphs>65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Тема Office</vt:lpstr>
      <vt:lpstr>БУ ВО  Ханты-Мансийского автономного округа – Югры «СУРГУТСКИЙ ГОСУДАРСТВЕННЫЙ УНИВЕРСИТЕТ Ханты-Мансийского автономного округа – Югры» Политехнический институт Кафедра АСОИУ  </vt:lpstr>
      <vt:lpstr>Содержание презентации</vt:lpstr>
      <vt:lpstr>Введение</vt:lpstr>
      <vt:lpstr>Основная идея</vt:lpstr>
      <vt:lpstr>Основная черты</vt:lpstr>
      <vt:lpstr>Основная черты</vt:lpstr>
      <vt:lpstr>Кумулятивные модели развития науки</vt:lpstr>
      <vt:lpstr>Огюст Конт</vt:lpstr>
      <vt:lpstr>Джон Стюарт Милль</vt:lpstr>
      <vt:lpstr>Эрнст Мах</vt:lpstr>
      <vt:lpstr>Заключение</vt:lpstr>
      <vt:lpstr>Список используемых ресурсов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привет</dc:title>
  <dc:creator>pachkovtest@gmail.com</dc:creator>
  <cp:lastModifiedBy>pachkovtest@gmail.com</cp:lastModifiedBy>
  <cp:revision>5</cp:revision>
  <dcterms:created xsi:type="dcterms:W3CDTF">2021-09-17T20:47:30Z</dcterms:created>
  <dcterms:modified xsi:type="dcterms:W3CDTF">2021-09-17T21:20:47Z</dcterms:modified>
</cp:coreProperties>
</file>