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9" r:id="rId7"/>
    <p:sldId id="257" r:id="rId8"/>
    <p:sldId id="258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60" r:id="rId20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7323378" val="982" revOS="4"/>
      <pr:smFileRevision xmlns:pr="smNativeData" dt="1637323378" val="101"/>
      <pr:guideOptions xmlns:pr="smNativeData" dt="163732337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1" d="100"/>
          <a:sy n="101" d="100"/>
        </p:scale>
        <p:origin x="1054" y="208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6" d="100"/>
        <a:sy n="26" d="100"/>
      </p:scale>
      <p:origin x="0" y="0"/>
    </p:cViewPr>
  </p:sorterViewPr>
  <p:notesViewPr>
    <p:cSldViewPr snapToObjects="1" showGuides="1">
      <p:cViewPr>
        <p:scale>
          <a:sx n="101" d="100"/>
          <a:sy n="101" d="100"/>
        </p:scale>
        <p:origin x="1054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6A27-69D3-D59C-9D38-9FC924766BCA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GB0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16CF-81D3-D5E0-9D38-77B558766B2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NTU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6BFA-B4D3-D59D-9D38-42C825766B17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6F61-2FD3-D599-9D38-D9CC21766B8C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0008-46D3-D5F6-9D38-B0A34E766BE5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1ACB-85D3-D5EC-9D38-73B954766B2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1A32-7CD3-D5EC-9D38-8AB954766BDF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2937-79D3-D5DF-9D38-8F8A67766BD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56CA-84D3-D5A0-9D38-72F518766B27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eK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41FA-B4D3-D5B7-9D38-42E20F766B17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Ph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W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OY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53E3-ADD3-D5A5-9D38-5BF01D766B0E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5i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4F0A-44D3-D5B9-9D38-B2EC01766BE7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cpKX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M/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Sm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cpKX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9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0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j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341D-53D3-D5C2-9D38-A5977A766BF0}" type="datetime1">
              <a:t/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767F-31D3-D580-9D38-C7D538766B9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GY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ly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7F5C-12D3-D589-9D38-E4DC31766BB1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AeK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v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7487-C9D3-D582-9D38-3FD73A766B6A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BCM/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7350-1ED3-D585-9D38-E8D03D766BBD}" type="datetime1">
              <a:t/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hU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jg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150C-42D3-D5E3-9D38-B4B65B766BE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xW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ly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GY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bk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48A4-EAD3-D5BE-9D38-1CEB06766B49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wW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0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6D4A-04D3-D59B-9D38-F2CE23766BA7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VG5i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JHOY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f0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z9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E807C5C-12D3-D58A-9D38-E4DF32766BB1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hLPh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MZSm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07725-6BD3-D581-9D38-9DD439766BC8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Оформление по умолчани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E8079F8-B6D3-D58F-9D38-40DA37766B15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LQs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E80694E-00D3-D59F-9D38-F6CA27766BA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pranacentr.com/index.php/nashi-zanyatiya/ozdorovitelnaya-joga" TargetMode="Externa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ugcAADo0AADGEAAAEAAAACYAAAAIAAAAAQAAAAAAAAA="/>
              </a:ext>
            </a:extLst>
          </p:cNvSpPr>
          <p:nvPr>
            <p:ph type="ctrTitle"/>
          </p:nvPr>
        </p:nvSpPr>
        <p:spPr>
          <a:xfrm>
            <a:off x="717550" y="1256030"/>
            <a:ext cx="7772400" cy="1470660"/>
          </a:xfrm>
        </p:spPr>
        <p:txBody>
          <a:bodyPr/>
          <a:lstStyle/>
          <a:p>
            <a:pPr/>
            <a:r>
              <a:t>Оздоровительная йога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ZRcAAEA4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803015"/>
            <a:ext cx="7772400" cy="1835785"/>
          </a:xfrm>
        </p:spPr>
        <p:txBody>
          <a:bodyPr/>
          <a:lstStyle/>
          <a:p>
            <a:pPr algn="r">
              <a:defRPr sz="1900"/>
            </a:pPr>
            <a:r>
              <a:t>Выполнил:Студент 606-11 группы</a:t>
            </a:r>
          </a:p>
          <a:p>
            <a:pPr algn="r">
              <a:defRPr sz="1900"/>
            </a:pPr>
            <a:r>
              <a:t>Демьянцев Виталий Владиславович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val="SMDATA_13_cpKX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HoL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eBgAAAAAAAMMyAADwAwAAECAAACYAAAAIAAAA//////////8="/>
              </a:ext>
            </a:extLst>
          </p:cNvSpPr>
          <p:nvPr/>
        </p:nvSpPr>
        <p:spPr>
          <a:xfrm>
            <a:off x="1075690" y="0"/>
            <a:ext cx="7176135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/>
            <a:r>
              <a:t>БУ ВО «СУРГУТСКИЙ ГОСУДАРСТВЕННЫЙ УНИВЕРСИТЕТ»</a:t>
            </a:r>
          </a:p>
          <a:p>
            <a:pPr algn="ctr"/>
            <a:r>
              <a:t>Кафедра АСОИУ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sAEAAOE1AAC2CQAAAAAAACYAAAAIAAAAAQAAAAAAAAA="/>
              </a:ext>
            </a:extLst>
          </p:cNvSpPr>
          <p:nvPr>
            <p:ph type="title"/>
          </p:nvPr>
        </p:nvSpPr>
        <p:spPr>
          <a:xfrm>
            <a:off x="502285" y="274320"/>
            <a:ext cx="8256270" cy="1304290"/>
          </a:xfrm>
        </p:spPr>
        <p:txBody>
          <a:bodyPr/>
          <a:lstStyle/>
          <a:p>
            <a:pPr/>
            <a:r>
              <a:t>Наклон к прямым ногам в положении сидя</a:t>
            </a:r>
          </a:p>
          <a:p>
            <a:pPr/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JwoAAEA4AACKEgAAAAAAACYAAAAIAAAA//////////8="/>
              </a:ext>
            </a:extLst>
          </p:cNvSpPr>
          <p:nvPr/>
        </p:nvSpPr>
        <p:spPr>
          <a:xfrm>
            <a:off x="635" y="1650365"/>
            <a:ext cx="9143365" cy="1363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В книге «Хатха-йога Прадипика» эта поза отмечается как одна из лучших. Практикующий освобождается от болезней и обретает долголетие. Асана хорошо растягивает мышцы ног и спины, вытягивает позвоночник, улучшает работу органов брюшной полости. Положительный эффект сказывается и на работе половых органов.</a:t>
            </a: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qxMAAD84AAA7LwAAAAAAACYAAAAIAAAA//////////8="/>
              </a:ext>
            </a:extLst>
          </p:cNvSpPr>
          <p:nvPr/>
        </p:nvSpPr>
        <p:spPr>
          <a:xfrm>
            <a:off x="0" y="3197225"/>
            <a:ext cx="9143365" cy="448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Техника выполнения</a:t>
            </a:r>
          </a:p>
          <a:p>
            <a:pPr/>
          </a:p>
          <a:p>
            <a:pPr/>
            <a:r>
              <a:t>Сядьте так, чтобы ноги были выпрямлены, колени подтянуты, стопы направлены на себя. Медленно наклоняйте корпус вперёд, стараясь приблизить живот к бёдрам, а пальцами рук обхватить стопы. Старайтесь делать акцент на выдох, с каждым выдохом расслабляйте тело, а голову опустите на ноги.</a:t>
            </a:r>
          </a:p>
          <a:p>
            <a:pPr/>
          </a:p>
          <a:p>
            <a:pPr/>
            <a:r>
              <a:t>Если не получается, ничего страшного, есть ещё один отличный способ – согните ноги в коленях, обхватите руками стопы и медленно наклоните корпус вперёд, опуская живот на бёдра. Находясь в этом положении старайтесь потихоньку выпрямлять ноги, либо вместе, либо поочерёдно. Делайте акцент на выдох и расслабление тела.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Бабочка</a:t>
            </a:r>
          </a:p>
          <a:p>
            <a:pPr/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egsAAEA4AACnEQAAAAAAACYAAAAIAAAA//////////8="/>
              </a:ext>
            </a:extLst>
          </p:cNvSpPr>
          <p:nvPr/>
        </p:nvSpPr>
        <p:spPr>
          <a:xfrm>
            <a:off x="635" y="1865630"/>
            <a:ext cx="9143365" cy="1003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Одна из первых и древнейших поз в йоге. Улучшает раскрытие тазобедренных суставов и их подвижность, улучшает кровоснабжение в области малого таза, а также работу органов брюшной полости.</a:t>
            </a: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ihIAAD84AADiJgAAAAAAACYAAAAIAAAA//////////8="/>
              </a:ext>
            </a:extLst>
          </p:cNvSpPr>
          <p:nvPr/>
        </p:nvSpPr>
        <p:spPr>
          <a:xfrm>
            <a:off x="0" y="3013710"/>
            <a:ext cx="9143365" cy="3307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Техника выполнения</a:t>
            </a:r>
          </a:p>
          <a:p>
            <a:pPr/>
          </a:p>
          <a:p>
            <a:pPr/>
            <a:r>
              <a:t>Сядьте, ноги согните в коленях, соедините стопы друг с другом, пятки прижмите на максимально возможное расстояние к тазу, спину старайтесь держать ровно, руками обхватите стопы, а колени короткими движениями опускайте вниз. Старайтесь делать акцент на выдох и расслаблять всё тело. Дополнительно можно ладонями слегка надавливать на бёдра, опуская их вниз, а также наклонять корпус вперёд, вытягивая руки.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Поза верблюда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HgoAAEA4AACKEgAAAAAAACYAAAAIAAAA//////////8="/>
              </a:ext>
            </a:extLst>
          </p:cNvSpPr>
          <p:nvPr/>
        </p:nvSpPr>
        <p:spPr>
          <a:xfrm>
            <a:off x="635" y="1644650"/>
            <a:ext cx="9143365" cy="1369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Очень полезна для улучшения подвижности позвоночника, проработки грудного отдела, области лопаток. Укрепляет мышцы рук и корпуса, положительно влияет на работу внутренних органов грудной и брюшной полости, улучшает работу нервной, сердечно-сосудистой и пищеварительной систем, укрепляет иммунитет.</a:t>
            </a:r>
          </a:p>
          <a:p>
            <a:pPr/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sxMAAD84AAAUJQAAAAAAACYAAAAIAAAA//////////8="/>
              </a:ext>
            </a:extLst>
          </p:cNvSpPr>
          <p:nvPr/>
        </p:nvSpPr>
        <p:spPr>
          <a:xfrm>
            <a:off x="0" y="3202305"/>
            <a:ext cx="9143365" cy="28251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Техника выполнения</a:t>
            </a:r>
          </a:p>
          <a:p>
            <a:pPr/>
          </a:p>
          <a:p>
            <a:pPr/>
            <a:r>
              <a:t>Встаньте на колени, ноги на ширине таза, тыльные стороны стоп прижимаются к полу, медленно левую ладонь опустите на левую пятку, сделайте прогиб в пояснице и грудном отделе, правую ладонь опустите на правую пятку, рёбра приподнимите вверх, плечи опустите, лопатки вместе, голову наклоните назад, максимально расслабив шею и всё тело, сделайте глубокий вдох и спокойный выдох.</a:t>
            </a:r>
          </a:p>
          <a:p>
            <a:pPr/>
          </a:p>
          <a:p>
            <a:pPr/>
            <a:r>
              <a:t>Спустя 10 секунд вернитесь в исходное положение. Если во время прогиба ощущается дискомфорт — можно упростить и прислонять ладони к пояснице.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BAAApgIAAAA1AACVBwAAAAAAACYAAAAIAAAAAQAAAAAAAAA="/>
              </a:ext>
            </a:extLst>
          </p:cNvSpPr>
          <p:nvPr>
            <p:ph type="title"/>
          </p:nvPr>
        </p:nvSpPr>
        <p:spPr>
          <a:xfrm>
            <a:off x="717550" y="430530"/>
            <a:ext cx="7898130" cy="802005"/>
          </a:xfrm>
        </p:spPr>
        <p:txBody>
          <a:bodyPr/>
          <a:lstStyle/>
          <a:p>
            <a:pPr>
              <a:defRPr sz="3000"/>
            </a:pPr>
            <a:r>
              <a:t>Поза интенсивного вытяжения с широко расставленными ногами</a:t>
            </a:r>
          </a:p>
          <a:p>
            <a:pPr>
              <a:defRPr sz="3000"/>
            </a:pPr>
          </a:p>
          <a:p>
            <a:pPr>
              <a:defRPr sz="3000"/>
            </a:pP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7AsAAD84AACKEgAAAAAAACYAAAAIAAAA//////////8="/>
              </a:ext>
            </a:extLst>
          </p:cNvSpPr>
          <p:nvPr/>
        </p:nvSpPr>
        <p:spPr>
          <a:xfrm>
            <a:off x="0" y="1938020"/>
            <a:ext cx="9143365" cy="1075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Отлично растягивает заднюю и внутреннюю поверхности ног, укрепляет подколенные сухожилия и паховые связки, улучшает гибкость позвоночника, подвижность таза и плеч, а также работу внутренних органов.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lRQAAD84AADYJgAAAAAAACYAAAAIAAAA//////////8="/>
              </a:ext>
            </a:extLst>
          </p:cNvSpPr>
          <p:nvPr/>
        </p:nvSpPr>
        <p:spPr>
          <a:xfrm>
            <a:off x="0" y="3345815"/>
            <a:ext cx="9143365" cy="29686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Техника выполнения</a:t>
            </a:r>
          </a:p>
          <a:p>
            <a:pPr/>
          </a:p>
          <a:p>
            <a:pPr/>
            <a:r>
              <a:t>Из положения стоя разведите ноги в стороны, на максимально комфортное расстояние, попеременно напрягайте и расслабляйте мышцы ног, подтягивайте колени и на выдохе наклоните ровную спину вниз, руки можно соединить за спиной, выпрямить и поднимать вверх, продолжая опускать корпус, макушкой тянитесь к полу.</a:t>
            </a:r>
          </a:p>
          <a:p>
            <a:pPr/>
          </a:p>
          <a:p>
            <a:pPr/>
            <a:r>
              <a:t>Если асану тяжело выполнять, можно руками обхватить голени. Задержавшись в этом положении на 10 секунд, сделайте ещё несколько раз вдох и выдох, почувствуйте натяжение в мышцах и медленно, поднимая корпус, вернитесь в исходное положение.</a:t>
            </a:r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JAgAAHv///2k1AAAmBgAAAAAAACYAAAAIAAAAAQAAAAAAAAA="/>
              </a:ext>
            </a:extLst>
          </p:cNvSpPr>
          <p:nvPr>
            <p:ph type="title"/>
          </p:nvPr>
        </p:nvSpPr>
        <p:spPr>
          <a:xfrm>
            <a:off x="452755" y="-143510"/>
            <a:ext cx="8229600" cy="1143000"/>
          </a:xfrm>
        </p:spPr>
        <p:txBody>
          <a:bodyPr/>
          <a:lstStyle/>
          <a:p>
            <a:pPr>
              <a:defRPr sz="3000"/>
            </a:pPr>
            <a:r>
              <a:t>ЗАКЛЮЧЕНИЕ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FsAA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1AgAAURAAAAY2AACxHAAAAAAAACYAAAAIAAAA//////////8="/>
              </a:ext>
            </a:extLst>
          </p:cNvSpPr>
          <p:nvPr/>
        </p:nvSpPr>
        <p:spPr>
          <a:xfrm>
            <a:off x="358775" y="2652395"/>
            <a:ext cx="842327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Занятие йогой помогает каждому достичь хорошего здоровья, гармонии мыслей, самообладания, эмоционального спокойствия и ясности сознания. Имея здоровое тело, ясный ум, практикующий может научиться преуспевать в выбранной им области деятельности, использовать это в повседневной жизни.</a:t>
            </a:r>
          </a:p>
          <a:p>
            <a:pPr/>
          </a:p>
          <a:p>
            <a:pPr/>
            <a:r>
              <a:t>Будьте уверены, что, занимаясь йогой регулярно, вы сделаете своё тело красивым, гибким, выносливым и здоровым, а ум - спокойным и уравновешенным.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cpKX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J8G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RDgAARwAAACQsAAAXAwAAACAAACYAAAAIAAAA//////////8="/>
              </a:ext>
            </a:extLst>
          </p:cNvSpPr>
          <p:nvPr/>
        </p:nvSpPr>
        <p:spPr>
          <a:xfrm>
            <a:off x="2367915" y="45085"/>
            <a:ext cx="480758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400"/>
            </a:pPr>
            <a:r>
              <a:t>ИСТОЧНИКИ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RAgAAswUAAP8wAAD+IQAAAAAAACYAAAAIAAAA//////////8="/>
              </a:ext>
            </a:extLst>
          </p:cNvSpPr>
          <p:nvPr/>
        </p:nvSpPr>
        <p:spPr>
          <a:xfrm>
            <a:off x="335915" y="926465"/>
            <a:ext cx="7628890" cy="459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http://pranacentr.com/index.php/nashi-zanyatiya/ozdorovitelnaya-joga</a:t>
            </a: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https://www.championat.com/lifestyle/article-4383775-ozdorovitelnaya-joga-dlya-nachinayuschih-kak-s-pomoschyu-jogi-prokachat-svoj-organizm.html</a:t>
            </a: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https://fitnavigator.ru/rastjazhka/naklon-vpered-iz-polozheniya-sidya.html</a:t>
            </a: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https://www.youtube.com/watch?v=apeRZvOJ3lk</a:t>
            </a: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endParaRPr>
              <a:hlinkClick r:id="rId2"/>
            </a:endParaRPr>
          </a:p>
          <a:p>
            <a:pPr>
              <a:defRPr u="sng">
                <a:solidFill>
                  <a:schemeClr val="hlink"/>
                </a:solidFill>
                <a:hlinkClick r:id="rId2"/>
              </a:defRPr>
            </a:pPr>
            <a:r>
              <a:rPr>
                <a:hlinkClick r:id="rId2"/>
              </a:rPr>
              <a:t>https://www.kp.ru/putevoditel/joga/joga-dlya-nachinayushhikh/</a:t>
            </a:r>
            <a:endParaRPr>
              <a:hlinkClick r:id="rId2"/>
            </a:endParaRP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oBB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СОДЕРЖАНИЕ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Bg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HA1AACwJQAAAAAAACYAAAAIAAAAAQAAAAAAAAA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/>
            <a:r>
              <a:t>Введение</a:t>
            </a:r>
          </a:p>
          <a:p>
            <a:pPr/>
            <a:r>
              <a:t>Оздоровительная йога</a:t>
            </a:r>
          </a:p>
          <a:p>
            <a:pPr/>
            <a:r>
              <a:t>Правила йоги</a:t>
            </a:r>
          </a:p>
          <a:p>
            <a:pPr/>
            <a:r>
              <a:t>Упражнения</a:t>
            </a:r>
          </a:p>
          <a:p>
            <a:pPr/>
            <a:r>
              <a:t>Заклбчение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LEc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/////iAMAAEA4AACKEgAAAAAAACYAAAAIAAAA//////////8="/>
              </a:ext>
            </a:extLst>
          </p:cNvSpPr>
          <p:nvPr/>
        </p:nvSpPr>
        <p:spPr>
          <a:xfrm>
            <a:off x="-635" y="574040"/>
            <a:ext cx="9144635" cy="2439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2000"/>
            </a:pPr>
            <a:r>
              <a:t>Йога - дренвяя филосовя жизни, развивашаяся в Индии на протяжении тысячелетий. Само название «йога» происходит от санкритского «yui», что означает «союз». Последователи йоги считают, что, следуя её предписаниям, кооторые включают в себя этические принципы, диетические ограничения и физические упражнения, вы можете оъеденить - или привести в равновесие ум, тело и дух. По учению йоги, физическая болезнь - признак того, что нарушено равновесие этих трех элементов</a:t>
            </a:r>
          </a:p>
        </p:txBody>
      </p:sp>
      <p:pic>
        <p:nvPicPr>
          <p:cNvPr id="3" name="Изображение1"/>
          <p:cNvPicPr>
            <a:extLst>
              <a:ext uri="smNativeData">
                <pr:smNativeData xmlns:pr="smNativeData" val="SMDATA_15_cpKXYR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hOmFj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PsSAABAOAAAMC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5465"/>
            <a:ext cx="9144000" cy="37725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2"/>
          <p:cNvSpPr txBox="1">
            <a:extLst>
              <a:ext uri="smNativeData">
                <pr:smNativeData xmlns:pr="smNativeData" val="SMDATA_13_cpKXY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BAH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wFQAAAAAAABQlAABAAgAAACAAACYAAAAIAAAA//////////8="/>
              </a:ext>
            </a:extLst>
          </p:cNvSpPr>
          <p:nvPr/>
        </p:nvSpPr>
        <p:spPr>
          <a:xfrm>
            <a:off x="3444240" y="0"/>
            <a:ext cx="258318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/>
            <a:r>
              <a:t>ВВЕДЕНИЕ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LgYAALE0AACvDQAAAAAAACYAAAAIAAAA//////////8="/>
              </a:ext>
            </a:extLst>
          </p:cNvSpPr>
          <p:nvPr/>
        </p:nvSpPr>
        <p:spPr>
          <a:xfrm>
            <a:off x="502285" y="1004570"/>
            <a:ext cx="8063230" cy="1219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/>
            </a:pPr>
            <a:r>
              <a:t>- это инструмент, с помощью которого можно контролировать свое психофизическое состояние, не допуская вмешательства болезней и старости.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ZDNjkMAAAAEAAAANotsep8Qi8/q6qqqqqqDU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VEAAAAAAAALonAACIAwAAAAAAACYAAAAIAAAA//////////8="/>
              </a:ext>
            </a:extLst>
          </p:cNvSpPr>
          <p:nvPr/>
        </p:nvSpPr>
        <p:spPr>
          <a:xfrm>
            <a:off x="2654935" y="0"/>
            <a:ext cx="3803015" cy="574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ОЗДОРОВИТЕЛЬНАЯ ЙОГА</a:t>
            </a:r>
          </a:p>
        </p:txBody>
      </p:sp>
      <p:sp>
        <p:nvSpPr>
          <p:cNvPr id="4" name="Текстовое поле3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CAg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WAwAAuw8AAPg0AAB1HgAAAAAAACYAAAAIAAAA//////////8="/>
              </a:ext>
            </a:extLst>
          </p:cNvSpPr>
          <p:nvPr/>
        </p:nvSpPr>
        <p:spPr>
          <a:xfrm>
            <a:off x="501650" y="2557145"/>
            <a:ext cx="8108950" cy="2393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Цель занятий - это профилактика, которая лучше и дешевле чем лечение и в человеческом и в экономическом плане.</a:t>
            </a:r>
          </a:p>
          <a:p>
            <a:pPr/>
          </a:p>
          <a:p>
            <a:pPr/>
            <a:r>
              <a:t>Мягкая терапевтическая практики для всех желающих улучшить здоровье позвоночника, и в целом всего опорно-двигательного аппарата. Практика будет максимально безопасной, доступной и эффективной.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ПРАВИЛА ЙОГИ</a:t>
            </a:r>
          </a:p>
        </p:txBody>
      </p:sp>
      <p:sp>
        <p:nvSpPr>
          <p:cNvPr id="3" name="ТекстСлайда1"/>
          <p:cNvSpPr>
            <a:extLst>
              <a:ext uri="smNativeData">
                <pr:smNativeData xmlns:pr="smNativeData" val="SMDATA_13_cpKX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No1AAD2JQAAAAAAACYAAAAIAAAA//////////8="/>
              </a:ext>
            </a:extLst>
          </p:cNvSpPr>
          <p:nvPr/>
        </p:nvSpPr>
        <p:spPr>
          <a:xfrm>
            <a:off x="457200" y="1600200"/>
            <a:ext cx="8296910" cy="45707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342900" indent="-342900">
              <a:buChar char="•"/>
              <a:defRPr sz="3600"/>
            </a:pPr>
            <a:r>
              <a:t>Дыхание</a:t>
            </a:r>
          </a:p>
          <a:p>
            <a:pPr marL="342900" indent="-342900">
              <a:buChar char="•"/>
              <a:defRPr sz="3600"/>
            </a:pPr>
            <a:r>
              <a:t>Питание</a:t>
            </a:r>
          </a:p>
          <a:p>
            <a:pPr marL="342900" indent="-342900">
              <a:buChar char="•"/>
              <a:defRPr sz="3600"/>
            </a:pPr>
            <a:r>
              <a:t>Физическая активность</a:t>
            </a:r>
          </a:p>
          <a:p>
            <a:pPr marL="342900" indent="-342900">
              <a:buChar char="•"/>
              <a:defRPr sz="3200"/>
            </a:pPr>
            <a:r>
              <a:rPr sz="3600"/>
              <a:t>Медитаци</a:t>
            </a:r>
            <a:r>
              <a:t>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Дыхание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egsAAEA4AABaJQAAAAAAACYAAAAIAAAA//////////8="/>
              </a:ext>
            </a:extLst>
          </p:cNvSpPr>
          <p:nvPr/>
        </p:nvSpPr>
        <p:spPr>
          <a:xfrm>
            <a:off x="635" y="1865630"/>
            <a:ext cx="9143365" cy="420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/>
            </a:pPr>
            <a:r>
              <a:t>— Сделайте глубокий вдох через нос, учитесь дышать не только лёгкими, но и животом.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— Делайте медленный выдох через нос, постепенно втягивая живот внутрь.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— Во время вдоха и выдоха наблюдайте за своим дыханием, старайтесь не спешить, чем медленнее выполняется это упражнение, тем лучше.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Можно усложнить: сделав медленный выдох и контролируя втянутый живот, задержите дыхание на несколько секунд, после этого медленно вдохните и расслабьте живот. Повторяйте это упражнение по несколько раз в день, и результат не заставит себя долго ждать.</a:t>
            </a:r>
          </a:p>
          <a:p>
            <a:pPr>
              <a:defRPr sz="2000"/>
            </a:pPr>
          </a:p>
          <a:p>
            <a:pPr>
              <a:defRPr sz="2000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ПИТАНИЕ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egsAACE5AAAKJwAAAAAAACYAAAAIAAAA//////////8="/>
              </a:ext>
            </a:extLst>
          </p:cNvSpPr>
          <p:nvPr/>
        </p:nvSpPr>
        <p:spPr>
          <a:xfrm>
            <a:off x="143510" y="1865630"/>
            <a:ext cx="9143365" cy="448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/>
            </a:pPr>
            <a:r>
              <a:t>— Увеличьте в рационе количество живых и натуральных продуктов: овощи, фрукты, ягоды, семена, орехи, мёд, масло оливковое или льняное холодного отжима, чистую воду.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— Меньше употребляйте химически-приготовленные или обработанные продукты: рафинированное масло, торты и пирожные, сладкую газировку, соусы, консервы, сахар, чай и кофе, молочные изделия, фастфуд, алкоголь и табак.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— Старайтесь долго и тщательно пережёвывать пищу, спешка ни к чему.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— Ешьте не по расписанию, а когда почувствовали голод.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— Не переедайте и тщательно выбирайте продукты.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ФИЗИЧЕСКАЯ АКТИВНОСТЬ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kQ4AAEA4AADxGgAAAAAAACYAAAAIAAAA//////////8="/>
              </a:ext>
            </a:extLst>
          </p:cNvSpPr>
          <p:nvPr/>
        </p:nvSpPr>
        <p:spPr>
          <a:xfrm>
            <a:off x="635" y="2367915"/>
            <a:ext cx="9143365" cy="2011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Для поддержания себя в тонусе необходимы дисциплина и мотивация. И, конечно же, интересные упражнения, чтобы не заскучать, делая одно и то же. Йога в этом плане универсальна и предоставляет целый арсенал асан.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cpKX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QAAAAAAAAA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pPr/>
            <a:r>
              <a:t>МЕДИТАЦИЯ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cpKXYR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tgkAAEA4AABGJQAAAAAAACYAAAAIAAAA//////////8="/>
              </a:ext>
            </a:extLst>
          </p:cNvSpPr>
          <p:nvPr/>
        </p:nvSpPr>
        <p:spPr>
          <a:xfrm>
            <a:off x="635" y="1578610"/>
            <a:ext cx="9143365" cy="448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/>
            </a:pPr>
            <a:r>
              <a:t>Медитация</a:t>
            </a:r>
          </a:p>
          <a:p>
            <a:pPr>
              <a:defRPr sz="2400"/>
            </a:pPr>
            <a:r>
              <a:t>Медитация помогает освободить ум от ненужных мыслей и эмоций, обрести спокойствие, снять напряжение в мышцах, восстановить психическое и физическое здоровье.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Медитация положительно влияет на внутренние процессы организма: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снимает психическое и физическое напряжение, уменьшает стресс;</a:t>
            </a:r>
          </a:p>
          <a:p>
            <a:pPr>
              <a:defRPr sz="2400"/>
            </a:pPr>
            <a:r>
              <a:t>улучшает обмен веществ и мозговую активность;</a:t>
            </a:r>
          </a:p>
          <a:p>
            <a:pPr>
              <a:defRPr sz="2400"/>
            </a:pPr>
            <a:r>
              <a:t>укрепляет иммунитет;</a:t>
            </a:r>
          </a:p>
          <a:p>
            <a:pPr>
              <a:defRPr sz="2400"/>
            </a:pPr>
            <a:r>
              <a:t>ускоряет восстановление энергии;</a:t>
            </a:r>
          </a:p>
          <a:p>
            <a:pPr>
              <a:defRPr sz="2400"/>
            </a:pPr>
            <a:r>
              <a:t>замедляет старение организма.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vital</cp:lastModifiedBy>
  <cp:revision>0</cp:revision>
  <dcterms:created xsi:type="dcterms:W3CDTF">2021-11-19T09:40:20Z</dcterms:created>
  <dcterms:modified xsi:type="dcterms:W3CDTF">2021-11-19T12:02:58Z</dcterms:modified>
</cp:coreProperties>
</file>