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72" r:id="rId13"/>
    <p:sldId id="27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52" autoAdjust="0"/>
  </p:normalViewPr>
  <p:slideViewPr>
    <p:cSldViewPr snapToGrid="0">
      <p:cViewPr varScale="1">
        <p:scale>
          <a:sx n="117" d="100"/>
          <a:sy n="117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C15C7-EE3D-41C8-8B60-CF4BBC3D1E7A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E02A-664C-4445-90AD-02C58F0943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22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D96704F-4833-41B2-8B60-C9FFC1438B7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D7DA487-1DEA-41A6-B00E-7C8BD9FF248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5796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704F-4833-41B2-8B60-C9FFC1438B7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A487-1DEA-41A6-B00E-7C8BD9FF2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704F-4833-41B2-8B60-C9FFC1438B7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A487-1DEA-41A6-B00E-7C8BD9FF2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03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704F-4833-41B2-8B60-C9FFC1438B7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A487-1DEA-41A6-B00E-7C8BD9FF2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97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704F-4833-41B2-8B60-C9FFC1438B7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A487-1DEA-41A6-B00E-7C8BD9FF248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020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704F-4833-41B2-8B60-C9FFC1438B7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A487-1DEA-41A6-B00E-7C8BD9FF2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28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704F-4833-41B2-8B60-C9FFC1438B7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A487-1DEA-41A6-B00E-7C8BD9FF2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69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704F-4833-41B2-8B60-C9FFC1438B7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A487-1DEA-41A6-B00E-7C8BD9FF2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1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704F-4833-41B2-8B60-C9FFC1438B7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A487-1DEA-41A6-B00E-7C8BD9FF2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74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704F-4833-41B2-8B60-C9FFC1438B7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A487-1DEA-41A6-B00E-7C8BD9FF2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09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704F-4833-41B2-8B60-C9FFC1438B7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A487-1DEA-41A6-B00E-7C8BD9FF2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68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D96704F-4833-41B2-8B60-C9FFC1438B72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D7DA487-1DEA-41A6-B00E-7C8BD9FF24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91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0" Type="http://schemas.openxmlformats.org/officeDocument/2006/relationships/slide" Target="slide12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507D5-50B7-3FEE-2D76-C09CF99FD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390" y="200841"/>
            <a:ext cx="11738610" cy="1669732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Бюджетное учреждение высшего образования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Ханты-Мансийского автономного округа – Югры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«СУРГУТСКИЙ ГОСУДАРСТВЕННЫЙ УНИВЕРСИТЕТ»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Политехнический институт Кафедра АСОИУ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4CEF13-B0B8-1409-3A27-3DC6596C8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50" y="3771900"/>
            <a:ext cx="3718560" cy="258349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606-12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Демьянцев Виталий Владиславович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</a:t>
            </a: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</a:t>
            </a: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Горбунов Дмитрий Владимирович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9161B3C-B198-4929-6339-4639679768E1}"/>
              </a:ext>
            </a:extLst>
          </p:cNvPr>
          <p:cNvSpPr txBox="1">
            <a:spLocks/>
          </p:cNvSpPr>
          <p:nvPr/>
        </p:nvSpPr>
        <p:spPr>
          <a:xfrm>
            <a:off x="226695" y="2366010"/>
            <a:ext cx="11738610" cy="10296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по дисциплине «Информационные технологии»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«Разработка автоматизированной информационной системы»</a:t>
            </a:r>
          </a:p>
        </p:txBody>
      </p:sp>
    </p:spTree>
    <p:extLst>
      <p:ext uri="{BB962C8B-B14F-4D97-AF65-F5344CB8AC3E}">
        <p14:creationId xmlns:p14="http://schemas.microsoft.com/office/powerpoint/2010/main" val="141507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E0EC778-DF9B-6F92-8CC0-30504835074E}"/>
              </a:ext>
            </a:extLst>
          </p:cNvPr>
          <p:cNvSpPr txBox="1">
            <a:spLocks/>
          </p:cNvSpPr>
          <p:nvPr/>
        </p:nvSpPr>
        <p:spPr>
          <a:xfrm>
            <a:off x="748393" y="-44461"/>
            <a:ext cx="10515600" cy="952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пользователя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47079" y="1457536"/>
            <a:ext cx="1586593" cy="96338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847079" y="3425740"/>
            <a:ext cx="1586593" cy="96338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7085919" y="3625764"/>
            <a:ext cx="1174977" cy="56333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110" y="1249809"/>
            <a:ext cx="1586593" cy="963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115E57-D20C-8394-C972-9ED5A67FE9F0}"/>
              </a:ext>
            </a:extLst>
          </p:cNvPr>
          <p:cNvSpPr txBox="1"/>
          <p:nvPr/>
        </p:nvSpPr>
        <p:spPr>
          <a:xfrm>
            <a:off x="-1315346" y="2498248"/>
            <a:ext cx="6096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Кнопка добавления заказа 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115E57-D20C-8394-C972-9ED5A67FE9F0}"/>
              </a:ext>
            </a:extLst>
          </p:cNvPr>
          <p:cNvSpPr txBox="1"/>
          <p:nvPr/>
        </p:nvSpPr>
        <p:spPr>
          <a:xfrm>
            <a:off x="-1407625" y="4389125"/>
            <a:ext cx="6096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Кнопка удаления заказа.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115E57-D20C-8394-C972-9ED5A67FE9F0}"/>
              </a:ext>
            </a:extLst>
          </p:cNvPr>
          <p:cNvSpPr txBox="1"/>
          <p:nvPr/>
        </p:nvSpPr>
        <p:spPr>
          <a:xfrm>
            <a:off x="4721930" y="2520466"/>
            <a:ext cx="6096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Кнопка изменения заказа.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115E57-D20C-8394-C972-9ED5A67FE9F0}"/>
              </a:ext>
            </a:extLst>
          </p:cNvPr>
          <p:cNvSpPr txBox="1"/>
          <p:nvPr/>
        </p:nvSpPr>
        <p:spPr>
          <a:xfrm>
            <a:off x="4625406" y="4389125"/>
            <a:ext cx="6096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Кнопка выхода из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АИС.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1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E7BE92-0B91-4450-44AA-956D19652C1E}"/>
              </a:ext>
            </a:extLst>
          </p:cNvPr>
          <p:cNvSpPr txBox="1"/>
          <p:nvPr/>
        </p:nvSpPr>
        <p:spPr>
          <a:xfrm>
            <a:off x="-176694" y="6006215"/>
            <a:ext cx="609790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 добавления или изменения данных.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82" y="962236"/>
            <a:ext cx="4948510" cy="47188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210" y="962236"/>
            <a:ext cx="5008168" cy="15821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E7BE92-0B91-4450-44AA-956D19652C1E}"/>
              </a:ext>
            </a:extLst>
          </p:cNvPr>
          <p:cNvSpPr txBox="1"/>
          <p:nvPr/>
        </p:nvSpPr>
        <p:spPr>
          <a:xfrm>
            <a:off x="5306460" y="2607788"/>
            <a:ext cx="609790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Уведомление о принятии заказа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E7BE92-0B91-4450-44AA-956D19652C1E}"/>
              </a:ext>
            </a:extLst>
          </p:cNvPr>
          <p:cNvSpPr txBox="1"/>
          <p:nvPr/>
        </p:nvSpPr>
        <p:spPr>
          <a:xfrm>
            <a:off x="5376342" y="6260131"/>
            <a:ext cx="609790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Уведомление о выполнении заказа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304" y="4579557"/>
            <a:ext cx="3788216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6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B35C4-7529-0DC6-8121-D271AECA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C145FE-F9EE-7688-BE0E-C29727612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заключение можно сказать, что была изобретена автоматизированная информационная система 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транспортной компании,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упрощает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менеджерам. Можно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усовершенствовать АИС добавив в неё новые функции или дополнить старые.</a:t>
            </a:r>
          </a:p>
        </p:txBody>
      </p:sp>
    </p:spTree>
    <p:extLst>
      <p:ext uri="{BB962C8B-B14F-4D97-AF65-F5344CB8AC3E}">
        <p14:creationId xmlns:p14="http://schemas.microsoft.com/office/powerpoint/2010/main" val="14310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DF5C2-D167-3506-07AB-50A15C07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1C341E-33BB-ACFE-B214-E19693EA3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Википедия, «Информационные технологии» [Электронный ресурс] URL: https://ru.wikipedia.org/wiki/Информационные_технологии (Дата обращения 10.11.2022).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Википедия, Грузоперевозки: [Электронный ресурс]. URL: https://ru.wikipedia.org/wiki/Грузоперевозки (дата обращения 26.11.2022)</a:t>
            </a:r>
          </a:p>
        </p:txBody>
      </p:sp>
    </p:spTree>
    <p:extLst>
      <p:ext uri="{BB962C8B-B14F-4D97-AF65-F5344CB8AC3E}">
        <p14:creationId xmlns:p14="http://schemas.microsoft.com/office/powerpoint/2010/main" val="39967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7C46F-0291-15CB-351F-1CF75429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BA630B-C924-3015-6331-A1AC5AE7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hlinkClick r:id="rId2" action="ppaction://hlinksldjump"/>
              </a:rPr>
              <a:t>Содержание</a:t>
            </a:r>
            <a:endParaRPr lang="ru-RU" dirty="0"/>
          </a:p>
          <a:p>
            <a:r>
              <a:rPr lang="ru-RU" dirty="0">
                <a:hlinkClick r:id="rId3" action="ppaction://hlinksldjump"/>
              </a:rPr>
              <a:t>Введение</a:t>
            </a:r>
            <a:endParaRPr lang="ru-RU" dirty="0"/>
          </a:p>
          <a:p>
            <a:r>
              <a:rPr lang="ru-RU" dirty="0">
                <a:hlinkClick r:id="rId4" action="ppaction://hlinksldjump"/>
              </a:rPr>
              <a:t>Описание предметной области</a:t>
            </a:r>
            <a:endParaRPr lang="ru-RU" dirty="0"/>
          </a:p>
          <a:p>
            <a:r>
              <a:rPr lang="ru-RU" dirty="0">
                <a:hlinkClick r:id="rId5" action="ppaction://hlinksldjump"/>
              </a:rPr>
              <a:t>Контекстная диаграмма</a:t>
            </a:r>
            <a:endParaRPr lang="ru-RU" dirty="0"/>
          </a:p>
          <a:p>
            <a:r>
              <a:rPr lang="ru-RU" dirty="0" smtClean="0">
                <a:hlinkClick r:id="rId6" action="ppaction://hlinksldjump"/>
              </a:rPr>
              <a:t>Детальная контекстная диаграмма</a:t>
            </a:r>
            <a:endParaRPr lang="ru-RU" dirty="0" smtClean="0"/>
          </a:p>
          <a:p>
            <a:r>
              <a:rPr lang="ru-RU" dirty="0" smtClean="0">
                <a:hlinkClick r:id="rId7" action="ppaction://hlinksldjump"/>
              </a:rPr>
              <a:t>Модели баз данных</a:t>
            </a:r>
            <a:endParaRPr lang="ru-RU" dirty="0" smtClean="0"/>
          </a:p>
          <a:p>
            <a:r>
              <a:rPr lang="ru-RU" dirty="0" smtClean="0">
                <a:hlinkClick r:id="rId8" action="ppaction://hlinksldjump"/>
              </a:rPr>
              <a:t>Физическая </a:t>
            </a:r>
            <a:r>
              <a:rPr lang="ru-RU" dirty="0">
                <a:hlinkClick r:id="rId8" action="ppaction://hlinksldjump"/>
              </a:rPr>
              <a:t>модель базы данных </a:t>
            </a:r>
            <a:endParaRPr lang="ru-RU" dirty="0" smtClean="0"/>
          </a:p>
          <a:p>
            <a:r>
              <a:rPr lang="ru-RU" dirty="0" smtClean="0">
                <a:hlinkClick r:id="rId9" action="ppaction://hlinksldjump"/>
              </a:rPr>
              <a:t>Описание </a:t>
            </a:r>
            <a:r>
              <a:rPr lang="ru-RU" dirty="0">
                <a:hlinkClick r:id="rId9" action="ppaction://hlinksldjump"/>
              </a:rPr>
              <a:t>интерфейса АИС</a:t>
            </a:r>
            <a:endParaRPr lang="ru-RU" dirty="0"/>
          </a:p>
          <a:p>
            <a:r>
              <a:rPr lang="ru-RU" dirty="0" smtClean="0">
                <a:hlinkClick r:id="" action="ppaction://noaction"/>
              </a:rPr>
              <a:t>Руководство пользователя</a:t>
            </a:r>
            <a:endParaRPr lang="ru-RU" dirty="0" smtClean="0"/>
          </a:p>
          <a:p>
            <a:r>
              <a:rPr lang="ru-RU" dirty="0" smtClean="0">
                <a:hlinkClick r:id="rId10" action="ppaction://hlinksldjump"/>
              </a:rPr>
              <a:t>Заключение</a:t>
            </a:r>
            <a:endParaRPr lang="ru-RU" dirty="0"/>
          </a:p>
          <a:p>
            <a:r>
              <a:rPr lang="ru-RU" dirty="0">
                <a:hlinkClick r:id="rId11" action="ppaction://hlinksldjump"/>
              </a:rPr>
              <a:t>Список использованных источников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82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DA050-7D27-B365-9CD8-7E6DFD0B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CF5460-431A-5E41-3FE8-0D3E7122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технологии — это процессы, использующие совокупность средств и методов сбора, обработки, накопления и передачи данных (первичной информации) для получения информации нового качества о состоянии объекта, процесса, явления, информационного продукта, а также распространение информации и способы осуществления таких процессов и методов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5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DF5ED-FDC6-02B8-714B-01907582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80E9C-6B86-F832-3245-138EC2404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Грузоперевозки — процесс, в результате которого совершается перемещение (транспортировка) с места на место каких-либо объектов (грузов) при помощи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5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351A1-FFEE-6CD2-77F6-EEE085A4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99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9948F8C-780D-1E6E-26C3-84023E939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2286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ABE8E-B9A0-EA6B-4E63-FC28A2B15D08}"/>
              </a:ext>
            </a:extLst>
          </p:cNvPr>
          <p:cNvSpPr txBox="1"/>
          <p:nvPr/>
        </p:nvSpPr>
        <p:spPr>
          <a:xfrm>
            <a:off x="2155984" y="5803378"/>
            <a:ext cx="7880032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1. Общая контекстная диаграмма информационной системы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2090057" y="1231118"/>
            <a:ext cx="7192736" cy="436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8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BC682-C29B-79EE-98FA-6B6DA7F4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88074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контекстной диаграммы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CA0C380-11B5-174E-94B8-982F3485E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380" y="220599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F19BA-869A-27F9-1D02-38CB24F326D7}"/>
              </a:ext>
            </a:extLst>
          </p:cNvPr>
          <p:cNvSpPr txBox="1"/>
          <p:nvPr/>
        </p:nvSpPr>
        <p:spPr>
          <a:xfrm>
            <a:off x="2312394" y="6166636"/>
            <a:ext cx="7567211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ctr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2. Декомпозиция контекстной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диаграммы информационной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системы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12394" y="1108710"/>
            <a:ext cx="7567211" cy="505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30662-7E5D-56DC-A509-A36BF8EA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95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баз данных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36DCCB-965F-0540-2324-54EF5DF6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690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725C8-DDBB-0A11-44F7-3A4C0F240166}"/>
              </a:ext>
            </a:extLst>
          </p:cNvPr>
          <p:cNvSpPr txBox="1"/>
          <p:nvPr/>
        </p:nvSpPr>
        <p:spPr>
          <a:xfrm>
            <a:off x="3956537" y="6123543"/>
            <a:ext cx="4278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Рис. 3.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базы данных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55422" y="1281080"/>
            <a:ext cx="7086599" cy="47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7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475EC-0FD8-131C-1FE9-1D6A6690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модель базы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F7C57-19BA-BF7D-8741-AF2BB53AC3AE}"/>
              </a:ext>
            </a:extLst>
          </p:cNvPr>
          <p:cNvSpPr txBox="1"/>
          <p:nvPr/>
        </p:nvSpPr>
        <p:spPr>
          <a:xfrm>
            <a:off x="3048000" y="4703914"/>
            <a:ext cx="609600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4. Физическая модель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базы данных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159" y="2241609"/>
            <a:ext cx="9065682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EC778-DF9B-6F92-8CC0-30504835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33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интерфейса АИС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15E57-D20C-8394-C972-9ED5A67FE9F0}"/>
              </a:ext>
            </a:extLst>
          </p:cNvPr>
          <p:cNvSpPr txBox="1"/>
          <p:nvPr/>
        </p:nvSpPr>
        <p:spPr>
          <a:xfrm>
            <a:off x="3048000" y="6084200"/>
            <a:ext cx="609600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Рис. 5. Интерфейс АИС.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24" y="1317458"/>
            <a:ext cx="10774279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148</TotalTime>
  <Words>340</Words>
  <Application>Microsoft Office PowerPoint</Application>
  <PresentationFormat>Широкоэкранный</PresentationFormat>
  <Paragraphs>48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Times New Roman</vt:lpstr>
      <vt:lpstr>Wingdings 2</vt:lpstr>
      <vt:lpstr>View</vt:lpstr>
      <vt:lpstr>Бюджетное учреждение высшего образования Ханты-Мансийского автономного округа – Югры «СУРГУТСКИЙ ГОСУДАРСТВЕННЫЙ УНИВЕРСИТЕТ» Политехнический институт Кафедра АСОИУ</vt:lpstr>
      <vt:lpstr>Содержание</vt:lpstr>
      <vt:lpstr>Введение</vt:lpstr>
      <vt:lpstr>Описание предметной области</vt:lpstr>
      <vt:lpstr>Контекстная диаграмма</vt:lpstr>
      <vt:lpstr>Декомпозиция контекстной диаграммы</vt:lpstr>
      <vt:lpstr>Модели баз данных</vt:lpstr>
      <vt:lpstr>Физическая модель базы данных</vt:lpstr>
      <vt:lpstr>Описание интерфейса АИС</vt:lpstr>
      <vt:lpstr>Презентация PowerPoint</vt:lpstr>
      <vt:lpstr>Презентация PowerPoint</vt:lpstr>
      <vt:lpstr>Заключение</vt:lpstr>
      <vt:lpstr>Список использованных источников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Бюджетное учреждение высшего образования Ханты-Мансийского автономного округа – Югры «СУРГУТСКИЙ ГОСУДАРСТВЕННЫЙ УНИВЕРСИТЕТ» Политехнический институт Кафедра АСОИУ</dc:title>
  <dc:creator>Serafim Baturo</dc:creator>
  <cp:lastModifiedBy>Виталий Демьянцев</cp:lastModifiedBy>
  <cp:revision>17</cp:revision>
  <dcterms:created xsi:type="dcterms:W3CDTF">2022-11-10T14:35:35Z</dcterms:created>
  <dcterms:modified xsi:type="dcterms:W3CDTF">2022-12-16T03:05:17Z</dcterms:modified>
</cp:coreProperties>
</file>