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D74E955-0F02-4D11-A346-A03D24CF2EE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290F28E-3A49-462F-97FA-0CE166C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3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955-0F02-4D11-A346-A03D24CF2EE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F28E-3A49-462F-97FA-0CE166C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447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955-0F02-4D11-A346-A03D24CF2EE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F28E-3A49-462F-97FA-0CE166C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518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955-0F02-4D11-A346-A03D24CF2EE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F28E-3A49-462F-97FA-0CE166C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063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955-0F02-4D11-A346-A03D24CF2EE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F28E-3A49-462F-97FA-0CE166C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617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955-0F02-4D11-A346-A03D24CF2EE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F28E-3A49-462F-97FA-0CE166C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324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955-0F02-4D11-A346-A03D24CF2EE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F28E-3A49-462F-97FA-0CE166C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31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D74E955-0F02-4D11-A346-A03D24CF2EE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F28E-3A49-462F-97FA-0CE166C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841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D74E955-0F02-4D11-A346-A03D24CF2EE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F28E-3A49-462F-97FA-0CE166C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684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955-0F02-4D11-A346-A03D24CF2EE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F28E-3A49-462F-97FA-0CE166C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822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955-0F02-4D11-A346-A03D24CF2EE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F28E-3A49-462F-97FA-0CE166C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02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955-0F02-4D11-A346-A03D24CF2EE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F28E-3A49-462F-97FA-0CE166C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48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955-0F02-4D11-A346-A03D24CF2EE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F28E-3A49-462F-97FA-0CE166C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955-0F02-4D11-A346-A03D24CF2EE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F28E-3A49-462F-97FA-0CE166C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01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955-0F02-4D11-A346-A03D24CF2EE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F28E-3A49-462F-97FA-0CE166C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12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955-0F02-4D11-A346-A03D24CF2EE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F28E-3A49-462F-97FA-0CE166C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86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4E955-0F02-4D11-A346-A03D24CF2EE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0F28E-3A49-462F-97FA-0CE166C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3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D74E955-0F02-4D11-A346-A03D24CF2EE9}" type="datetimeFigureOut">
              <a:rPr lang="ru-RU" smtClean="0"/>
              <a:t>26.11.2022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290F28E-3A49-462F-97FA-0CE166CE69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17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мотивации </a:t>
            </a:r>
            <a:r>
              <a:rPr lang="ru-RU" dirty="0" err="1"/>
              <a:t>Аткинсона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</a:t>
            </a:r>
            <a:r>
              <a:rPr lang="en-US" dirty="0"/>
              <a:t>:</a:t>
            </a:r>
            <a:r>
              <a:rPr lang="ru-RU" dirty="0"/>
              <a:t> ДЕМЬЯНЦЕВ ВИТАЛИЙ 606-12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02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СОДЕРЖАНИЕ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</a:p>
          <a:p>
            <a:r>
              <a:rPr lang="ru-RU" dirty="0"/>
              <a:t>ОПИСАНИЕ </a:t>
            </a:r>
            <a:r>
              <a:rPr lang="ru-RU" dirty="0" smtClean="0"/>
              <a:t>ТЕОРИИ</a:t>
            </a:r>
          </a:p>
          <a:p>
            <a:r>
              <a:rPr lang="ru-RU" smtClean="0"/>
              <a:t>ВЫВОД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954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Дж. </a:t>
            </a:r>
            <a:r>
              <a:rPr lang="ru-RU" dirty="0" err="1"/>
              <a:t>Аткинсон</a:t>
            </a:r>
            <a:r>
              <a:rPr lang="ru-RU" dirty="0"/>
              <a:t> изучал мотивацию менеджеров и предпринимателей в 1964 г. . В своих экспериментах он выявил любопытный факт: испытуемые, отличавшиеся высоким уровнем потребности в достижении гордились своими успехами. А люди с низким уровнем этой потребности были довольны тем, что им удалось избежать неудачи. «Формула успеха» </a:t>
            </a:r>
            <a:r>
              <a:rPr lang="ru-RU" dirty="0" err="1"/>
              <a:t>Аткинсона</a:t>
            </a:r>
            <a:r>
              <a:rPr lang="ru-RU" dirty="0"/>
              <a:t> гласила: чем ниже вероятность успеха, тем выше уровень побуждения к нему в связи с его ценой. В «формуле страха перед неудачей» основную роль играли мотив или стремление избежать неудачи, расхолаживающая сила возможного неуспеха.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154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Согласно гипотезе </a:t>
            </a:r>
            <a:r>
              <a:rPr lang="ru-RU" dirty="0" err="1"/>
              <a:t>Аткинсона</a:t>
            </a:r>
            <a:r>
              <a:rPr lang="ru-RU" dirty="0"/>
              <a:t>, неудача при реше­нии легкой задачи (что равносильно высокой вероятности успеха) более притягательна для человека, чем поражение при решении трудной задачи. Предприниматель выбирает средний путь, где вероятность достижения успеха равняется 50%. Он стре­миться достичь успеха и вместе с тем гордится своими победами, что возможно только тогда, если успех достаточно труден. Легкие победы обесценивают конечные результаты.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299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ОПИСАНИЕ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Формула </a:t>
            </a:r>
            <a:r>
              <a:rPr lang="ru-RU" dirty="0" err="1"/>
              <a:t>Аткинсона</a:t>
            </a:r>
            <a:r>
              <a:rPr lang="ru-RU" dirty="0"/>
              <a:t> выявляет достаточно сложную структуру «игры ожиданий». Очевидно, что если задача слишком трудна, то ее нельзя решить, полагаясь только на свой интеллект. Скорее всего, необходимо везение. Поэтому говорят, что случай — верный спутник предпринимателя. Но он выпадает на долю тех, кто не боится рисковать. Теория мотивации дает предпринимателю широкой диапазон свободы выбора, но это всегда выбор между менее и более рискованными стратегиями поведения. Менеджеры и служащие предпочитают твердые гарантии и нормы. Но гарантии, как считает деловой человек, это норма по­ведения для посредственностей. Бизнесмен же постоянно перешагивает ее, балансируя между страхом перед неуда­чей и гордостью за успешно преодоленное препятствие (которое всегда немного выше творческих сил).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271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ОПИСАНИЕ ТЕОРИИ</a:t>
            </a:r>
          </a:p>
        </p:txBody>
      </p:sp>
      <p:pic>
        <p:nvPicPr>
          <p:cNvPr id="1028" name="Picture 4" descr="Процессуальные теории мотивации: Теория трудовой мотивации Д. Аткинсона  Исследованием мотивац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420" y="2338115"/>
            <a:ext cx="7481842" cy="428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851108" y="3244334"/>
            <a:ext cx="2489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ОПИСАНИЕ ТЕОРИИ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564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данной работе мы рассмотрели теория </a:t>
            </a:r>
            <a:r>
              <a:rPr lang="ru-RU" dirty="0"/>
              <a:t>мотивации </a:t>
            </a:r>
            <a:r>
              <a:rPr lang="ru-RU" dirty="0" err="1" smtClean="0"/>
              <a:t>Аткинсона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85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321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Совет директоров</vt:lpstr>
      <vt:lpstr>Теория мотивации Аткинсона</vt:lpstr>
      <vt:lpstr>СОДЕРЖАНИЕ</vt:lpstr>
      <vt:lpstr>ВВЕДЕНИЕ</vt:lpstr>
      <vt:lpstr>ОПИСАНИЕ ТЕОРИИ</vt:lpstr>
      <vt:lpstr>ОПИСАНИЕ ТЕОРИИ</vt:lpstr>
      <vt:lpstr>ОПИСАНИЕ ТЕОРИИ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Виталий Демьянцев</dc:creator>
  <cp:lastModifiedBy>Виталий Демьянцев</cp:lastModifiedBy>
  <cp:revision>3</cp:revision>
  <dcterms:created xsi:type="dcterms:W3CDTF">2022-11-26T09:23:53Z</dcterms:created>
  <dcterms:modified xsi:type="dcterms:W3CDTF">2022-11-26T09:37:28Z</dcterms:modified>
</cp:coreProperties>
</file>