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0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55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64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27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76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5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6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47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1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6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95D8-C3EB-41C9-91E3-91781BFF75A8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404628-4DF7-4F8B-8D52-F5A8456CA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06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1B6-DA20-47EC-B824-83723F513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Race to Fill the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5213F-AE24-452D-9396-67E903EF9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Identifying gaps in Amsterdam’s hospitality sector</a:t>
            </a:r>
          </a:p>
        </p:txBody>
      </p:sp>
    </p:spTree>
    <p:extLst>
      <p:ext uri="{BB962C8B-B14F-4D97-AF65-F5344CB8AC3E}">
        <p14:creationId xmlns:p14="http://schemas.microsoft.com/office/powerpoint/2010/main" val="27491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57E-CB9E-4F53-8245-EBB5428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3D02-1D4D-4DF4-A41F-4D1165F9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Amsterdam is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Europe’s</a:t>
            </a:r>
            <a:r>
              <a:rPr lang="nl-NL" dirty="0"/>
              <a:t> most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tourist</a:t>
            </a:r>
            <a:r>
              <a:rPr lang="nl-NL" dirty="0"/>
              <a:t> </a:t>
            </a:r>
            <a:r>
              <a:rPr lang="nl-NL" dirty="0" err="1"/>
              <a:t>destinations</a:t>
            </a:r>
            <a:endParaRPr lang="nl-NL" dirty="0"/>
          </a:p>
          <a:p>
            <a:r>
              <a:rPr lang="nl-NL" dirty="0"/>
              <a:t>Covid-19 has </a:t>
            </a:r>
            <a:r>
              <a:rPr lang="nl-NL" dirty="0" err="1"/>
              <a:t>forced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establishments</a:t>
            </a:r>
            <a:r>
              <a:rPr lang="nl-NL" dirty="0"/>
              <a:t> out of business</a:t>
            </a:r>
          </a:p>
          <a:p>
            <a:r>
              <a:rPr lang="nl-NL" dirty="0"/>
              <a:t>Vaccines on </a:t>
            </a:r>
            <a:r>
              <a:rPr lang="nl-NL" dirty="0" err="1"/>
              <a:t>the</a:t>
            </a:r>
            <a:r>
              <a:rPr lang="nl-NL" dirty="0"/>
              <a:t> way</a:t>
            </a:r>
            <a:endParaRPr lang="en-GB" dirty="0"/>
          </a:p>
          <a:p>
            <a:pPr lvl="1"/>
            <a:r>
              <a:rPr lang="en-GB" dirty="0"/>
              <a:t>Promising future</a:t>
            </a:r>
          </a:p>
          <a:p>
            <a:pPr lvl="1"/>
            <a:r>
              <a:rPr lang="en-GB" dirty="0"/>
              <a:t>Rush among entrepreneurs</a:t>
            </a:r>
          </a:p>
        </p:txBody>
      </p:sp>
    </p:spTree>
    <p:extLst>
      <p:ext uri="{BB962C8B-B14F-4D97-AF65-F5344CB8AC3E}">
        <p14:creationId xmlns:p14="http://schemas.microsoft.com/office/powerpoint/2010/main" val="24840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F-23FD-4840-A035-B78B3CB1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acquisition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36A1-4DD9-443E-BFA6-078B201B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Amsterdam-Centrum </a:t>
            </a:r>
            <a:r>
              <a:rPr lang="nl-NL" dirty="0" err="1"/>
              <a:t>borough</a:t>
            </a:r>
            <a:endParaRPr lang="nl-NL" dirty="0"/>
          </a:p>
          <a:p>
            <a:pPr lvl="1"/>
            <a:r>
              <a:rPr lang="nl-NL" dirty="0"/>
              <a:t>9 </a:t>
            </a:r>
            <a:r>
              <a:rPr lang="nl-NL" dirty="0" err="1"/>
              <a:t>neighbourhoods</a:t>
            </a:r>
            <a:endParaRPr lang="en-GB" dirty="0"/>
          </a:p>
          <a:p>
            <a:r>
              <a:rPr lang="en-GB" dirty="0"/>
              <a:t>Top venues for each neighbourhood retrieved from Foursquare API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5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F4F8B-893F-4960-ACCE-80AB4B52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Methodology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F5B5B28-61A9-4C41-9449-351B03CF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Analyse</a:t>
            </a:r>
            <a:r>
              <a:rPr lang="en-US" dirty="0">
                <a:solidFill>
                  <a:schemeClr val="bg1"/>
                </a:solidFill>
              </a:rPr>
              <a:t> and compare different types of venues present in each </a:t>
            </a:r>
            <a:r>
              <a:rPr lang="en-US" dirty="0" err="1">
                <a:solidFill>
                  <a:schemeClr val="bg1"/>
                </a:solidFill>
              </a:rPr>
              <a:t>neighbourhood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76D39E4-530A-47ED-89EE-495DE346C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81071"/>
            <a:ext cx="5143500" cy="3883343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5002F6C-0142-4BD1-B14C-B2A8BE2B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9F2A4C-8C64-4700-8689-78F60398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white, screenshot, document&#10;&#10;Description automatically generated">
            <a:extLst>
              <a:ext uri="{FF2B5EF4-FFF2-40B4-BE49-F238E27FC236}">
                <a16:creationId xmlns:a16="http://schemas.microsoft.com/office/drawing/2014/main" id="{B66AC2F4-2544-466A-B394-A6C4F2D34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0" y="2552994"/>
            <a:ext cx="9959920" cy="3386373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B4CD223B-28E8-4A5A-8530-3DCE2590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40" y="637135"/>
            <a:ext cx="4203045" cy="1375608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Results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95E0-A442-49DD-9181-7BF76D94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9C97-9C28-49B2-9682-2B4F30C2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Most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venues</a:t>
            </a:r>
            <a:r>
              <a:rPr lang="nl-NL" dirty="0"/>
              <a:t>: French, </a:t>
            </a:r>
            <a:r>
              <a:rPr lang="nl-NL" dirty="0" err="1"/>
              <a:t>Italian</a:t>
            </a:r>
            <a:r>
              <a:rPr lang="nl-NL" dirty="0"/>
              <a:t>, etc.</a:t>
            </a:r>
          </a:p>
          <a:p>
            <a:pPr lvl="1"/>
            <a:r>
              <a:rPr lang="nl-NL" dirty="0"/>
              <a:t>Not </a:t>
            </a:r>
            <a:r>
              <a:rPr lang="nl-NL" dirty="0" err="1"/>
              <a:t>recommended</a:t>
            </a:r>
            <a:endParaRPr lang="nl-NL" dirty="0"/>
          </a:p>
          <a:p>
            <a:r>
              <a:rPr lang="nl-NL" dirty="0"/>
              <a:t>Niche restaurants</a:t>
            </a:r>
          </a:p>
          <a:p>
            <a:pPr lvl="1"/>
            <a:r>
              <a:rPr lang="nl-NL" dirty="0"/>
              <a:t>Not </a:t>
            </a:r>
            <a:r>
              <a:rPr lang="nl-NL" dirty="0" err="1"/>
              <a:t>recommended</a:t>
            </a:r>
            <a:endParaRPr lang="nl-NL" dirty="0"/>
          </a:p>
          <a:p>
            <a:r>
              <a:rPr lang="nl-NL" b="1" dirty="0" err="1"/>
              <a:t>Recommendations</a:t>
            </a:r>
            <a:r>
              <a:rPr lang="nl-NL" dirty="0"/>
              <a:t>:</a:t>
            </a:r>
          </a:p>
          <a:p>
            <a:pPr lvl="1"/>
            <a:r>
              <a:rPr lang="en-GB" dirty="0"/>
              <a:t>Asian type restaurants in </a:t>
            </a:r>
            <a:r>
              <a:rPr lang="en-GB" dirty="0" err="1"/>
              <a:t>Burgwallen-Nieuwe</a:t>
            </a:r>
            <a:r>
              <a:rPr lang="en-GB" dirty="0"/>
              <a:t> </a:t>
            </a:r>
            <a:r>
              <a:rPr lang="en-GB" dirty="0" err="1"/>
              <a:t>Zijde</a:t>
            </a:r>
            <a:r>
              <a:rPr lang="en-GB" dirty="0"/>
              <a:t> &amp; </a:t>
            </a:r>
            <a:r>
              <a:rPr lang="en-GB" dirty="0" err="1"/>
              <a:t>Haarlemmerbuurt</a:t>
            </a:r>
            <a:endParaRPr lang="en-GB" dirty="0"/>
          </a:p>
          <a:p>
            <a:pPr lvl="1"/>
            <a:r>
              <a:rPr lang="en-GB" dirty="0"/>
              <a:t>Vegetarian / vegan restaurant in </a:t>
            </a:r>
            <a:r>
              <a:rPr lang="en-GB" dirty="0" err="1"/>
              <a:t>Jordaan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919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The Race to Fill the Gaps</vt:lpstr>
      <vt:lpstr>Introduction</vt:lpstr>
      <vt:lpstr>Data acquisition</vt:lpstr>
      <vt:lpstr>Methodology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Race to Fill the Gaps</dc:title>
  <dc:creator>HOUTMAN, HETTE G. (Student)</dc:creator>
  <cp:lastModifiedBy>HOUTMAN, HETTE G. (Student)</cp:lastModifiedBy>
  <cp:revision>2</cp:revision>
  <dcterms:created xsi:type="dcterms:W3CDTF">2020-12-13T11:11:39Z</dcterms:created>
  <dcterms:modified xsi:type="dcterms:W3CDTF">2020-12-13T11:43:13Z</dcterms:modified>
</cp:coreProperties>
</file>