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5481b2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5481b2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Hetvi Parikh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Also known as Artificial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tructures that are inspired by the human brain, mimicking the way that biological neurons signal to one another.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Comprised of a node layers, containing an input layer, one or more hidden layers, and an output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node, or artificial neuron, connects to another and has an associated weight and threshold.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