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78" r:id="rId8"/>
    <p:sldId id="261" r:id="rId9"/>
    <p:sldId id="265" r:id="rId10"/>
    <p:sldId id="266" r:id="rId11"/>
    <p:sldId id="267" r:id="rId12"/>
    <p:sldId id="269" r:id="rId13"/>
    <p:sldId id="271" r:id="rId14"/>
    <p:sldId id="272" r:id="rId15"/>
    <p:sldId id="273" r:id="rId16"/>
    <p:sldId id="274" r:id="rId17"/>
    <p:sldId id="275" r:id="rId18"/>
    <p:sldId id="276" r:id="rId19"/>
    <p:sldId id="277" r:id="rId20"/>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0E1595-9AD8-428F-BF30-687B5B59BB77}" v="7" dt="2024-05-23T16:34:13.2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tvi Barot" userId="998aa19a79efc6b9" providerId="LiveId" clId="{E50E1595-9AD8-428F-BF30-687B5B59BB77}"/>
    <pc:docChg chg="undo custSel addSld delSld modSld sldOrd">
      <pc:chgData name="Hetvi Barot" userId="998aa19a79efc6b9" providerId="LiveId" clId="{E50E1595-9AD8-428F-BF30-687B5B59BB77}" dt="2024-05-23T16:34:13.244" v="85"/>
      <pc:docMkLst>
        <pc:docMk/>
      </pc:docMkLst>
      <pc:sldChg chg="addSp delSp modSp mod setBg">
        <pc:chgData name="Hetvi Barot" userId="998aa19a79efc6b9" providerId="LiveId" clId="{E50E1595-9AD8-428F-BF30-687B5B59BB77}" dt="2024-05-23T07:40:00.132" v="59" actId="26606"/>
        <pc:sldMkLst>
          <pc:docMk/>
          <pc:sldMk cId="4238837067" sldId="256"/>
        </pc:sldMkLst>
        <pc:spChg chg="mod">
          <ac:chgData name="Hetvi Barot" userId="998aa19a79efc6b9" providerId="LiveId" clId="{E50E1595-9AD8-428F-BF30-687B5B59BB77}" dt="2024-05-23T07:40:00.132" v="59" actId="26606"/>
          <ac:spMkLst>
            <pc:docMk/>
            <pc:sldMk cId="4238837067" sldId="256"/>
            <ac:spMk id="2" creationId="{587765B8-0CE7-5B16-B2ED-03E323BAB135}"/>
          </ac:spMkLst>
        </pc:spChg>
        <pc:spChg chg="mod">
          <ac:chgData name="Hetvi Barot" userId="998aa19a79efc6b9" providerId="LiveId" clId="{E50E1595-9AD8-428F-BF30-687B5B59BB77}" dt="2024-05-23T07:40:00.132" v="59" actId="26606"/>
          <ac:spMkLst>
            <pc:docMk/>
            <pc:sldMk cId="4238837067" sldId="256"/>
            <ac:spMk id="3" creationId="{8BEE236A-5518-D335-0854-004A81701872}"/>
          </ac:spMkLst>
        </pc:spChg>
        <pc:spChg chg="add">
          <ac:chgData name="Hetvi Barot" userId="998aa19a79efc6b9" providerId="LiveId" clId="{E50E1595-9AD8-428F-BF30-687B5B59BB77}" dt="2024-05-23T07:40:00.132" v="59" actId="26606"/>
          <ac:spMkLst>
            <pc:docMk/>
            <pc:sldMk cId="4238837067" sldId="256"/>
            <ac:spMk id="8" creationId="{1C799903-48D5-4A31-A1A2-541072D9771E}"/>
          </ac:spMkLst>
        </pc:spChg>
        <pc:spChg chg="add del">
          <ac:chgData name="Hetvi Barot" userId="998aa19a79efc6b9" providerId="LiveId" clId="{E50E1595-9AD8-428F-BF30-687B5B59BB77}" dt="2024-05-23T07:39:56.593" v="56" actId="26606"/>
          <ac:spMkLst>
            <pc:docMk/>
            <pc:sldMk cId="4238837067" sldId="256"/>
            <ac:spMk id="9" creationId="{8870DEF6-46A2-D4F8-8BE6-91165D93ECC4}"/>
          </ac:spMkLst>
        </pc:spChg>
        <pc:spChg chg="add">
          <ac:chgData name="Hetvi Barot" userId="998aa19a79efc6b9" providerId="LiveId" clId="{E50E1595-9AD8-428F-BF30-687B5B59BB77}" dt="2024-05-23T07:40:00.132" v="59" actId="26606"/>
          <ac:spMkLst>
            <pc:docMk/>
            <pc:sldMk cId="4238837067" sldId="256"/>
            <ac:spMk id="10" creationId="{8EFFF109-FC58-4FD3-BE05-9775A1310F55}"/>
          </ac:spMkLst>
        </pc:spChg>
        <pc:spChg chg="add">
          <ac:chgData name="Hetvi Barot" userId="998aa19a79efc6b9" providerId="LiveId" clId="{E50E1595-9AD8-428F-BF30-687B5B59BB77}" dt="2024-05-23T07:40:00.132" v="59" actId="26606"/>
          <ac:spMkLst>
            <pc:docMk/>
            <pc:sldMk cId="4238837067" sldId="256"/>
            <ac:spMk id="12" creationId="{E1B96AD6-92A9-4273-A62B-96A1C3E0BA95}"/>
          </ac:spMkLst>
        </pc:spChg>
        <pc:spChg chg="add del">
          <ac:chgData name="Hetvi Barot" userId="998aa19a79efc6b9" providerId="LiveId" clId="{E50E1595-9AD8-428F-BF30-687B5B59BB77}" dt="2024-05-23T07:40:00.123" v="58" actId="26606"/>
          <ac:spMkLst>
            <pc:docMk/>
            <pc:sldMk cId="4238837067" sldId="256"/>
            <ac:spMk id="13" creationId="{9B7AD9F6-8CE7-4299-8FC6-328F4DCD3FF9}"/>
          </ac:spMkLst>
        </pc:spChg>
        <pc:spChg chg="add del">
          <ac:chgData name="Hetvi Barot" userId="998aa19a79efc6b9" providerId="LiveId" clId="{E50E1595-9AD8-428F-BF30-687B5B59BB77}" dt="2024-05-23T07:40:00.123" v="58" actId="26606"/>
          <ac:spMkLst>
            <pc:docMk/>
            <pc:sldMk cId="4238837067" sldId="256"/>
            <ac:spMk id="15" creationId="{F49775AF-8896-43EE-92C6-83497D6DC56F}"/>
          </ac:spMkLst>
        </pc:spChg>
        <pc:spChg chg="add">
          <ac:chgData name="Hetvi Barot" userId="998aa19a79efc6b9" providerId="LiveId" clId="{E50E1595-9AD8-428F-BF30-687B5B59BB77}" dt="2024-05-23T07:40:00.132" v="59" actId="26606"/>
          <ac:spMkLst>
            <pc:docMk/>
            <pc:sldMk cId="4238837067" sldId="256"/>
            <ac:spMk id="17" creationId="{463EEC44-1BA3-44ED-81FC-A644B04B2A44}"/>
          </ac:spMkLst>
        </pc:spChg>
        <pc:picChg chg="add del">
          <ac:chgData name="Hetvi Barot" userId="998aa19a79efc6b9" providerId="LiveId" clId="{E50E1595-9AD8-428F-BF30-687B5B59BB77}" dt="2024-05-23T07:39:56.593" v="56" actId="26606"/>
          <ac:picMkLst>
            <pc:docMk/>
            <pc:sldMk cId="4238837067" sldId="256"/>
            <ac:picMk id="5" creationId="{3A5532A4-F77A-564A-80DA-64CBD636E12F}"/>
          </ac:picMkLst>
        </pc:picChg>
        <pc:picChg chg="add del">
          <ac:chgData name="Hetvi Barot" userId="998aa19a79efc6b9" providerId="LiveId" clId="{E50E1595-9AD8-428F-BF30-687B5B59BB77}" dt="2024-05-23T07:40:00.123" v="58" actId="26606"/>
          <ac:picMkLst>
            <pc:docMk/>
            <pc:sldMk cId="4238837067" sldId="256"/>
            <ac:picMk id="14" creationId="{82F9E2AD-6BA0-7055-0685-28C517784B94}"/>
          </ac:picMkLst>
        </pc:picChg>
        <pc:cxnChg chg="add del">
          <ac:chgData name="Hetvi Barot" userId="998aa19a79efc6b9" providerId="LiveId" clId="{E50E1595-9AD8-428F-BF30-687B5B59BB77}" dt="2024-05-23T07:39:56.593" v="56" actId="26606"/>
          <ac:cxnSpMkLst>
            <pc:docMk/>
            <pc:sldMk cId="4238837067" sldId="256"/>
            <ac:cxnSpMk id="11" creationId="{522632D6-DED9-FDEC-FD9F-09FF0A4544CC}"/>
          </ac:cxnSpMkLst>
        </pc:cxnChg>
      </pc:sldChg>
      <pc:sldChg chg="addSp delSp modSp mod setBg">
        <pc:chgData name="Hetvi Barot" userId="998aa19a79efc6b9" providerId="LiveId" clId="{E50E1595-9AD8-428F-BF30-687B5B59BB77}" dt="2024-05-23T16:26:46.456" v="83"/>
        <pc:sldMkLst>
          <pc:docMk/>
          <pc:sldMk cId="3152837765" sldId="257"/>
        </pc:sldMkLst>
        <pc:spChg chg="mod">
          <ac:chgData name="Hetvi Barot" userId="998aa19a79efc6b9" providerId="LiveId" clId="{E50E1595-9AD8-428F-BF30-687B5B59BB77}" dt="2024-05-23T07:40:14.376" v="60" actId="26606"/>
          <ac:spMkLst>
            <pc:docMk/>
            <pc:sldMk cId="3152837765" sldId="257"/>
            <ac:spMk id="2" creationId="{857EA9FD-0D9B-BC3A-A48F-9E6973629F01}"/>
          </ac:spMkLst>
        </pc:spChg>
        <pc:spChg chg="del">
          <ac:chgData name="Hetvi Barot" userId="998aa19a79efc6b9" providerId="LiveId" clId="{E50E1595-9AD8-428F-BF30-687B5B59BB77}" dt="2024-05-23T07:40:14.376" v="60" actId="26606"/>
          <ac:spMkLst>
            <pc:docMk/>
            <pc:sldMk cId="3152837765" sldId="257"/>
            <ac:spMk id="3" creationId="{58A3317E-D966-06BF-ADED-4AB9DDF7D905}"/>
          </ac:spMkLst>
        </pc:spChg>
        <pc:spChg chg="add">
          <ac:chgData name="Hetvi Barot" userId="998aa19a79efc6b9" providerId="LiveId" clId="{E50E1595-9AD8-428F-BF30-687B5B59BB77}" dt="2024-05-23T07:40:14.376" v="60" actId="26606"/>
          <ac:spMkLst>
            <pc:docMk/>
            <pc:sldMk cId="3152837765" sldId="257"/>
            <ac:spMk id="10" creationId="{B50AB553-2A96-4A92-96F2-93548E096954}"/>
          </ac:spMkLst>
        </pc:spChg>
        <pc:graphicFrameChg chg="add mod">
          <ac:chgData name="Hetvi Barot" userId="998aa19a79efc6b9" providerId="LiveId" clId="{E50E1595-9AD8-428F-BF30-687B5B59BB77}" dt="2024-05-23T16:26:46.456" v="83"/>
          <ac:graphicFrameMkLst>
            <pc:docMk/>
            <pc:sldMk cId="3152837765" sldId="257"/>
            <ac:graphicFrameMk id="5" creationId="{970A666C-076A-EBC3-33DC-B2A55051C5EA}"/>
          </ac:graphicFrameMkLst>
        </pc:graphicFrameChg>
        <pc:picChg chg="add">
          <ac:chgData name="Hetvi Barot" userId="998aa19a79efc6b9" providerId="LiveId" clId="{E50E1595-9AD8-428F-BF30-687B5B59BB77}" dt="2024-05-23T07:40:14.376" v="60" actId="26606"/>
          <ac:picMkLst>
            <pc:docMk/>
            <pc:sldMk cId="3152837765" sldId="257"/>
            <ac:picMk id="6" creationId="{5B1FE574-F385-D4FE-D424-F155573C27D8}"/>
          </ac:picMkLst>
        </pc:picChg>
      </pc:sldChg>
      <pc:sldChg chg="addSp delSp modSp mod setBg">
        <pc:chgData name="Hetvi Barot" userId="998aa19a79efc6b9" providerId="LiveId" clId="{E50E1595-9AD8-428F-BF30-687B5B59BB77}" dt="2024-05-23T16:34:13.244" v="85"/>
        <pc:sldMkLst>
          <pc:docMk/>
          <pc:sldMk cId="1988025613" sldId="258"/>
        </pc:sldMkLst>
        <pc:spChg chg="mod">
          <ac:chgData name="Hetvi Barot" userId="998aa19a79efc6b9" providerId="LiveId" clId="{E50E1595-9AD8-428F-BF30-687B5B59BB77}" dt="2024-05-23T07:40:20.876" v="61" actId="26606"/>
          <ac:spMkLst>
            <pc:docMk/>
            <pc:sldMk cId="1988025613" sldId="258"/>
            <ac:spMk id="2" creationId="{AFD81603-9046-9B63-985A-9537069637F5}"/>
          </ac:spMkLst>
        </pc:spChg>
        <pc:spChg chg="del">
          <ac:chgData name="Hetvi Barot" userId="998aa19a79efc6b9" providerId="LiveId" clId="{E50E1595-9AD8-428F-BF30-687B5B59BB77}" dt="2024-05-23T07:40:20.876" v="61" actId="26606"/>
          <ac:spMkLst>
            <pc:docMk/>
            <pc:sldMk cId="1988025613" sldId="258"/>
            <ac:spMk id="3" creationId="{B36AA5B1-24E6-0504-83E7-7416F644F1D6}"/>
          </ac:spMkLst>
        </pc:spChg>
        <pc:spChg chg="add">
          <ac:chgData name="Hetvi Barot" userId="998aa19a79efc6b9" providerId="LiveId" clId="{E50E1595-9AD8-428F-BF30-687B5B59BB77}" dt="2024-05-23T07:40:20.876" v="61" actId="26606"/>
          <ac:spMkLst>
            <pc:docMk/>
            <pc:sldMk cId="1988025613" sldId="258"/>
            <ac:spMk id="10" creationId="{B50AB553-2A96-4A92-96F2-93548E096954}"/>
          </ac:spMkLst>
        </pc:spChg>
        <pc:graphicFrameChg chg="add mod">
          <ac:chgData name="Hetvi Barot" userId="998aa19a79efc6b9" providerId="LiveId" clId="{E50E1595-9AD8-428F-BF30-687B5B59BB77}" dt="2024-05-23T16:34:13.244" v="85"/>
          <ac:graphicFrameMkLst>
            <pc:docMk/>
            <pc:sldMk cId="1988025613" sldId="258"/>
            <ac:graphicFrameMk id="5" creationId="{5F0A9641-4676-00E2-183E-93F397E7078A}"/>
          </ac:graphicFrameMkLst>
        </pc:graphicFrameChg>
        <pc:picChg chg="add">
          <ac:chgData name="Hetvi Barot" userId="998aa19a79efc6b9" providerId="LiveId" clId="{E50E1595-9AD8-428F-BF30-687B5B59BB77}" dt="2024-05-23T07:40:20.876" v="61" actId="26606"/>
          <ac:picMkLst>
            <pc:docMk/>
            <pc:sldMk cId="1988025613" sldId="258"/>
            <ac:picMk id="6" creationId="{AB9D1C1E-11C3-A84B-0BBB-4BFEAE683096}"/>
          </ac:picMkLst>
        </pc:picChg>
      </pc:sldChg>
      <pc:sldChg chg="addSp delSp modSp mod setBg">
        <pc:chgData name="Hetvi Barot" userId="998aa19a79efc6b9" providerId="LiveId" clId="{E50E1595-9AD8-428F-BF30-687B5B59BB77}" dt="2024-05-23T07:40:29.271" v="62" actId="26606"/>
        <pc:sldMkLst>
          <pc:docMk/>
          <pc:sldMk cId="2810873852" sldId="259"/>
        </pc:sldMkLst>
        <pc:spChg chg="mod">
          <ac:chgData name="Hetvi Barot" userId="998aa19a79efc6b9" providerId="LiveId" clId="{E50E1595-9AD8-428F-BF30-687B5B59BB77}" dt="2024-05-23T07:40:29.271" v="62" actId="26606"/>
          <ac:spMkLst>
            <pc:docMk/>
            <pc:sldMk cId="2810873852" sldId="259"/>
            <ac:spMk id="2" creationId="{47133283-151E-DBBB-0D88-CE3556C702AA}"/>
          </ac:spMkLst>
        </pc:spChg>
        <pc:spChg chg="del">
          <ac:chgData name="Hetvi Barot" userId="998aa19a79efc6b9" providerId="LiveId" clId="{E50E1595-9AD8-428F-BF30-687B5B59BB77}" dt="2024-05-23T07:40:29.271" v="62" actId="26606"/>
          <ac:spMkLst>
            <pc:docMk/>
            <pc:sldMk cId="2810873852" sldId="259"/>
            <ac:spMk id="3" creationId="{F02677D2-A7F0-B1CA-2C30-C8335EF90B81}"/>
          </ac:spMkLst>
        </pc:spChg>
        <pc:spChg chg="add">
          <ac:chgData name="Hetvi Barot" userId="998aa19a79efc6b9" providerId="LiveId" clId="{E50E1595-9AD8-428F-BF30-687B5B59BB77}" dt="2024-05-23T07:40:29.271" v="62" actId="26606"/>
          <ac:spMkLst>
            <pc:docMk/>
            <pc:sldMk cId="2810873852" sldId="259"/>
            <ac:spMk id="9" creationId="{BACC6370-2D7E-4714-9D71-7542949D7D5D}"/>
          </ac:spMkLst>
        </pc:spChg>
        <pc:spChg chg="add">
          <ac:chgData name="Hetvi Barot" userId="998aa19a79efc6b9" providerId="LiveId" clId="{E50E1595-9AD8-428F-BF30-687B5B59BB77}" dt="2024-05-23T07:40:29.271" v="62" actId="26606"/>
          <ac:spMkLst>
            <pc:docMk/>
            <pc:sldMk cId="2810873852" sldId="259"/>
            <ac:spMk id="11" creationId="{F68B3F68-107C-434F-AA38-110D5EA91B85}"/>
          </ac:spMkLst>
        </pc:spChg>
        <pc:spChg chg="add">
          <ac:chgData name="Hetvi Barot" userId="998aa19a79efc6b9" providerId="LiveId" clId="{E50E1595-9AD8-428F-BF30-687B5B59BB77}" dt="2024-05-23T07:40:29.271" v="62" actId="26606"/>
          <ac:spMkLst>
            <pc:docMk/>
            <pc:sldMk cId="2810873852" sldId="259"/>
            <ac:spMk id="13" creationId="{AAD0DBB9-1A4B-4391-81D4-CB19F9AB918A}"/>
          </ac:spMkLst>
        </pc:spChg>
        <pc:spChg chg="add">
          <ac:chgData name="Hetvi Barot" userId="998aa19a79efc6b9" providerId="LiveId" clId="{E50E1595-9AD8-428F-BF30-687B5B59BB77}" dt="2024-05-23T07:40:29.271" v="62" actId="26606"/>
          <ac:spMkLst>
            <pc:docMk/>
            <pc:sldMk cId="2810873852" sldId="259"/>
            <ac:spMk id="15" creationId="{063BBA22-50EA-4C4D-BE05-F1CE4E63AA56}"/>
          </ac:spMkLst>
        </pc:spChg>
        <pc:graphicFrameChg chg="add">
          <ac:chgData name="Hetvi Barot" userId="998aa19a79efc6b9" providerId="LiveId" clId="{E50E1595-9AD8-428F-BF30-687B5B59BB77}" dt="2024-05-23T07:40:29.271" v="62" actId="26606"/>
          <ac:graphicFrameMkLst>
            <pc:docMk/>
            <pc:sldMk cId="2810873852" sldId="259"/>
            <ac:graphicFrameMk id="5" creationId="{D7368302-D1A0-2B17-A95A-CC53080FD7B3}"/>
          </ac:graphicFrameMkLst>
        </pc:graphicFrameChg>
      </pc:sldChg>
      <pc:sldChg chg="addSp delSp modSp mod setBg">
        <pc:chgData name="Hetvi Barot" userId="998aa19a79efc6b9" providerId="LiveId" clId="{E50E1595-9AD8-428F-BF30-687B5B59BB77}" dt="2024-05-23T16:22:09.804" v="82"/>
        <pc:sldMkLst>
          <pc:docMk/>
          <pc:sldMk cId="3732939800" sldId="260"/>
        </pc:sldMkLst>
        <pc:spChg chg="mod">
          <ac:chgData name="Hetvi Barot" userId="998aa19a79efc6b9" providerId="LiveId" clId="{E50E1595-9AD8-428F-BF30-687B5B59BB77}" dt="2024-05-23T07:40:52.199" v="67" actId="26606"/>
          <ac:spMkLst>
            <pc:docMk/>
            <pc:sldMk cId="3732939800" sldId="260"/>
            <ac:spMk id="2" creationId="{61BE3B97-B3AF-95EE-6F69-6A9A5BF13716}"/>
          </ac:spMkLst>
        </pc:spChg>
        <pc:spChg chg="add del mod">
          <ac:chgData name="Hetvi Barot" userId="998aa19a79efc6b9" providerId="LiveId" clId="{E50E1595-9AD8-428F-BF30-687B5B59BB77}" dt="2024-05-23T07:40:52.199" v="67" actId="26606"/>
          <ac:spMkLst>
            <pc:docMk/>
            <pc:sldMk cId="3732939800" sldId="260"/>
            <ac:spMk id="3" creationId="{91833D81-15ED-BBE5-D99E-79C5A11E90BC}"/>
          </ac:spMkLst>
        </pc:spChg>
        <pc:spChg chg="add del">
          <ac:chgData name="Hetvi Barot" userId="998aa19a79efc6b9" providerId="LiveId" clId="{E50E1595-9AD8-428F-BF30-687B5B59BB77}" dt="2024-05-23T07:40:49.042" v="64" actId="26606"/>
          <ac:spMkLst>
            <pc:docMk/>
            <pc:sldMk cId="3732939800" sldId="260"/>
            <ac:spMk id="9" creationId="{BACC6370-2D7E-4714-9D71-7542949D7D5D}"/>
          </ac:spMkLst>
        </pc:spChg>
        <pc:spChg chg="add del">
          <ac:chgData name="Hetvi Barot" userId="998aa19a79efc6b9" providerId="LiveId" clId="{E50E1595-9AD8-428F-BF30-687B5B59BB77}" dt="2024-05-23T07:40:49.042" v="64" actId="26606"/>
          <ac:spMkLst>
            <pc:docMk/>
            <pc:sldMk cId="3732939800" sldId="260"/>
            <ac:spMk id="11" creationId="{F68B3F68-107C-434F-AA38-110D5EA91B85}"/>
          </ac:spMkLst>
        </pc:spChg>
        <pc:spChg chg="add del">
          <ac:chgData name="Hetvi Barot" userId="998aa19a79efc6b9" providerId="LiveId" clId="{E50E1595-9AD8-428F-BF30-687B5B59BB77}" dt="2024-05-23T07:40:49.042" v="64" actId="26606"/>
          <ac:spMkLst>
            <pc:docMk/>
            <pc:sldMk cId="3732939800" sldId="260"/>
            <ac:spMk id="13" creationId="{AAD0DBB9-1A4B-4391-81D4-CB19F9AB918A}"/>
          </ac:spMkLst>
        </pc:spChg>
        <pc:spChg chg="add del">
          <ac:chgData name="Hetvi Barot" userId="998aa19a79efc6b9" providerId="LiveId" clId="{E50E1595-9AD8-428F-BF30-687B5B59BB77}" dt="2024-05-23T07:40:49.042" v="64" actId="26606"/>
          <ac:spMkLst>
            <pc:docMk/>
            <pc:sldMk cId="3732939800" sldId="260"/>
            <ac:spMk id="15" creationId="{063BBA22-50EA-4C4D-BE05-F1CE4E63AA56}"/>
          </ac:spMkLst>
        </pc:spChg>
        <pc:spChg chg="add">
          <ac:chgData name="Hetvi Barot" userId="998aa19a79efc6b9" providerId="LiveId" clId="{E50E1595-9AD8-428F-BF30-687B5B59BB77}" dt="2024-05-23T07:40:52.199" v="67" actId="26606"/>
          <ac:spMkLst>
            <pc:docMk/>
            <pc:sldMk cId="3732939800" sldId="260"/>
            <ac:spMk id="19" creationId="{4C10CBC8-7837-4750-8EE9-B4C3D50488F6}"/>
          </ac:spMkLst>
        </pc:spChg>
        <pc:spChg chg="add">
          <ac:chgData name="Hetvi Barot" userId="998aa19a79efc6b9" providerId="LiveId" clId="{E50E1595-9AD8-428F-BF30-687B5B59BB77}" dt="2024-05-23T07:40:52.199" v="67" actId="26606"/>
          <ac:spMkLst>
            <pc:docMk/>
            <pc:sldMk cId="3732939800" sldId="260"/>
            <ac:spMk id="20" creationId="{69014793-11D4-4A17-9261-1A2E683ADF75}"/>
          </ac:spMkLst>
        </pc:spChg>
        <pc:graphicFrameChg chg="add del">
          <ac:chgData name="Hetvi Barot" userId="998aa19a79efc6b9" providerId="LiveId" clId="{E50E1595-9AD8-428F-BF30-687B5B59BB77}" dt="2024-05-23T07:40:49.042" v="64" actId="26606"/>
          <ac:graphicFrameMkLst>
            <pc:docMk/>
            <pc:sldMk cId="3732939800" sldId="260"/>
            <ac:graphicFrameMk id="5" creationId="{D4BBE2AC-65B0-4DD5-FC01-5D4B71CFD988}"/>
          </ac:graphicFrameMkLst>
        </pc:graphicFrameChg>
        <pc:graphicFrameChg chg="add del">
          <ac:chgData name="Hetvi Barot" userId="998aa19a79efc6b9" providerId="LiveId" clId="{E50E1595-9AD8-428F-BF30-687B5B59BB77}" dt="2024-05-23T07:40:52.181" v="66" actId="26606"/>
          <ac:graphicFrameMkLst>
            <pc:docMk/>
            <pc:sldMk cId="3732939800" sldId="260"/>
            <ac:graphicFrameMk id="17" creationId="{459A7397-3255-2CDA-838F-67969020CA55}"/>
          </ac:graphicFrameMkLst>
        </pc:graphicFrameChg>
        <pc:graphicFrameChg chg="add mod">
          <ac:chgData name="Hetvi Barot" userId="998aa19a79efc6b9" providerId="LiveId" clId="{E50E1595-9AD8-428F-BF30-687B5B59BB77}" dt="2024-05-23T16:22:09.804" v="82"/>
          <ac:graphicFrameMkLst>
            <pc:docMk/>
            <pc:sldMk cId="3732939800" sldId="260"/>
            <ac:graphicFrameMk id="21" creationId="{D121D9EA-3ACC-7E27-15F4-FDAE9AA6F5D5}"/>
          </ac:graphicFrameMkLst>
        </pc:graphicFrameChg>
      </pc:sldChg>
      <pc:sldChg chg="modSp mod">
        <pc:chgData name="Hetvi Barot" userId="998aa19a79efc6b9" providerId="LiveId" clId="{E50E1595-9AD8-428F-BF30-687B5B59BB77}" dt="2024-05-23T14:30:23.552" v="80" actId="20577"/>
        <pc:sldMkLst>
          <pc:docMk/>
          <pc:sldMk cId="2896573064" sldId="261"/>
        </pc:sldMkLst>
        <pc:spChg chg="mod">
          <ac:chgData name="Hetvi Barot" userId="998aa19a79efc6b9" providerId="LiveId" clId="{E50E1595-9AD8-428F-BF30-687B5B59BB77}" dt="2024-05-23T14:30:23.552" v="80" actId="20577"/>
          <ac:spMkLst>
            <pc:docMk/>
            <pc:sldMk cId="2896573064" sldId="261"/>
            <ac:spMk id="2" creationId="{05C11CC2-9F82-218D-EAC1-4D5B881C3BF4}"/>
          </ac:spMkLst>
        </pc:spChg>
      </pc:sldChg>
      <pc:sldChg chg="del">
        <pc:chgData name="Hetvi Barot" userId="998aa19a79efc6b9" providerId="LiveId" clId="{E50E1595-9AD8-428F-BF30-687B5B59BB77}" dt="2024-05-23T14:30:01.617" v="78" actId="47"/>
        <pc:sldMkLst>
          <pc:docMk/>
          <pc:sldMk cId="118864283" sldId="262"/>
        </pc:sldMkLst>
      </pc:sldChg>
      <pc:sldChg chg="addSp delSp modSp mod ord setBg">
        <pc:chgData name="Hetvi Barot" userId="998aa19a79efc6b9" providerId="LiveId" clId="{E50E1595-9AD8-428F-BF30-687B5B59BB77}" dt="2024-05-23T07:41:47.422" v="70" actId="26606"/>
        <pc:sldMkLst>
          <pc:docMk/>
          <pc:sldMk cId="3671609377" sldId="263"/>
        </pc:sldMkLst>
        <pc:spChg chg="mod">
          <ac:chgData name="Hetvi Barot" userId="998aa19a79efc6b9" providerId="LiveId" clId="{E50E1595-9AD8-428F-BF30-687B5B59BB77}" dt="2024-05-23T07:41:47.422" v="70" actId="26606"/>
          <ac:spMkLst>
            <pc:docMk/>
            <pc:sldMk cId="3671609377" sldId="263"/>
            <ac:spMk id="2" creationId="{13858C88-FEEC-2B80-0F7D-D26254DCA284}"/>
          </ac:spMkLst>
        </pc:spChg>
        <pc:spChg chg="del">
          <ac:chgData name="Hetvi Barot" userId="998aa19a79efc6b9" providerId="LiveId" clId="{E50E1595-9AD8-428F-BF30-687B5B59BB77}" dt="2024-05-23T07:41:47.422" v="70" actId="26606"/>
          <ac:spMkLst>
            <pc:docMk/>
            <pc:sldMk cId="3671609377" sldId="263"/>
            <ac:spMk id="3" creationId="{280C90DE-8C76-070F-DC20-FE9CD2DDF0F0}"/>
          </ac:spMkLst>
        </pc:spChg>
        <pc:spChg chg="add">
          <ac:chgData name="Hetvi Barot" userId="998aa19a79efc6b9" providerId="LiveId" clId="{E50E1595-9AD8-428F-BF30-687B5B59BB77}" dt="2024-05-23T07:41:47.422" v="70" actId="26606"/>
          <ac:spMkLst>
            <pc:docMk/>
            <pc:sldMk cId="3671609377" sldId="263"/>
            <ac:spMk id="9" creationId="{4C10CBC8-7837-4750-8EE9-B4C3D50488F6}"/>
          </ac:spMkLst>
        </pc:spChg>
        <pc:spChg chg="add">
          <ac:chgData name="Hetvi Barot" userId="998aa19a79efc6b9" providerId="LiveId" clId="{E50E1595-9AD8-428F-BF30-687B5B59BB77}" dt="2024-05-23T07:41:47.422" v="70" actId="26606"/>
          <ac:spMkLst>
            <pc:docMk/>
            <pc:sldMk cId="3671609377" sldId="263"/>
            <ac:spMk id="11" creationId="{69014793-11D4-4A17-9261-1A2E683ADF75}"/>
          </ac:spMkLst>
        </pc:spChg>
        <pc:graphicFrameChg chg="add">
          <ac:chgData name="Hetvi Barot" userId="998aa19a79efc6b9" providerId="LiveId" clId="{E50E1595-9AD8-428F-BF30-687B5B59BB77}" dt="2024-05-23T07:41:47.422" v="70" actId="26606"/>
          <ac:graphicFrameMkLst>
            <pc:docMk/>
            <pc:sldMk cId="3671609377" sldId="263"/>
            <ac:graphicFrameMk id="5" creationId="{C7E81007-7FE9-CE3A-BA03-C05E8FA98C36}"/>
          </ac:graphicFrameMkLst>
        </pc:graphicFrameChg>
      </pc:sldChg>
      <pc:sldChg chg="modSp del mod">
        <pc:chgData name="Hetvi Barot" userId="998aa19a79efc6b9" providerId="LiveId" clId="{E50E1595-9AD8-428F-BF30-687B5B59BB77}" dt="2024-05-23T05:36:54.319" v="10" actId="47"/>
        <pc:sldMkLst>
          <pc:docMk/>
          <pc:sldMk cId="101348377" sldId="264"/>
        </pc:sldMkLst>
        <pc:spChg chg="mod">
          <ac:chgData name="Hetvi Barot" userId="998aa19a79efc6b9" providerId="LiveId" clId="{E50E1595-9AD8-428F-BF30-687B5B59BB77}" dt="2024-05-23T05:36:47.679" v="8" actId="20577"/>
          <ac:spMkLst>
            <pc:docMk/>
            <pc:sldMk cId="101348377" sldId="264"/>
            <ac:spMk id="2" creationId="{42077F40-BE03-7BEE-5A59-5EF8522B38F1}"/>
          </ac:spMkLst>
        </pc:spChg>
      </pc:sldChg>
      <pc:sldChg chg="modSp mod">
        <pc:chgData name="Hetvi Barot" userId="998aa19a79efc6b9" providerId="LiveId" clId="{E50E1595-9AD8-428F-BF30-687B5B59BB77}" dt="2024-05-23T05:38:38.197" v="49"/>
        <pc:sldMkLst>
          <pc:docMk/>
          <pc:sldMk cId="259975351" sldId="266"/>
        </pc:sldMkLst>
        <pc:spChg chg="mod">
          <ac:chgData name="Hetvi Barot" userId="998aa19a79efc6b9" providerId="LiveId" clId="{E50E1595-9AD8-428F-BF30-687B5B59BB77}" dt="2024-05-23T05:38:38.197" v="49"/>
          <ac:spMkLst>
            <pc:docMk/>
            <pc:sldMk cId="259975351" sldId="266"/>
            <ac:spMk id="2" creationId="{C3B5F3A9-03C0-F99A-3DCE-B1534958B6C2}"/>
          </ac:spMkLst>
        </pc:spChg>
      </pc:sldChg>
      <pc:sldChg chg="del">
        <pc:chgData name="Hetvi Barot" userId="998aa19a79efc6b9" providerId="LiveId" clId="{E50E1595-9AD8-428F-BF30-687B5B59BB77}" dt="2024-05-23T05:37:46.022" v="46" actId="47"/>
        <pc:sldMkLst>
          <pc:docMk/>
          <pc:sldMk cId="769082076" sldId="268"/>
        </pc:sldMkLst>
      </pc:sldChg>
      <pc:sldChg chg="del">
        <pc:chgData name="Hetvi Barot" userId="998aa19a79efc6b9" providerId="LiveId" clId="{E50E1595-9AD8-428F-BF30-687B5B59BB77}" dt="2024-05-23T05:38:40.933" v="50" actId="47"/>
        <pc:sldMkLst>
          <pc:docMk/>
          <pc:sldMk cId="4074051297" sldId="270"/>
        </pc:sldMkLst>
      </pc:sldChg>
      <pc:sldChg chg="addSp delSp modSp new mod ord setBg">
        <pc:chgData name="Hetvi Barot" userId="998aa19a79efc6b9" providerId="LiveId" clId="{E50E1595-9AD8-428F-BF30-687B5B59BB77}" dt="2024-05-23T07:42:30.546" v="75" actId="26606"/>
        <pc:sldMkLst>
          <pc:docMk/>
          <pc:sldMk cId="1813009876" sldId="278"/>
        </pc:sldMkLst>
        <pc:spChg chg="mod">
          <ac:chgData name="Hetvi Barot" userId="998aa19a79efc6b9" providerId="LiveId" clId="{E50E1595-9AD8-428F-BF30-687B5B59BB77}" dt="2024-05-23T07:42:30.546" v="75" actId="26606"/>
          <ac:spMkLst>
            <pc:docMk/>
            <pc:sldMk cId="1813009876" sldId="278"/>
            <ac:spMk id="2" creationId="{365D1ADF-6117-2504-55C2-5C0F2878F36D}"/>
          </ac:spMkLst>
        </pc:spChg>
        <pc:spChg chg="mod">
          <ac:chgData name="Hetvi Barot" userId="998aa19a79efc6b9" providerId="LiveId" clId="{E50E1595-9AD8-428F-BF30-687B5B59BB77}" dt="2024-05-23T07:42:30.546" v="75" actId="26606"/>
          <ac:spMkLst>
            <pc:docMk/>
            <pc:sldMk cId="1813009876" sldId="278"/>
            <ac:spMk id="3" creationId="{2B50D4FE-EF7F-8CB5-24E8-9153DDC05A70}"/>
          </ac:spMkLst>
        </pc:spChg>
        <pc:spChg chg="add del">
          <ac:chgData name="Hetvi Barot" userId="998aa19a79efc6b9" providerId="LiveId" clId="{E50E1595-9AD8-428F-BF30-687B5B59BB77}" dt="2024-05-23T07:42:30.514" v="74" actId="26606"/>
          <ac:spMkLst>
            <pc:docMk/>
            <pc:sldMk cId="1813009876" sldId="278"/>
            <ac:spMk id="8" creationId="{70DFC902-7D23-471A-B557-B6B6917D7A0D}"/>
          </ac:spMkLst>
        </pc:spChg>
        <pc:spChg chg="add del">
          <ac:chgData name="Hetvi Barot" userId="998aa19a79efc6b9" providerId="LiveId" clId="{E50E1595-9AD8-428F-BF30-687B5B59BB77}" dt="2024-05-23T07:42:30.514" v="74" actId="26606"/>
          <ac:spMkLst>
            <pc:docMk/>
            <pc:sldMk cId="1813009876" sldId="278"/>
            <ac:spMk id="10" creationId="{A55D5633-D557-4DCA-982C-FF36EB7A1C00}"/>
          </ac:spMkLst>
        </pc:spChg>
        <pc:spChg chg="add del">
          <ac:chgData name="Hetvi Barot" userId="998aa19a79efc6b9" providerId="LiveId" clId="{E50E1595-9AD8-428F-BF30-687B5B59BB77}" dt="2024-05-23T07:42:30.514" v="74" actId="26606"/>
          <ac:spMkLst>
            <pc:docMk/>
            <pc:sldMk cId="1813009876" sldId="278"/>
            <ac:spMk id="12" creationId="{450D3AD2-FA80-415F-A9CE-54D884561CD7}"/>
          </ac:spMkLst>
        </pc:spChg>
        <pc:spChg chg="add">
          <ac:chgData name="Hetvi Barot" userId="998aa19a79efc6b9" providerId="LiveId" clId="{E50E1595-9AD8-428F-BF30-687B5B59BB77}" dt="2024-05-23T07:42:30.546" v="75" actId="26606"/>
          <ac:spMkLst>
            <pc:docMk/>
            <pc:sldMk cId="1813009876" sldId="278"/>
            <ac:spMk id="19" creationId="{EDDBB197-D710-4A4F-A9CA-FD2177498BE8}"/>
          </ac:spMkLst>
        </pc:spChg>
        <pc:spChg chg="add">
          <ac:chgData name="Hetvi Barot" userId="998aa19a79efc6b9" providerId="LiveId" clId="{E50E1595-9AD8-428F-BF30-687B5B59BB77}" dt="2024-05-23T07:42:30.546" v="75" actId="26606"/>
          <ac:spMkLst>
            <pc:docMk/>
            <pc:sldMk cId="1813009876" sldId="278"/>
            <ac:spMk id="20" creationId="{975D1CFA-2CDB-4B64-BD9F-85744E8DA12F}"/>
          </ac:spMkLst>
        </pc:spChg>
        <pc:grpChg chg="add">
          <ac:chgData name="Hetvi Barot" userId="998aa19a79efc6b9" providerId="LiveId" clId="{E50E1595-9AD8-428F-BF30-687B5B59BB77}" dt="2024-05-23T07:42:30.546" v="75" actId="26606"/>
          <ac:grpSpMkLst>
            <pc:docMk/>
            <pc:sldMk cId="1813009876" sldId="278"/>
            <ac:grpSpMk id="14" creationId="{25EE5136-01F1-466C-962D-BA9B4C6757AA}"/>
          </ac:grpSpMkLst>
        </pc:grpChg>
        <pc:picChg chg="add">
          <ac:chgData name="Hetvi Barot" userId="998aa19a79efc6b9" providerId="LiveId" clId="{E50E1595-9AD8-428F-BF30-687B5B59BB77}" dt="2024-05-23T07:42:30.546" v="75" actId="26606"/>
          <ac:picMkLst>
            <pc:docMk/>
            <pc:sldMk cId="1813009876" sldId="278"/>
            <ac:picMk id="7" creationId="{4E65699C-62F2-F105-4BF1-912196AEA8E4}"/>
          </ac:picMkLst>
        </pc:picChg>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23276A-B51E-4A5C-8388-776616460474}" type="doc">
      <dgm:prSet loTypeId="urn:microsoft.com/office/officeart/2016/7/layout/LinearBlockProcessNumbered" loCatId="process" qsTypeId="urn:microsoft.com/office/officeart/2005/8/quickstyle/simple1" qsCatId="simple" csTypeId="urn:microsoft.com/office/officeart/2005/8/colors/colorful2" csCatId="colorful"/>
      <dgm:spPr/>
      <dgm:t>
        <a:bodyPr/>
        <a:lstStyle/>
        <a:p>
          <a:endParaRPr lang="en-US"/>
        </a:p>
      </dgm:t>
    </dgm:pt>
    <dgm:pt modelId="{2A02F8D7-7783-4D8E-B7B9-FD861ABDCC3E}">
      <dgm:prSet/>
      <dgm:spPr/>
      <dgm:t>
        <a:bodyPr/>
        <a:lstStyle/>
        <a:p>
          <a:r>
            <a:rPr lang="en-GB" b="0" i="0" dirty="0"/>
            <a:t>lack of a centralized, accessible platform to support and enhance community-driven projects across Africa.</a:t>
          </a:r>
          <a:endParaRPr lang="en-US" dirty="0"/>
        </a:p>
      </dgm:t>
    </dgm:pt>
    <dgm:pt modelId="{AB9A4A5A-EAE8-4A62-ACC1-CCAC312C4958}" type="parTrans" cxnId="{79BB82B6-2FEB-4CA5-B8E5-A34BDC526CC3}">
      <dgm:prSet/>
      <dgm:spPr/>
      <dgm:t>
        <a:bodyPr/>
        <a:lstStyle/>
        <a:p>
          <a:endParaRPr lang="en-US"/>
        </a:p>
      </dgm:t>
    </dgm:pt>
    <dgm:pt modelId="{6DCBBFE5-940C-4BF2-942A-A5F72891E0F0}" type="sibTrans" cxnId="{79BB82B6-2FEB-4CA5-B8E5-A34BDC526CC3}">
      <dgm:prSet phldrT="01" phldr="0"/>
      <dgm:spPr/>
      <dgm:t>
        <a:bodyPr/>
        <a:lstStyle/>
        <a:p>
          <a:r>
            <a:rPr lang="en-US"/>
            <a:t>01</a:t>
          </a:r>
        </a:p>
      </dgm:t>
    </dgm:pt>
    <dgm:pt modelId="{91433042-7969-48D6-83ED-7FD275EF27C1}">
      <dgm:prSet/>
      <dgm:spPr/>
      <dgm:t>
        <a:bodyPr/>
        <a:lstStyle/>
        <a:p>
          <a:r>
            <a:rPr lang="en-GB" b="0" i="0" dirty="0"/>
            <a:t>Many communities face challenges in securing funds, finding volunteers, sharing resources, and learning from successful initiatives. </a:t>
          </a:r>
          <a:endParaRPr lang="en-US" dirty="0"/>
        </a:p>
      </dgm:t>
    </dgm:pt>
    <dgm:pt modelId="{1309AE96-A25D-4D49-868C-C0AC72582D66}" type="parTrans" cxnId="{CB21C1A1-DFC3-4646-8DC7-A4A6AAD611F5}">
      <dgm:prSet/>
      <dgm:spPr/>
      <dgm:t>
        <a:bodyPr/>
        <a:lstStyle/>
        <a:p>
          <a:endParaRPr lang="en-US"/>
        </a:p>
      </dgm:t>
    </dgm:pt>
    <dgm:pt modelId="{F16D78B9-B9FE-4F41-874E-1D43B4ECD6D5}" type="sibTrans" cxnId="{CB21C1A1-DFC3-4646-8DC7-A4A6AAD611F5}">
      <dgm:prSet phldrT="02" phldr="0"/>
      <dgm:spPr/>
      <dgm:t>
        <a:bodyPr/>
        <a:lstStyle/>
        <a:p>
          <a:r>
            <a:rPr lang="en-US"/>
            <a:t>02</a:t>
          </a:r>
        </a:p>
      </dgm:t>
    </dgm:pt>
    <dgm:pt modelId="{E12C0A82-3DE4-4A8A-B7B8-777A3167BEB8}">
      <dgm:prSet/>
      <dgm:spPr/>
      <dgm:t>
        <a:bodyPr/>
        <a:lstStyle/>
        <a:p>
          <a:r>
            <a:rPr lang="en-GB" b="0" i="0" dirty="0"/>
            <a:t>These communities may range from a community within a village, a town, a school area, a business area, countrywide, multinational, etc.</a:t>
          </a:r>
          <a:endParaRPr lang="en-US" dirty="0"/>
        </a:p>
      </dgm:t>
    </dgm:pt>
    <dgm:pt modelId="{2A3B73CD-8A70-4DE5-8069-8C2C14C2330F}" type="parTrans" cxnId="{D5D2769B-77F9-476A-A007-EC94ECE512F3}">
      <dgm:prSet/>
      <dgm:spPr/>
      <dgm:t>
        <a:bodyPr/>
        <a:lstStyle/>
        <a:p>
          <a:endParaRPr lang="en-US"/>
        </a:p>
      </dgm:t>
    </dgm:pt>
    <dgm:pt modelId="{D28E947C-93E8-4902-A437-D3B093898EE7}" type="sibTrans" cxnId="{D5D2769B-77F9-476A-A007-EC94ECE512F3}">
      <dgm:prSet phldrT="03" phldr="0"/>
      <dgm:spPr/>
      <dgm:t>
        <a:bodyPr/>
        <a:lstStyle/>
        <a:p>
          <a:r>
            <a:rPr lang="en-US"/>
            <a:t>03</a:t>
          </a:r>
        </a:p>
      </dgm:t>
    </dgm:pt>
    <dgm:pt modelId="{60EA38DB-5700-40DB-9441-A72BB620353B}" type="pres">
      <dgm:prSet presAssocID="{2B23276A-B51E-4A5C-8388-776616460474}" presName="Name0" presStyleCnt="0">
        <dgm:presLayoutVars>
          <dgm:animLvl val="lvl"/>
          <dgm:resizeHandles val="exact"/>
        </dgm:presLayoutVars>
      </dgm:prSet>
      <dgm:spPr/>
    </dgm:pt>
    <dgm:pt modelId="{7103D869-3A3E-43E5-BB3F-C59A9AE77F62}" type="pres">
      <dgm:prSet presAssocID="{2A02F8D7-7783-4D8E-B7B9-FD861ABDCC3E}" presName="compositeNode" presStyleCnt="0">
        <dgm:presLayoutVars>
          <dgm:bulletEnabled val="1"/>
        </dgm:presLayoutVars>
      </dgm:prSet>
      <dgm:spPr/>
    </dgm:pt>
    <dgm:pt modelId="{4055641A-181E-462D-B466-4072CDDF8189}" type="pres">
      <dgm:prSet presAssocID="{2A02F8D7-7783-4D8E-B7B9-FD861ABDCC3E}" presName="bgRect" presStyleLbl="alignNode1" presStyleIdx="0" presStyleCnt="3" custLinFactNeighborX="-31081" custLinFactNeighborY="-3544"/>
      <dgm:spPr/>
    </dgm:pt>
    <dgm:pt modelId="{EDA31A00-FEAC-4EE0-B6BB-5E4F10B79BDF}" type="pres">
      <dgm:prSet presAssocID="{6DCBBFE5-940C-4BF2-942A-A5F72891E0F0}" presName="sibTransNodeRect" presStyleLbl="alignNode1" presStyleIdx="0" presStyleCnt="3">
        <dgm:presLayoutVars>
          <dgm:chMax val="0"/>
          <dgm:bulletEnabled val="1"/>
        </dgm:presLayoutVars>
      </dgm:prSet>
      <dgm:spPr/>
    </dgm:pt>
    <dgm:pt modelId="{6015C23E-C3B2-4DC5-AF8C-0109E6A5EFD7}" type="pres">
      <dgm:prSet presAssocID="{2A02F8D7-7783-4D8E-B7B9-FD861ABDCC3E}" presName="nodeRect" presStyleLbl="alignNode1" presStyleIdx="0" presStyleCnt="3">
        <dgm:presLayoutVars>
          <dgm:bulletEnabled val="1"/>
        </dgm:presLayoutVars>
      </dgm:prSet>
      <dgm:spPr/>
    </dgm:pt>
    <dgm:pt modelId="{56D2C7BB-F14E-4C30-8398-8C60145FD6FA}" type="pres">
      <dgm:prSet presAssocID="{6DCBBFE5-940C-4BF2-942A-A5F72891E0F0}" presName="sibTrans" presStyleCnt="0"/>
      <dgm:spPr/>
    </dgm:pt>
    <dgm:pt modelId="{1E6CB00E-08F6-4B71-AE4D-92D47D31455F}" type="pres">
      <dgm:prSet presAssocID="{91433042-7969-48D6-83ED-7FD275EF27C1}" presName="compositeNode" presStyleCnt="0">
        <dgm:presLayoutVars>
          <dgm:bulletEnabled val="1"/>
        </dgm:presLayoutVars>
      </dgm:prSet>
      <dgm:spPr/>
    </dgm:pt>
    <dgm:pt modelId="{F2AACAB7-C97D-49B0-8D68-6BA58B0C43ED}" type="pres">
      <dgm:prSet presAssocID="{91433042-7969-48D6-83ED-7FD275EF27C1}" presName="bgRect" presStyleLbl="alignNode1" presStyleIdx="1" presStyleCnt="3"/>
      <dgm:spPr/>
    </dgm:pt>
    <dgm:pt modelId="{BA4EDE45-3632-4344-B9D0-96817748ADAC}" type="pres">
      <dgm:prSet presAssocID="{F16D78B9-B9FE-4F41-874E-1D43B4ECD6D5}" presName="sibTransNodeRect" presStyleLbl="alignNode1" presStyleIdx="1" presStyleCnt="3">
        <dgm:presLayoutVars>
          <dgm:chMax val="0"/>
          <dgm:bulletEnabled val="1"/>
        </dgm:presLayoutVars>
      </dgm:prSet>
      <dgm:spPr/>
    </dgm:pt>
    <dgm:pt modelId="{8727510E-7972-4727-B23D-B99B5B4F5508}" type="pres">
      <dgm:prSet presAssocID="{91433042-7969-48D6-83ED-7FD275EF27C1}" presName="nodeRect" presStyleLbl="alignNode1" presStyleIdx="1" presStyleCnt="3">
        <dgm:presLayoutVars>
          <dgm:bulletEnabled val="1"/>
        </dgm:presLayoutVars>
      </dgm:prSet>
      <dgm:spPr/>
    </dgm:pt>
    <dgm:pt modelId="{AACFA21C-C6D1-4289-885D-ADE17B4C4CE3}" type="pres">
      <dgm:prSet presAssocID="{F16D78B9-B9FE-4F41-874E-1D43B4ECD6D5}" presName="sibTrans" presStyleCnt="0"/>
      <dgm:spPr/>
    </dgm:pt>
    <dgm:pt modelId="{B5BA6533-F820-4523-845E-340EEBB3F0E9}" type="pres">
      <dgm:prSet presAssocID="{E12C0A82-3DE4-4A8A-B7B8-777A3167BEB8}" presName="compositeNode" presStyleCnt="0">
        <dgm:presLayoutVars>
          <dgm:bulletEnabled val="1"/>
        </dgm:presLayoutVars>
      </dgm:prSet>
      <dgm:spPr/>
    </dgm:pt>
    <dgm:pt modelId="{8940C2BF-F826-477E-A1C8-D2F695973DE5}" type="pres">
      <dgm:prSet presAssocID="{E12C0A82-3DE4-4A8A-B7B8-777A3167BEB8}" presName="bgRect" presStyleLbl="alignNode1" presStyleIdx="2" presStyleCnt="3"/>
      <dgm:spPr/>
    </dgm:pt>
    <dgm:pt modelId="{02FD9894-7DDF-492D-B9BC-525D2B0150D6}" type="pres">
      <dgm:prSet presAssocID="{D28E947C-93E8-4902-A437-D3B093898EE7}" presName="sibTransNodeRect" presStyleLbl="alignNode1" presStyleIdx="2" presStyleCnt="3">
        <dgm:presLayoutVars>
          <dgm:chMax val="0"/>
          <dgm:bulletEnabled val="1"/>
        </dgm:presLayoutVars>
      </dgm:prSet>
      <dgm:spPr/>
    </dgm:pt>
    <dgm:pt modelId="{D17F7EE6-67F3-472E-BF98-429401B2EAEB}" type="pres">
      <dgm:prSet presAssocID="{E12C0A82-3DE4-4A8A-B7B8-777A3167BEB8}" presName="nodeRect" presStyleLbl="alignNode1" presStyleIdx="2" presStyleCnt="3">
        <dgm:presLayoutVars>
          <dgm:bulletEnabled val="1"/>
        </dgm:presLayoutVars>
      </dgm:prSet>
      <dgm:spPr/>
    </dgm:pt>
  </dgm:ptLst>
  <dgm:cxnLst>
    <dgm:cxn modelId="{5116BD03-618B-4C9C-A151-E59922E4BAC4}" type="presOf" srcId="{91433042-7969-48D6-83ED-7FD275EF27C1}" destId="{F2AACAB7-C97D-49B0-8D68-6BA58B0C43ED}" srcOrd="0" destOrd="0" presId="urn:microsoft.com/office/officeart/2016/7/layout/LinearBlockProcessNumbered"/>
    <dgm:cxn modelId="{FC132A27-7B49-433D-836C-3AB477EE5516}" type="presOf" srcId="{2A02F8D7-7783-4D8E-B7B9-FD861ABDCC3E}" destId="{4055641A-181E-462D-B466-4072CDDF8189}" srcOrd="0" destOrd="0" presId="urn:microsoft.com/office/officeart/2016/7/layout/LinearBlockProcessNumbered"/>
    <dgm:cxn modelId="{798CB32C-CB00-4785-B5E6-6697C388C7F1}" type="presOf" srcId="{E12C0A82-3DE4-4A8A-B7B8-777A3167BEB8}" destId="{D17F7EE6-67F3-472E-BF98-429401B2EAEB}" srcOrd="1" destOrd="0" presId="urn:microsoft.com/office/officeart/2016/7/layout/LinearBlockProcessNumbered"/>
    <dgm:cxn modelId="{99909B2E-4F33-4A1B-A87C-A7CE5600507E}" type="presOf" srcId="{2A02F8D7-7783-4D8E-B7B9-FD861ABDCC3E}" destId="{6015C23E-C3B2-4DC5-AF8C-0109E6A5EFD7}" srcOrd="1" destOrd="0" presId="urn:microsoft.com/office/officeart/2016/7/layout/LinearBlockProcessNumbered"/>
    <dgm:cxn modelId="{C1CFC671-C63B-4C18-861D-D1AD96205C8A}" type="presOf" srcId="{6DCBBFE5-940C-4BF2-942A-A5F72891E0F0}" destId="{EDA31A00-FEAC-4EE0-B6BB-5E4F10B79BDF}" srcOrd="0" destOrd="0" presId="urn:microsoft.com/office/officeart/2016/7/layout/LinearBlockProcessNumbered"/>
    <dgm:cxn modelId="{03FA8899-DDCD-41C0-A926-B8D979A39E94}" type="presOf" srcId="{2B23276A-B51E-4A5C-8388-776616460474}" destId="{60EA38DB-5700-40DB-9441-A72BB620353B}" srcOrd="0" destOrd="0" presId="urn:microsoft.com/office/officeart/2016/7/layout/LinearBlockProcessNumbered"/>
    <dgm:cxn modelId="{D5D2769B-77F9-476A-A007-EC94ECE512F3}" srcId="{2B23276A-B51E-4A5C-8388-776616460474}" destId="{E12C0A82-3DE4-4A8A-B7B8-777A3167BEB8}" srcOrd="2" destOrd="0" parTransId="{2A3B73CD-8A70-4DE5-8069-8C2C14C2330F}" sibTransId="{D28E947C-93E8-4902-A437-D3B093898EE7}"/>
    <dgm:cxn modelId="{CB21C1A1-DFC3-4646-8DC7-A4A6AAD611F5}" srcId="{2B23276A-B51E-4A5C-8388-776616460474}" destId="{91433042-7969-48D6-83ED-7FD275EF27C1}" srcOrd="1" destOrd="0" parTransId="{1309AE96-A25D-4D49-868C-C0AC72582D66}" sibTransId="{F16D78B9-B9FE-4F41-874E-1D43B4ECD6D5}"/>
    <dgm:cxn modelId="{2343D0AE-6389-43EC-ABA4-29B6F7CE2760}" type="presOf" srcId="{91433042-7969-48D6-83ED-7FD275EF27C1}" destId="{8727510E-7972-4727-B23D-B99B5B4F5508}" srcOrd="1" destOrd="0" presId="urn:microsoft.com/office/officeart/2016/7/layout/LinearBlockProcessNumbered"/>
    <dgm:cxn modelId="{79BB82B6-2FEB-4CA5-B8E5-A34BDC526CC3}" srcId="{2B23276A-B51E-4A5C-8388-776616460474}" destId="{2A02F8D7-7783-4D8E-B7B9-FD861ABDCC3E}" srcOrd="0" destOrd="0" parTransId="{AB9A4A5A-EAE8-4A62-ACC1-CCAC312C4958}" sibTransId="{6DCBBFE5-940C-4BF2-942A-A5F72891E0F0}"/>
    <dgm:cxn modelId="{020A97BF-33D3-490F-BADD-10B72AA83BE7}" type="presOf" srcId="{D28E947C-93E8-4902-A437-D3B093898EE7}" destId="{02FD9894-7DDF-492D-B9BC-525D2B0150D6}" srcOrd="0" destOrd="0" presId="urn:microsoft.com/office/officeart/2016/7/layout/LinearBlockProcessNumbered"/>
    <dgm:cxn modelId="{8640C8D5-1A45-4270-8C51-2AB0EF4C136D}" type="presOf" srcId="{F16D78B9-B9FE-4F41-874E-1D43B4ECD6D5}" destId="{BA4EDE45-3632-4344-B9D0-96817748ADAC}" srcOrd="0" destOrd="0" presId="urn:microsoft.com/office/officeart/2016/7/layout/LinearBlockProcessNumbered"/>
    <dgm:cxn modelId="{41393CF3-3585-44C2-AD36-A53829D4A683}" type="presOf" srcId="{E12C0A82-3DE4-4A8A-B7B8-777A3167BEB8}" destId="{8940C2BF-F826-477E-A1C8-D2F695973DE5}" srcOrd="0" destOrd="0" presId="urn:microsoft.com/office/officeart/2016/7/layout/LinearBlockProcessNumbered"/>
    <dgm:cxn modelId="{7C2AFBA2-62A0-4D47-B486-5AEED36A8641}" type="presParOf" srcId="{60EA38DB-5700-40DB-9441-A72BB620353B}" destId="{7103D869-3A3E-43E5-BB3F-C59A9AE77F62}" srcOrd="0" destOrd="0" presId="urn:microsoft.com/office/officeart/2016/7/layout/LinearBlockProcessNumbered"/>
    <dgm:cxn modelId="{0CFEA3EE-194E-46F6-A01C-2AB4F62E5003}" type="presParOf" srcId="{7103D869-3A3E-43E5-BB3F-C59A9AE77F62}" destId="{4055641A-181E-462D-B466-4072CDDF8189}" srcOrd="0" destOrd="0" presId="urn:microsoft.com/office/officeart/2016/7/layout/LinearBlockProcessNumbered"/>
    <dgm:cxn modelId="{611C5578-C02C-4D6C-A43F-009B992F6AD5}" type="presParOf" srcId="{7103D869-3A3E-43E5-BB3F-C59A9AE77F62}" destId="{EDA31A00-FEAC-4EE0-B6BB-5E4F10B79BDF}" srcOrd="1" destOrd="0" presId="urn:microsoft.com/office/officeart/2016/7/layout/LinearBlockProcessNumbered"/>
    <dgm:cxn modelId="{601CAB62-3599-4752-98C5-424C3C689B58}" type="presParOf" srcId="{7103D869-3A3E-43E5-BB3F-C59A9AE77F62}" destId="{6015C23E-C3B2-4DC5-AF8C-0109E6A5EFD7}" srcOrd="2" destOrd="0" presId="urn:microsoft.com/office/officeart/2016/7/layout/LinearBlockProcessNumbered"/>
    <dgm:cxn modelId="{3FF7DB74-B417-48EF-A983-3616DD28CFA1}" type="presParOf" srcId="{60EA38DB-5700-40DB-9441-A72BB620353B}" destId="{56D2C7BB-F14E-4C30-8398-8C60145FD6FA}" srcOrd="1" destOrd="0" presId="urn:microsoft.com/office/officeart/2016/7/layout/LinearBlockProcessNumbered"/>
    <dgm:cxn modelId="{94D56D4D-6CE2-496B-B8C8-D9649FD1B98D}" type="presParOf" srcId="{60EA38DB-5700-40DB-9441-A72BB620353B}" destId="{1E6CB00E-08F6-4B71-AE4D-92D47D31455F}" srcOrd="2" destOrd="0" presId="urn:microsoft.com/office/officeart/2016/7/layout/LinearBlockProcessNumbered"/>
    <dgm:cxn modelId="{415D148C-9ED9-4E69-8E42-EF95ED294C3A}" type="presParOf" srcId="{1E6CB00E-08F6-4B71-AE4D-92D47D31455F}" destId="{F2AACAB7-C97D-49B0-8D68-6BA58B0C43ED}" srcOrd="0" destOrd="0" presId="urn:microsoft.com/office/officeart/2016/7/layout/LinearBlockProcessNumbered"/>
    <dgm:cxn modelId="{6FBBDFE1-DA00-4C27-8EA3-345EDC15C285}" type="presParOf" srcId="{1E6CB00E-08F6-4B71-AE4D-92D47D31455F}" destId="{BA4EDE45-3632-4344-B9D0-96817748ADAC}" srcOrd="1" destOrd="0" presId="urn:microsoft.com/office/officeart/2016/7/layout/LinearBlockProcessNumbered"/>
    <dgm:cxn modelId="{E9280E65-484A-4C4B-A70C-2D36C71C23FC}" type="presParOf" srcId="{1E6CB00E-08F6-4B71-AE4D-92D47D31455F}" destId="{8727510E-7972-4727-B23D-B99B5B4F5508}" srcOrd="2" destOrd="0" presId="urn:microsoft.com/office/officeart/2016/7/layout/LinearBlockProcessNumbered"/>
    <dgm:cxn modelId="{0E7CCB46-1B68-4C3B-A9B4-018D0BA19059}" type="presParOf" srcId="{60EA38DB-5700-40DB-9441-A72BB620353B}" destId="{AACFA21C-C6D1-4289-885D-ADE17B4C4CE3}" srcOrd="3" destOrd="0" presId="urn:microsoft.com/office/officeart/2016/7/layout/LinearBlockProcessNumbered"/>
    <dgm:cxn modelId="{21DD12ED-A477-4529-9028-1742CE067748}" type="presParOf" srcId="{60EA38DB-5700-40DB-9441-A72BB620353B}" destId="{B5BA6533-F820-4523-845E-340EEBB3F0E9}" srcOrd="4" destOrd="0" presId="urn:microsoft.com/office/officeart/2016/7/layout/LinearBlockProcessNumbered"/>
    <dgm:cxn modelId="{9FE0EBF6-B1A0-4693-8379-6586B118FC4A}" type="presParOf" srcId="{B5BA6533-F820-4523-845E-340EEBB3F0E9}" destId="{8940C2BF-F826-477E-A1C8-D2F695973DE5}" srcOrd="0" destOrd="0" presId="urn:microsoft.com/office/officeart/2016/7/layout/LinearBlockProcessNumbered"/>
    <dgm:cxn modelId="{D6DBC529-3FFC-4CF8-BE48-92807DBE4CC2}" type="presParOf" srcId="{B5BA6533-F820-4523-845E-340EEBB3F0E9}" destId="{02FD9894-7DDF-492D-B9BC-525D2B0150D6}" srcOrd="1" destOrd="0" presId="urn:microsoft.com/office/officeart/2016/7/layout/LinearBlockProcessNumbered"/>
    <dgm:cxn modelId="{839D6A91-1BCF-44A9-933C-7922CE02EEF1}" type="presParOf" srcId="{B5BA6533-F820-4523-845E-340EEBB3F0E9}" destId="{D17F7EE6-67F3-472E-BF98-429401B2EAEB}"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0C8519-29A6-468A-A944-52D29BA23BE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86E8E16-4329-4E72-BBFB-9493F5616879}">
      <dgm:prSet/>
      <dgm:spPr/>
      <dgm:t>
        <a:bodyPr/>
        <a:lstStyle/>
        <a:p>
          <a:r>
            <a:rPr lang="en-GB" b="1" i="0"/>
            <a:t>Funding Shortages</a:t>
          </a:r>
          <a:endParaRPr lang="en-US"/>
        </a:p>
      </dgm:t>
    </dgm:pt>
    <dgm:pt modelId="{725EF3F8-5BD3-4258-9D58-A61C0439E9B1}" type="parTrans" cxnId="{408C26DE-D25F-464A-80DC-A730EE1A86B4}">
      <dgm:prSet/>
      <dgm:spPr/>
      <dgm:t>
        <a:bodyPr/>
        <a:lstStyle/>
        <a:p>
          <a:endParaRPr lang="en-US"/>
        </a:p>
      </dgm:t>
    </dgm:pt>
    <dgm:pt modelId="{32099F1C-40E8-42A1-83C2-AAE796D3C863}" type="sibTrans" cxnId="{408C26DE-D25F-464A-80DC-A730EE1A86B4}">
      <dgm:prSet/>
      <dgm:spPr/>
      <dgm:t>
        <a:bodyPr/>
        <a:lstStyle/>
        <a:p>
          <a:endParaRPr lang="en-US"/>
        </a:p>
      </dgm:t>
    </dgm:pt>
    <dgm:pt modelId="{EDFEA640-0DFA-4792-96BD-4F92B9F9EDE0}">
      <dgm:prSet/>
      <dgm:spPr/>
      <dgm:t>
        <a:bodyPr/>
        <a:lstStyle/>
        <a:p>
          <a:r>
            <a:rPr lang="en-GB" b="1" i="0"/>
            <a:t>Volunteer Coordination</a:t>
          </a:r>
          <a:endParaRPr lang="en-US"/>
        </a:p>
      </dgm:t>
    </dgm:pt>
    <dgm:pt modelId="{29337375-E0A1-4FFC-9300-32538FF29AEE}" type="parTrans" cxnId="{669E8999-F968-4EBA-BDC5-F846B76D307E}">
      <dgm:prSet/>
      <dgm:spPr/>
      <dgm:t>
        <a:bodyPr/>
        <a:lstStyle/>
        <a:p>
          <a:endParaRPr lang="en-US"/>
        </a:p>
      </dgm:t>
    </dgm:pt>
    <dgm:pt modelId="{A5B606EE-AEF3-4E19-B820-6DEF9E622D90}" type="sibTrans" cxnId="{669E8999-F968-4EBA-BDC5-F846B76D307E}">
      <dgm:prSet/>
      <dgm:spPr/>
      <dgm:t>
        <a:bodyPr/>
        <a:lstStyle/>
        <a:p>
          <a:endParaRPr lang="en-US"/>
        </a:p>
      </dgm:t>
    </dgm:pt>
    <dgm:pt modelId="{9E8C7759-47B4-49EC-8DC0-37CF163DE35C}">
      <dgm:prSet/>
      <dgm:spPr/>
      <dgm:t>
        <a:bodyPr/>
        <a:lstStyle/>
        <a:p>
          <a:r>
            <a:rPr lang="en-GB" b="1" i="0"/>
            <a:t>Resource Allocation</a:t>
          </a:r>
          <a:endParaRPr lang="en-US"/>
        </a:p>
      </dgm:t>
    </dgm:pt>
    <dgm:pt modelId="{7FCFC647-9230-46E3-9ED1-C1E7A00937C2}" type="parTrans" cxnId="{D116AE27-6F9B-4139-A769-D7771608E179}">
      <dgm:prSet/>
      <dgm:spPr/>
      <dgm:t>
        <a:bodyPr/>
        <a:lstStyle/>
        <a:p>
          <a:endParaRPr lang="en-US"/>
        </a:p>
      </dgm:t>
    </dgm:pt>
    <dgm:pt modelId="{A297827D-29C3-454A-90CC-05878F5A2918}" type="sibTrans" cxnId="{D116AE27-6F9B-4139-A769-D7771608E179}">
      <dgm:prSet/>
      <dgm:spPr/>
      <dgm:t>
        <a:bodyPr/>
        <a:lstStyle/>
        <a:p>
          <a:endParaRPr lang="en-US"/>
        </a:p>
      </dgm:t>
    </dgm:pt>
    <dgm:pt modelId="{8036821B-B9E2-4C73-B866-6A7BE73C830B}" type="pres">
      <dgm:prSet presAssocID="{9F0C8519-29A6-468A-A944-52D29BA23BE4}" presName="linear" presStyleCnt="0">
        <dgm:presLayoutVars>
          <dgm:animLvl val="lvl"/>
          <dgm:resizeHandles val="exact"/>
        </dgm:presLayoutVars>
      </dgm:prSet>
      <dgm:spPr/>
    </dgm:pt>
    <dgm:pt modelId="{C456B13E-75F3-4E70-989D-619BD144A893}" type="pres">
      <dgm:prSet presAssocID="{A86E8E16-4329-4E72-BBFB-9493F5616879}" presName="parentText" presStyleLbl="node1" presStyleIdx="0" presStyleCnt="3" custLinFactNeighborY="1">
        <dgm:presLayoutVars>
          <dgm:chMax val="0"/>
          <dgm:bulletEnabled val="1"/>
        </dgm:presLayoutVars>
      </dgm:prSet>
      <dgm:spPr/>
    </dgm:pt>
    <dgm:pt modelId="{8543B542-866E-415B-B36E-277642715DF0}" type="pres">
      <dgm:prSet presAssocID="{32099F1C-40E8-42A1-83C2-AAE796D3C863}" presName="spacer" presStyleCnt="0"/>
      <dgm:spPr/>
    </dgm:pt>
    <dgm:pt modelId="{7AF082EA-89B9-42B0-B7E0-68042B7413AE}" type="pres">
      <dgm:prSet presAssocID="{EDFEA640-0DFA-4792-96BD-4F92B9F9EDE0}" presName="parentText" presStyleLbl="node1" presStyleIdx="1" presStyleCnt="3">
        <dgm:presLayoutVars>
          <dgm:chMax val="0"/>
          <dgm:bulletEnabled val="1"/>
        </dgm:presLayoutVars>
      </dgm:prSet>
      <dgm:spPr/>
    </dgm:pt>
    <dgm:pt modelId="{48385032-6DC3-43C9-BC28-1480182E2667}" type="pres">
      <dgm:prSet presAssocID="{A5B606EE-AEF3-4E19-B820-6DEF9E622D90}" presName="spacer" presStyleCnt="0"/>
      <dgm:spPr/>
    </dgm:pt>
    <dgm:pt modelId="{E1D59689-9088-467F-9FCB-2862AC0FB90F}" type="pres">
      <dgm:prSet presAssocID="{9E8C7759-47B4-49EC-8DC0-37CF163DE35C}" presName="parentText" presStyleLbl="node1" presStyleIdx="2" presStyleCnt="3">
        <dgm:presLayoutVars>
          <dgm:chMax val="0"/>
          <dgm:bulletEnabled val="1"/>
        </dgm:presLayoutVars>
      </dgm:prSet>
      <dgm:spPr/>
    </dgm:pt>
  </dgm:ptLst>
  <dgm:cxnLst>
    <dgm:cxn modelId="{DE2BED00-A393-43F9-BCF5-86885EBAEB18}" type="presOf" srcId="{EDFEA640-0DFA-4792-96BD-4F92B9F9EDE0}" destId="{7AF082EA-89B9-42B0-B7E0-68042B7413AE}" srcOrd="0" destOrd="0" presId="urn:microsoft.com/office/officeart/2005/8/layout/vList2"/>
    <dgm:cxn modelId="{D116AE27-6F9B-4139-A769-D7771608E179}" srcId="{9F0C8519-29A6-468A-A944-52D29BA23BE4}" destId="{9E8C7759-47B4-49EC-8DC0-37CF163DE35C}" srcOrd="2" destOrd="0" parTransId="{7FCFC647-9230-46E3-9ED1-C1E7A00937C2}" sibTransId="{A297827D-29C3-454A-90CC-05878F5A2918}"/>
    <dgm:cxn modelId="{669E8999-F968-4EBA-BDC5-F846B76D307E}" srcId="{9F0C8519-29A6-468A-A944-52D29BA23BE4}" destId="{EDFEA640-0DFA-4792-96BD-4F92B9F9EDE0}" srcOrd="1" destOrd="0" parTransId="{29337375-E0A1-4FFC-9300-32538FF29AEE}" sibTransId="{A5B606EE-AEF3-4E19-B820-6DEF9E622D90}"/>
    <dgm:cxn modelId="{EEA0EEBD-5780-4FE9-8CE6-2F718C3897B5}" type="presOf" srcId="{A86E8E16-4329-4E72-BBFB-9493F5616879}" destId="{C456B13E-75F3-4E70-989D-619BD144A893}" srcOrd="0" destOrd="0" presId="urn:microsoft.com/office/officeart/2005/8/layout/vList2"/>
    <dgm:cxn modelId="{408C26DE-D25F-464A-80DC-A730EE1A86B4}" srcId="{9F0C8519-29A6-468A-A944-52D29BA23BE4}" destId="{A86E8E16-4329-4E72-BBFB-9493F5616879}" srcOrd="0" destOrd="0" parTransId="{725EF3F8-5BD3-4258-9D58-A61C0439E9B1}" sibTransId="{32099F1C-40E8-42A1-83C2-AAE796D3C863}"/>
    <dgm:cxn modelId="{533143E3-394D-4F19-BC88-268FC4036913}" type="presOf" srcId="{9E8C7759-47B4-49EC-8DC0-37CF163DE35C}" destId="{E1D59689-9088-467F-9FCB-2862AC0FB90F}" srcOrd="0" destOrd="0" presId="urn:microsoft.com/office/officeart/2005/8/layout/vList2"/>
    <dgm:cxn modelId="{292EBAEF-CFE8-44EF-A3EE-6EF57780CD68}" type="presOf" srcId="{9F0C8519-29A6-468A-A944-52D29BA23BE4}" destId="{8036821B-B9E2-4C73-B866-6A7BE73C830B}" srcOrd="0" destOrd="0" presId="urn:microsoft.com/office/officeart/2005/8/layout/vList2"/>
    <dgm:cxn modelId="{4C7A86D1-5B3F-4279-94EE-DE6687E56DBF}" type="presParOf" srcId="{8036821B-B9E2-4C73-B866-6A7BE73C830B}" destId="{C456B13E-75F3-4E70-989D-619BD144A893}" srcOrd="0" destOrd="0" presId="urn:microsoft.com/office/officeart/2005/8/layout/vList2"/>
    <dgm:cxn modelId="{261D627E-A3DF-47C0-8948-3DC0041258EF}" type="presParOf" srcId="{8036821B-B9E2-4C73-B866-6A7BE73C830B}" destId="{8543B542-866E-415B-B36E-277642715DF0}" srcOrd="1" destOrd="0" presId="urn:microsoft.com/office/officeart/2005/8/layout/vList2"/>
    <dgm:cxn modelId="{0011FF44-4476-449D-8D32-77445036E099}" type="presParOf" srcId="{8036821B-B9E2-4C73-B866-6A7BE73C830B}" destId="{7AF082EA-89B9-42B0-B7E0-68042B7413AE}" srcOrd="2" destOrd="0" presId="urn:microsoft.com/office/officeart/2005/8/layout/vList2"/>
    <dgm:cxn modelId="{031D3C39-CB86-4644-BAD0-0ECC38A65AD3}" type="presParOf" srcId="{8036821B-B9E2-4C73-B866-6A7BE73C830B}" destId="{48385032-6DC3-43C9-BC28-1480182E2667}" srcOrd="3" destOrd="0" presId="urn:microsoft.com/office/officeart/2005/8/layout/vList2"/>
    <dgm:cxn modelId="{845936DD-75D8-4C38-B64B-12074253242B}" type="presParOf" srcId="{8036821B-B9E2-4C73-B866-6A7BE73C830B}" destId="{E1D59689-9088-467F-9FCB-2862AC0FB90F}"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343F6C-285D-457A-9CF1-2CC1FF37CBCC}"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7C23CFD7-D87B-4F27-BC37-17E60BC8DDD9}">
      <dgm:prSet/>
      <dgm:spPr/>
      <dgm:t>
        <a:bodyPr/>
        <a:lstStyle/>
        <a:p>
          <a:pPr>
            <a:defRPr cap="all"/>
          </a:pPr>
          <a:r>
            <a:rPr lang="en-GB" b="0" i="0"/>
            <a:t>Drainage or road network in a community</a:t>
          </a:r>
          <a:endParaRPr lang="en-US"/>
        </a:p>
      </dgm:t>
    </dgm:pt>
    <dgm:pt modelId="{D8C007A1-44A2-45BF-A162-31104C1A6D29}" type="parTrans" cxnId="{877AE97F-D279-48EE-B276-A27E8F4186BA}">
      <dgm:prSet/>
      <dgm:spPr/>
      <dgm:t>
        <a:bodyPr/>
        <a:lstStyle/>
        <a:p>
          <a:endParaRPr lang="en-US"/>
        </a:p>
      </dgm:t>
    </dgm:pt>
    <dgm:pt modelId="{0AC8C744-16C2-4D00-9AD3-E10801CD00FE}" type="sibTrans" cxnId="{877AE97F-D279-48EE-B276-A27E8F4186BA}">
      <dgm:prSet/>
      <dgm:spPr/>
      <dgm:t>
        <a:bodyPr/>
        <a:lstStyle/>
        <a:p>
          <a:endParaRPr lang="en-US"/>
        </a:p>
      </dgm:t>
    </dgm:pt>
    <dgm:pt modelId="{481C3614-C919-4CE4-BE1A-6943F0FDAA66}">
      <dgm:prSet/>
      <dgm:spPr/>
      <dgm:t>
        <a:bodyPr/>
        <a:lstStyle/>
        <a:p>
          <a:pPr>
            <a:defRPr cap="all"/>
          </a:pPr>
          <a:r>
            <a:rPr lang="en-GB" b="0" i="0"/>
            <a:t>Arising problems in society such as school fires, murders for example, floods, pests, food issues, etc.</a:t>
          </a:r>
          <a:endParaRPr lang="en-US"/>
        </a:p>
      </dgm:t>
    </dgm:pt>
    <dgm:pt modelId="{6E1E0664-F5C8-40E9-A1BB-C84DAB4645FF}" type="parTrans" cxnId="{4DD68D5A-F9A8-4655-8D48-72E75F8AA567}">
      <dgm:prSet/>
      <dgm:spPr/>
      <dgm:t>
        <a:bodyPr/>
        <a:lstStyle/>
        <a:p>
          <a:endParaRPr lang="en-US"/>
        </a:p>
      </dgm:t>
    </dgm:pt>
    <dgm:pt modelId="{D7083E6B-DD05-40E7-8DFD-BD43C7ABC0FD}" type="sibTrans" cxnId="{4DD68D5A-F9A8-4655-8D48-72E75F8AA567}">
      <dgm:prSet/>
      <dgm:spPr/>
      <dgm:t>
        <a:bodyPr/>
        <a:lstStyle/>
        <a:p>
          <a:endParaRPr lang="en-US"/>
        </a:p>
      </dgm:t>
    </dgm:pt>
    <dgm:pt modelId="{009B81E5-7886-448C-AFC0-563DE3B7BCA5}">
      <dgm:prSet/>
      <dgm:spPr/>
      <dgm:t>
        <a:bodyPr/>
        <a:lstStyle/>
        <a:p>
          <a:pPr>
            <a:defRPr cap="all"/>
          </a:pPr>
          <a:r>
            <a:rPr lang="en-GB" b="0" i="0"/>
            <a:t>Environmental conservation, etc.</a:t>
          </a:r>
          <a:endParaRPr lang="en-US"/>
        </a:p>
      </dgm:t>
    </dgm:pt>
    <dgm:pt modelId="{8D74F917-6F8B-4C4F-9CFD-53FC251D29FC}" type="parTrans" cxnId="{B56F32AC-8D8E-4046-AFEE-02D9C22A5C88}">
      <dgm:prSet/>
      <dgm:spPr/>
      <dgm:t>
        <a:bodyPr/>
        <a:lstStyle/>
        <a:p>
          <a:endParaRPr lang="en-US"/>
        </a:p>
      </dgm:t>
    </dgm:pt>
    <dgm:pt modelId="{B429616A-E533-41F4-87DA-E53E9C84DD3A}" type="sibTrans" cxnId="{B56F32AC-8D8E-4046-AFEE-02D9C22A5C88}">
      <dgm:prSet/>
      <dgm:spPr/>
      <dgm:t>
        <a:bodyPr/>
        <a:lstStyle/>
        <a:p>
          <a:endParaRPr lang="en-US"/>
        </a:p>
      </dgm:t>
    </dgm:pt>
    <dgm:pt modelId="{CB33B0A7-C02B-4D34-8AE9-88BF5B55505B}" type="pres">
      <dgm:prSet presAssocID="{A2343F6C-285D-457A-9CF1-2CC1FF37CBCC}" presName="root" presStyleCnt="0">
        <dgm:presLayoutVars>
          <dgm:dir/>
          <dgm:resizeHandles val="exact"/>
        </dgm:presLayoutVars>
      </dgm:prSet>
      <dgm:spPr/>
    </dgm:pt>
    <dgm:pt modelId="{4263E47D-6FE1-45F1-8F30-DDAAA6047672}" type="pres">
      <dgm:prSet presAssocID="{7C23CFD7-D87B-4F27-BC37-17E60BC8DDD9}" presName="compNode" presStyleCnt="0"/>
      <dgm:spPr/>
    </dgm:pt>
    <dgm:pt modelId="{57980512-5343-4CB5-B801-30545491E6A4}" type="pres">
      <dgm:prSet presAssocID="{7C23CFD7-D87B-4F27-BC37-17E60BC8DDD9}" presName="iconBgRect" presStyleLbl="bgShp" presStyleIdx="0" presStyleCnt="3"/>
      <dgm:spPr/>
    </dgm:pt>
    <dgm:pt modelId="{3C0C2B74-21D4-4F47-8B05-45275A273145}" type="pres">
      <dgm:prSet presAssocID="{7C23CFD7-D87B-4F27-BC37-17E60BC8DDD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ity"/>
        </a:ext>
      </dgm:extLst>
    </dgm:pt>
    <dgm:pt modelId="{9E278C64-7998-4F64-9B34-18AD6219C950}" type="pres">
      <dgm:prSet presAssocID="{7C23CFD7-D87B-4F27-BC37-17E60BC8DDD9}" presName="spaceRect" presStyleCnt="0"/>
      <dgm:spPr/>
    </dgm:pt>
    <dgm:pt modelId="{9EC2532E-7B42-474D-AD6B-675C8E296A6C}" type="pres">
      <dgm:prSet presAssocID="{7C23CFD7-D87B-4F27-BC37-17E60BC8DDD9}" presName="textRect" presStyleLbl="revTx" presStyleIdx="0" presStyleCnt="3">
        <dgm:presLayoutVars>
          <dgm:chMax val="1"/>
          <dgm:chPref val="1"/>
        </dgm:presLayoutVars>
      </dgm:prSet>
      <dgm:spPr/>
    </dgm:pt>
    <dgm:pt modelId="{DF16664B-75EF-4694-852B-5A0FBE53A5C8}" type="pres">
      <dgm:prSet presAssocID="{0AC8C744-16C2-4D00-9AD3-E10801CD00FE}" presName="sibTrans" presStyleCnt="0"/>
      <dgm:spPr/>
    </dgm:pt>
    <dgm:pt modelId="{B2F38C89-1CFC-4D6B-A491-4DB478CF4F2C}" type="pres">
      <dgm:prSet presAssocID="{481C3614-C919-4CE4-BE1A-6943F0FDAA66}" presName="compNode" presStyleCnt="0"/>
      <dgm:spPr/>
    </dgm:pt>
    <dgm:pt modelId="{F3FEDE87-9B8E-44B2-8636-E4F46AAF9C13}" type="pres">
      <dgm:prSet presAssocID="{481C3614-C919-4CE4-BE1A-6943F0FDAA66}" presName="iconBgRect" presStyleLbl="bgShp" presStyleIdx="1" presStyleCnt="3"/>
      <dgm:spPr/>
    </dgm:pt>
    <dgm:pt modelId="{47B9EDC1-BA94-41E3-8ACD-8535062B0436}" type="pres">
      <dgm:prSet presAssocID="{481C3614-C919-4CE4-BE1A-6943F0FDAA6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refighter"/>
        </a:ext>
      </dgm:extLst>
    </dgm:pt>
    <dgm:pt modelId="{06A0F2D7-991F-42EF-8584-BE16B7CC8683}" type="pres">
      <dgm:prSet presAssocID="{481C3614-C919-4CE4-BE1A-6943F0FDAA66}" presName="spaceRect" presStyleCnt="0"/>
      <dgm:spPr/>
    </dgm:pt>
    <dgm:pt modelId="{D115B0E9-196A-4C40-987E-176295BC5C3A}" type="pres">
      <dgm:prSet presAssocID="{481C3614-C919-4CE4-BE1A-6943F0FDAA66}" presName="textRect" presStyleLbl="revTx" presStyleIdx="1" presStyleCnt="3">
        <dgm:presLayoutVars>
          <dgm:chMax val="1"/>
          <dgm:chPref val="1"/>
        </dgm:presLayoutVars>
      </dgm:prSet>
      <dgm:spPr/>
    </dgm:pt>
    <dgm:pt modelId="{724E5873-D04E-4877-AC28-256E752E124A}" type="pres">
      <dgm:prSet presAssocID="{D7083E6B-DD05-40E7-8DFD-BD43C7ABC0FD}" presName="sibTrans" presStyleCnt="0"/>
      <dgm:spPr/>
    </dgm:pt>
    <dgm:pt modelId="{F40B477A-A1D2-41BB-854D-3F3E643882E4}" type="pres">
      <dgm:prSet presAssocID="{009B81E5-7886-448C-AFC0-563DE3B7BCA5}" presName="compNode" presStyleCnt="0"/>
      <dgm:spPr/>
    </dgm:pt>
    <dgm:pt modelId="{89AD83A4-3CD6-4D33-B03C-91346CCEC3D2}" type="pres">
      <dgm:prSet presAssocID="{009B81E5-7886-448C-AFC0-563DE3B7BCA5}" presName="iconBgRect" presStyleLbl="bgShp" presStyleIdx="2" presStyleCnt="3"/>
      <dgm:spPr/>
    </dgm:pt>
    <dgm:pt modelId="{A31F6567-482F-4BE2-964E-1CAC398301C0}" type="pres">
      <dgm:prSet presAssocID="{009B81E5-7886-448C-AFC0-563DE3B7BCA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stainability"/>
        </a:ext>
      </dgm:extLst>
    </dgm:pt>
    <dgm:pt modelId="{9D763F3E-8741-4673-8ADC-A077789EE709}" type="pres">
      <dgm:prSet presAssocID="{009B81E5-7886-448C-AFC0-563DE3B7BCA5}" presName="spaceRect" presStyleCnt="0"/>
      <dgm:spPr/>
    </dgm:pt>
    <dgm:pt modelId="{BFB19081-9EDE-4C5B-85F2-1CDF1E8B0809}" type="pres">
      <dgm:prSet presAssocID="{009B81E5-7886-448C-AFC0-563DE3B7BCA5}" presName="textRect" presStyleLbl="revTx" presStyleIdx="2" presStyleCnt="3">
        <dgm:presLayoutVars>
          <dgm:chMax val="1"/>
          <dgm:chPref val="1"/>
        </dgm:presLayoutVars>
      </dgm:prSet>
      <dgm:spPr/>
    </dgm:pt>
  </dgm:ptLst>
  <dgm:cxnLst>
    <dgm:cxn modelId="{77D1615E-01CE-4869-848F-A4B3FF83F415}" type="presOf" srcId="{009B81E5-7886-448C-AFC0-563DE3B7BCA5}" destId="{BFB19081-9EDE-4C5B-85F2-1CDF1E8B0809}" srcOrd="0" destOrd="0" presId="urn:microsoft.com/office/officeart/2018/5/layout/IconCircleLabelList"/>
    <dgm:cxn modelId="{748DC962-B371-41CE-BE00-9F23FD2342DD}" type="presOf" srcId="{481C3614-C919-4CE4-BE1A-6943F0FDAA66}" destId="{D115B0E9-196A-4C40-987E-176295BC5C3A}" srcOrd="0" destOrd="0" presId="urn:microsoft.com/office/officeart/2018/5/layout/IconCircleLabelList"/>
    <dgm:cxn modelId="{4DD68D5A-F9A8-4655-8D48-72E75F8AA567}" srcId="{A2343F6C-285D-457A-9CF1-2CC1FF37CBCC}" destId="{481C3614-C919-4CE4-BE1A-6943F0FDAA66}" srcOrd="1" destOrd="0" parTransId="{6E1E0664-F5C8-40E9-A1BB-C84DAB4645FF}" sibTransId="{D7083E6B-DD05-40E7-8DFD-BD43C7ABC0FD}"/>
    <dgm:cxn modelId="{877AE97F-D279-48EE-B276-A27E8F4186BA}" srcId="{A2343F6C-285D-457A-9CF1-2CC1FF37CBCC}" destId="{7C23CFD7-D87B-4F27-BC37-17E60BC8DDD9}" srcOrd="0" destOrd="0" parTransId="{D8C007A1-44A2-45BF-A162-31104C1A6D29}" sibTransId="{0AC8C744-16C2-4D00-9AD3-E10801CD00FE}"/>
    <dgm:cxn modelId="{B56F32AC-8D8E-4046-AFEE-02D9C22A5C88}" srcId="{A2343F6C-285D-457A-9CF1-2CC1FF37CBCC}" destId="{009B81E5-7886-448C-AFC0-563DE3B7BCA5}" srcOrd="2" destOrd="0" parTransId="{8D74F917-6F8B-4C4F-9CFD-53FC251D29FC}" sibTransId="{B429616A-E533-41F4-87DA-E53E9C84DD3A}"/>
    <dgm:cxn modelId="{F651ACB0-A780-4E47-9DF7-57B8C2ED2A10}" type="presOf" srcId="{7C23CFD7-D87B-4F27-BC37-17E60BC8DDD9}" destId="{9EC2532E-7B42-474D-AD6B-675C8E296A6C}" srcOrd="0" destOrd="0" presId="urn:microsoft.com/office/officeart/2018/5/layout/IconCircleLabelList"/>
    <dgm:cxn modelId="{65DEA7ED-75DF-49B9-9B00-4A26060B7106}" type="presOf" srcId="{A2343F6C-285D-457A-9CF1-2CC1FF37CBCC}" destId="{CB33B0A7-C02B-4D34-8AE9-88BF5B55505B}" srcOrd="0" destOrd="0" presId="urn:microsoft.com/office/officeart/2018/5/layout/IconCircleLabelList"/>
    <dgm:cxn modelId="{D5AFBC77-0093-4D7A-84ED-50B130A9B75D}" type="presParOf" srcId="{CB33B0A7-C02B-4D34-8AE9-88BF5B55505B}" destId="{4263E47D-6FE1-45F1-8F30-DDAAA6047672}" srcOrd="0" destOrd="0" presId="urn:microsoft.com/office/officeart/2018/5/layout/IconCircleLabelList"/>
    <dgm:cxn modelId="{9BD877DE-23DA-4714-85E3-507E2B2B7B1D}" type="presParOf" srcId="{4263E47D-6FE1-45F1-8F30-DDAAA6047672}" destId="{57980512-5343-4CB5-B801-30545491E6A4}" srcOrd="0" destOrd="0" presId="urn:microsoft.com/office/officeart/2018/5/layout/IconCircleLabelList"/>
    <dgm:cxn modelId="{6DC605C0-98BA-4038-A2DE-4D54D65D1916}" type="presParOf" srcId="{4263E47D-6FE1-45F1-8F30-DDAAA6047672}" destId="{3C0C2B74-21D4-4F47-8B05-45275A273145}" srcOrd="1" destOrd="0" presId="urn:microsoft.com/office/officeart/2018/5/layout/IconCircleLabelList"/>
    <dgm:cxn modelId="{F861BCEA-513F-4B44-BE69-59712065B920}" type="presParOf" srcId="{4263E47D-6FE1-45F1-8F30-DDAAA6047672}" destId="{9E278C64-7998-4F64-9B34-18AD6219C950}" srcOrd="2" destOrd="0" presId="urn:microsoft.com/office/officeart/2018/5/layout/IconCircleLabelList"/>
    <dgm:cxn modelId="{B327FF2E-0358-4A63-8EB4-6BD083DC7974}" type="presParOf" srcId="{4263E47D-6FE1-45F1-8F30-DDAAA6047672}" destId="{9EC2532E-7B42-474D-AD6B-675C8E296A6C}" srcOrd="3" destOrd="0" presId="urn:microsoft.com/office/officeart/2018/5/layout/IconCircleLabelList"/>
    <dgm:cxn modelId="{109472D5-A06D-4BC6-9B00-A3ABB568BB02}" type="presParOf" srcId="{CB33B0A7-C02B-4D34-8AE9-88BF5B55505B}" destId="{DF16664B-75EF-4694-852B-5A0FBE53A5C8}" srcOrd="1" destOrd="0" presId="urn:microsoft.com/office/officeart/2018/5/layout/IconCircleLabelList"/>
    <dgm:cxn modelId="{CFF0105D-1FB1-4432-91AD-F986FA68727D}" type="presParOf" srcId="{CB33B0A7-C02B-4D34-8AE9-88BF5B55505B}" destId="{B2F38C89-1CFC-4D6B-A491-4DB478CF4F2C}" srcOrd="2" destOrd="0" presId="urn:microsoft.com/office/officeart/2018/5/layout/IconCircleLabelList"/>
    <dgm:cxn modelId="{80F948E2-F1A4-4C98-8A09-E63470990F35}" type="presParOf" srcId="{B2F38C89-1CFC-4D6B-A491-4DB478CF4F2C}" destId="{F3FEDE87-9B8E-44B2-8636-E4F46AAF9C13}" srcOrd="0" destOrd="0" presId="urn:microsoft.com/office/officeart/2018/5/layout/IconCircleLabelList"/>
    <dgm:cxn modelId="{EC2AA0B3-CF92-4898-9BE5-DE616FD1A52C}" type="presParOf" srcId="{B2F38C89-1CFC-4D6B-A491-4DB478CF4F2C}" destId="{47B9EDC1-BA94-41E3-8ACD-8535062B0436}" srcOrd="1" destOrd="0" presId="urn:microsoft.com/office/officeart/2018/5/layout/IconCircleLabelList"/>
    <dgm:cxn modelId="{FBC390B0-C908-4D3C-8917-5F859F87CAD8}" type="presParOf" srcId="{B2F38C89-1CFC-4D6B-A491-4DB478CF4F2C}" destId="{06A0F2D7-991F-42EF-8584-BE16B7CC8683}" srcOrd="2" destOrd="0" presId="urn:microsoft.com/office/officeart/2018/5/layout/IconCircleLabelList"/>
    <dgm:cxn modelId="{47913A11-7AC0-4EA1-9140-DE555D2B51C2}" type="presParOf" srcId="{B2F38C89-1CFC-4D6B-A491-4DB478CF4F2C}" destId="{D115B0E9-196A-4C40-987E-176295BC5C3A}" srcOrd="3" destOrd="0" presId="urn:microsoft.com/office/officeart/2018/5/layout/IconCircleLabelList"/>
    <dgm:cxn modelId="{725F7E40-26E7-4F31-B66B-362F0EE10D71}" type="presParOf" srcId="{CB33B0A7-C02B-4D34-8AE9-88BF5B55505B}" destId="{724E5873-D04E-4877-AC28-256E752E124A}" srcOrd="3" destOrd="0" presId="urn:microsoft.com/office/officeart/2018/5/layout/IconCircleLabelList"/>
    <dgm:cxn modelId="{F342A395-D88B-4872-BB07-1FBDC1C6A638}" type="presParOf" srcId="{CB33B0A7-C02B-4D34-8AE9-88BF5B55505B}" destId="{F40B477A-A1D2-41BB-854D-3F3E643882E4}" srcOrd="4" destOrd="0" presId="urn:microsoft.com/office/officeart/2018/5/layout/IconCircleLabelList"/>
    <dgm:cxn modelId="{FE4D216D-BF85-4EE2-846A-2A1C58162CD8}" type="presParOf" srcId="{F40B477A-A1D2-41BB-854D-3F3E643882E4}" destId="{89AD83A4-3CD6-4D33-B03C-91346CCEC3D2}" srcOrd="0" destOrd="0" presId="urn:microsoft.com/office/officeart/2018/5/layout/IconCircleLabelList"/>
    <dgm:cxn modelId="{132942D8-2662-442B-87FA-4DD3F6FFAA67}" type="presParOf" srcId="{F40B477A-A1D2-41BB-854D-3F3E643882E4}" destId="{A31F6567-482F-4BE2-964E-1CAC398301C0}" srcOrd="1" destOrd="0" presId="urn:microsoft.com/office/officeart/2018/5/layout/IconCircleLabelList"/>
    <dgm:cxn modelId="{775E7B0C-A4CE-42B1-8FD7-A72B0FA73E2A}" type="presParOf" srcId="{F40B477A-A1D2-41BB-854D-3F3E643882E4}" destId="{9D763F3E-8741-4673-8ADC-A077789EE709}" srcOrd="2" destOrd="0" presId="urn:microsoft.com/office/officeart/2018/5/layout/IconCircleLabelList"/>
    <dgm:cxn modelId="{A5A65DB7-A57E-4E42-9BF2-26B673BD75CC}" type="presParOf" srcId="{F40B477A-A1D2-41BB-854D-3F3E643882E4}" destId="{BFB19081-9EDE-4C5B-85F2-1CDF1E8B080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4D52486-9134-408A-BE64-83F194A95FCE}" type="doc">
      <dgm:prSet loTypeId="urn:microsoft.com/office/officeart/2005/8/layout/chevron1" loCatId="process" qsTypeId="urn:microsoft.com/office/officeart/2005/8/quickstyle/simple1" qsCatId="simple" csTypeId="urn:microsoft.com/office/officeart/2005/8/colors/colorful1" csCatId="colorful"/>
      <dgm:spPr/>
      <dgm:t>
        <a:bodyPr/>
        <a:lstStyle/>
        <a:p>
          <a:endParaRPr lang="en-US"/>
        </a:p>
      </dgm:t>
    </dgm:pt>
    <dgm:pt modelId="{F451CCBB-EF43-4FA7-AD5A-97C3B5557156}">
      <dgm:prSet/>
      <dgm:spPr/>
      <dgm:t>
        <a:bodyPr/>
        <a:lstStyle/>
        <a:p>
          <a:r>
            <a:rPr lang="en-GB" b="1" i="0"/>
            <a:t>Crowdfunding:</a:t>
          </a:r>
          <a:endParaRPr lang="en-US"/>
        </a:p>
      </dgm:t>
    </dgm:pt>
    <dgm:pt modelId="{EC9E6FC5-0677-4451-AE2E-0ED5C2071A5E}" type="parTrans" cxnId="{FC67B91C-0079-4C79-AB17-5B2E7FA0EAC6}">
      <dgm:prSet/>
      <dgm:spPr/>
      <dgm:t>
        <a:bodyPr/>
        <a:lstStyle/>
        <a:p>
          <a:endParaRPr lang="en-US"/>
        </a:p>
      </dgm:t>
    </dgm:pt>
    <dgm:pt modelId="{8DD5E845-1A7E-4472-B91E-BFFD479A1429}" type="sibTrans" cxnId="{FC67B91C-0079-4C79-AB17-5B2E7FA0EAC6}">
      <dgm:prSet/>
      <dgm:spPr/>
      <dgm:t>
        <a:bodyPr/>
        <a:lstStyle/>
        <a:p>
          <a:endParaRPr lang="en-US"/>
        </a:p>
      </dgm:t>
    </dgm:pt>
    <dgm:pt modelId="{386703E7-8DF3-48CF-A695-E87F070096D5}">
      <dgm:prSet/>
      <dgm:spPr/>
      <dgm:t>
        <a:bodyPr/>
        <a:lstStyle/>
        <a:p>
          <a:r>
            <a:rPr lang="en-GB" b="0" i="0" dirty="0"/>
            <a:t>- Users can create campaigns for community projects, such as building schools, wells, or clinics.</a:t>
          </a:r>
          <a:endParaRPr lang="en-US" dirty="0"/>
        </a:p>
      </dgm:t>
    </dgm:pt>
    <dgm:pt modelId="{8F4B8828-D50F-44F6-8E98-22E1C6DCE07D}" type="parTrans" cxnId="{4E9B99E3-0DF1-42F3-BFE3-E9D1DA70030C}">
      <dgm:prSet/>
      <dgm:spPr/>
      <dgm:t>
        <a:bodyPr/>
        <a:lstStyle/>
        <a:p>
          <a:endParaRPr lang="en-US"/>
        </a:p>
      </dgm:t>
    </dgm:pt>
    <dgm:pt modelId="{50F7382F-7137-4802-B46D-8649D88BFBFD}" type="sibTrans" cxnId="{4E9B99E3-0DF1-42F3-BFE3-E9D1DA70030C}">
      <dgm:prSet/>
      <dgm:spPr/>
      <dgm:t>
        <a:bodyPr/>
        <a:lstStyle/>
        <a:p>
          <a:endParaRPr lang="en-US"/>
        </a:p>
      </dgm:t>
    </dgm:pt>
    <dgm:pt modelId="{A0E01980-A267-4AB2-9C00-38CEF7EDC26C}">
      <dgm:prSet/>
      <dgm:spPr/>
      <dgm:t>
        <a:bodyPr/>
        <a:lstStyle/>
        <a:p>
          <a:r>
            <a:rPr lang="en-GB" b="0" i="0"/>
            <a:t>- Include features for setting fundraising goals, tracking </a:t>
          </a:r>
          <a:endParaRPr lang="en-US"/>
        </a:p>
      </dgm:t>
    </dgm:pt>
    <dgm:pt modelId="{DDC7233F-5B74-4CBA-A9D6-E8441980AE91}" type="parTrans" cxnId="{D185ED25-9DB8-47A1-8F8B-3AC34770FB56}">
      <dgm:prSet/>
      <dgm:spPr/>
      <dgm:t>
        <a:bodyPr/>
        <a:lstStyle/>
        <a:p>
          <a:endParaRPr lang="en-US"/>
        </a:p>
      </dgm:t>
    </dgm:pt>
    <dgm:pt modelId="{2DC7265B-053B-47E6-B5B9-BC32EF644140}" type="sibTrans" cxnId="{D185ED25-9DB8-47A1-8F8B-3AC34770FB56}">
      <dgm:prSet/>
      <dgm:spPr/>
      <dgm:t>
        <a:bodyPr/>
        <a:lstStyle/>
        <a:p>
          <a:endParaRPr lang="en-US"/>
        </a:p>
      </dgm:t>
    </dgm:pt>
    <dgm:pt modelId="{54D6B513-F105-40FF-9920-6016BD3D8713}">
      <dgm:prSet/>
      <dgm:spPr/>
      <dgm:t>
        <a:bodyPr/>
        <a:lstStyle/>
        <a:p>
          <a:r>
            <a:rPr lang="en-GB" b="0" i="0"/>
            <a:t>progress, and receiving donations securely.</a:t>
          </a:r>
          <a:endParaRPr lang="en-US"/>
        </a:p>
      </dgm:t>
    </dgm:pt>
    <dgm:pt modelId="{CF6703C3-6F8D-4720-98D8-A60765AD94D1}" type="parTrans" cxnId="{55BD8F05-38D1-4D2C-B2BE-7E0203BCC6A2}">
      <dgm:prSet/>
      <dgm:spPr/>
      <dgm:t>
        <a:bodyPr/>
        <a:lstStyle/>
        <a:p>
          <a:endParaRPr lang="en-US"/>
        </a:p>
      </dgm:t>
    </dgm:pt>
    <dgm:pt modelId="{42C540DE-88B9-4929-BD3C-FC7A56C0BF84}" type="sibTrans" cxnId="{55BD8F05-38D1-4D2C-B2BE-7E0203BCC6A2}">
      <dgm:prSet/>
      <dgm:spPr/>
      <dgm:t>
        <a:bodyPr/>
        <a:lstStyle/>
        <a:p>
          <a:endParaRPr lang="en-US"/>
        </a:p>
      </dgm:t>
    </dgm:pt>
    <dgm:pt modelId="{7AE70541-2B4E-4114-9274-C1E38B26B9AC}" type="pres">
      <dgm:prSet presAssocID="{E4D52486-9134-408A-BE64-83F194A95FCE}" presName="Name0" presStyleCnt="0">
        <dgm:presLayoutVars>
          <dgm:dir/>
          <dgm:animLvl val="lvl"/>
          <dgm:resizeHandles val="exact"/>
        </dgm:presLayoutVars>
      </dgm:prSet>
      <dgm:spPr/>
    </dgm:pt>
    <dgm:pt modelId="{4854E489-C110-4ACC-B8CD-73AC4B86D6CA}" type="pres">
      <dgm:prSet presAssocID="{F451CCBB-EF43-4FA7-AD5A-97C3B5557156}" presName="parTxOnly" presStyleLbl="node1" presStyleIdx="0" presStyleCnt="4">
        <dgm:presLayoutVars>
          <dgm:chMax val="0"/>
          <dgm:chPref val="0"/>
          <dgm:bulletEnabled val="1"/>
        </dgm:presLayoutVars>
      </dgm:prSet>
      <dgm:spPr/>
    </dgm:pt>
    <dgm:pt modelId="{73CF902E-0DEB-42A7-BAB1-618AF326AB1F}" type="pres">
      <dgm:prSet presAssocID="{8DD5E845-1A7E-4472-B91E-BFFD479A1429}" presName="parTxOnlySpace" presStyleCnt="0"/>
      <dgm:spPr/>
    </dgm:pt>
    <dgm:pt modelId="{EBFCBC2C-535B-40E4-97CD-A5BFC0A1F0A5}" type="pres">
      <dgm:prSet presAssocID="{386703E7-8DF3-48CF-A695-E87F070096D5}" presName="parTxOnly" presStyleLbl="node1" presStyleIdx="1" presStyleCnt="4">
        <dgm:presLayoutVars>
          <dgm:chMax val="0"/>
          <dgm:chPref val="0"/>
          <dgm:bulletEnabled val="1"/>
        </dgm:presLayoutVars>
      </dgm:prSet>
      <dgm:spPr/>
    </dgm:pt>
    <dgm:pt modelId="{3F9D0553-5F19-4CDF-B060-2186B79001CC}" type="pres">
      <dgm:prSet presAssocID="{50F7382F-7137-4802-B46D-8649D88BFBFD}" presName="parTxOnlySpace" presStyleCnt="0"/>
      <dgm:spPr/>
    </dgm:pt>
    <dgm:pt modelId="{F6DECA5A-E066-4185-A564-82ABFD291A07}" type="pres">
      <dgm:prSet presAssocID="{A0E01980-A267-4AB2-9C00-38CEF7EDC26C}" presName="parTxOnly" presStyleLbl="node1" presStyleIdx="2" presStyleCnt="4">
        <dgm:presLayoutVars>
          <dgm:chMax val="0"/>
          <dgm:chPref val="0"/>
          <dgm:bulletEnabled val="1"/>
        </dgm:presLayoutVars>
      </dgm:prSet>
      <dgm:spPr/>
    </dgm:pt>
    <dgm:pt modelId="{6160D6FF-721F-4E50-A087-D14E0ABFBB41}" type="pres">
      <dgm:prSet presAssocID="{2DC7265B-053B-47E6-B5B9-BC32EF644140}" presName="parTxOnlySpace" presStyleCnt="0"/>
      <dgm:spPr/>
    </dgm:pt>
    <dgm:pt modelId="{570CEBDE-78AF-4D1D-A06B-E94B7A48F489}" type="pres">
      <dgm:prSet presAssocID="{54D6B513-F105-40FF-9920-6016BD3D8713}" presName="parTxOnly" presStyleLbl="node1" presStyleIdx="3" presStyleCnt="4">
        <dgm:presLayoutVars>
          <dgm:chMax val="0"/>
          <dgm:chPref val="0"/>
          <dgm:bulletEnabled val="1"/>
        </dgm:presLayoutVars>
      </dgm:prSet>
      <dgm:spPr/>
    </dgm:pt>
  </dgm:ptLst>
  <dgm:cxnLst>
    <dgm:cxn modelId="{82705703-0571-41EC-9CA3-6BF5C4DEEB63}" type="presOf" srcId="{E4D52486-9134-408A-BE64-83F194A95FCE}" destId="{7AE70541-2B4E-4114-9274-C1E38B26B9AC}" srcOrd="0" destOrd="0" presId="urn:microsoft.com/office/officeart/2005/8/layout/chevron1"/>
    <dgm:cxn modelId="{55BD8F05-38D1-4D2C-B2BE-7E0203BCC6A2}" srcId="{E4D52486-9134-408A-BE64-83F194A95FCE}" destId="{54D6B513-F105-40FF-9920-6016BD3D8713}" srcOrd="3" destOrd="0" parTransId="{CF6703C3-6F8D-4720-98D8-A60765AD94D1}" sibTransId="{42C540DE-88B9-4929-BD3C-FC7A56C0BF84}"/>
    <dgm:cxn modelId="{FC67B91C-0079-4C79-AB17-5B2E7FA0EAC6}" srcId="{E4D52486-9134-408A-BE64-83F194A95FCE}" destId="{F451CCBB-EF43-4FA7-AD5A-97C3B5557156}" srcOrd="0" destOrd="0" parTransId="{EC9E6FC5-0677-4451-AE2E-0ED5C2071A5E}" sibTransId="{8DD5E845-1A7E-4472-B91E-BFFD479A1429}"/>
    <dgm:cxn modelId="{D185ED25-9DB8-47A1-8F8B-3AC34770FB56}" srcId="{E4D52486-9134-408A-BE64-83F194A95FCE}" destId="{A0E01980-A267-4AB2-9C00-38CEF7EDC26C}" srcOrd="2" destOrd="0" parTransId="{DDC7233F-5B74-4CBA-A9D6-E8441980AE91}" sibTransId="{2DC7265B-053B-47E6-B5B9-BC32EF644140}"/>
    <dgm:cxn modelId="{4F73CA3B-893F-41D4-91D1-6185191BA4E9}" type="presOf" srcId="{386703E7-8DF3-48CF-A695-E87F070096D5}" destId="{EBFCBC2C-535B-40E4-97CD-A5BFC0A1F0A5}" srcOrd="0" destOrd="0" presId="urn:microsoft.com/office/officeart/2005/8/layout/chevron1"/>
    <dgm:cxn modelId="{66EF5668-6CA0-4C4F-9F37-60EB2FBA5D57}" type="presOf" srcId="{F451CCBB-EF43-4FA7-AD5A-97C3B5557156}" destId="{4854E489-C110-4ACC-B8CD-73AC4B86D6CA}" srcOrd="0" destOrd="0" presId="urn:microsoft.com/office/officeart/2005/8/layout/chevron1"/>
    <dgm:cxn modelId="{D6BBBC56-51F0-4AEC-940C-0C748942FE60}" type="presOf" srcId="{54D6B513-F105-40FF-9920-6016BD3D8713}" destId="{570CEBDE-78AF-4D1D-A06B-E94B7A48F489}" srcOrd="0" destOrd="0" presId="urn:microsoft.com/office/officeart/2005/8/layout/chevron1"/>
    <dgm:cxn modelId="{4E9B99E3-0DF1-42F3-BFE3-E9D1DA70030C}" srcId="{E4D52486-9134-408A-BE64-83F194A95FCE}" destId="{386703E7-8DF3-48CF-A695-E87F070096D5}" srcOrd="1" destOrd="0" parTransId="{8F4B8828-D50F-44F6-8E98-22E1C6DCE07D}" sibTransId="{50F7382F-7137-4802-B46D-8649D88BFBFD}"/>
    <dgm:cxn modelId="{E13A6AE6-EDC9-488E-8EE7-E9D00F4D169B}" type="presOf" srcId="{A0E01980-A267-4AB2-9C00-38CEF7EDC26C}" destId="{F6DECA5A-E066-4185-A564-82ABFD291A07}" srcOrd="0" destOrd="0" presId="urn:microsoft.com/office/officeart/2005/8/layout/chevron1"/>
    <dgm:cxn modelId="{A27E23A8-76C2-4519-93EE-B925548269CC}" type="presParOf" srcId="{7AE70541-2B4E-4114-9274-C1E38B26B9AC}" destId="{4854E489-C110-4ACC-B8CD-73AC4B86D6CA}" srcOrd="0" destOrd="0" presId="urn:microsoft.com/office/officeart/2005/8/layout/chevron1"/>
    <dgm:cxn modelId="{8584A7A7-472D-464F-B312-9E319D6B02A0}" type="presParOf" srcId="{7AE70541-2B4E-4114-9274-C1E38B26B9AC}" destId="{73CF902E-0DEB-42A7-BAB1-618AF326AB1F}" srcOrd="1" destOrd="0" presId="urn:microsoft.com/office/officeart/2005/8/layout/chevron1"/>
    <dgm:cxn modelId="{33919E95-B040-465C-8892-F6618E50E6B7}" type="presParOf" srcId="{7AE70541-2B4E-4114-9274-C1E38B26B9AC}" destId="{EBFCBC2C-535B-40E4-97CD-A5BFC0A1F0A5}" srcOrd="2" destOrd="0" presId="urn:microsoft.com/office/officeart/2005/8/layout/chevron1"/>
    <dgm:cxn modelId="{440206E8-B8C5-453F-B861-64E6D933045E}" type="presParOf" srcId="{7AE70541-2B4E-4114-9274-C1E38B26B9AC}" destId="{3F9D0553-5F19-4CDF-B060-2186B79001CC}" srcOrd="3" destOrd="0" presId="urn:microsoft.com/office/officeart/2005/8/layout/chevron1"/>
    <dgm:cxn modelId="{282626E9-4730-4E2C-9F4C-F9810C543B3A}" type="presParOf" srcId="{7AE70541-2B4E-4114-9274-C1E38B26B9AC}" destId="{F6DECA5A-E066-4185-A564-82ABFD291A07}" srcOrd="4" destOrd="0" presId="urn:microsoft.com/office/officeart/2005/8/layout/chevron1"/>
    <dgm:cxn modelId="{157D4F24-9D7A-4A7C-93F9-DB3CB4DDDCB8}" type="presParOf" srcId="{7AE70541-2B4E-4114-9274-C1E38B26B9AC}" destId="{6160D6FF-721F-4E50-A087-D14E0ABFBB41}" srcOrd="5" destOrd="0" presId="urn:microsoft.com/office/officeart/2005/8/layout/chevron1"/>
    <dgm:cxn modelId="{05233DAA-0660-44B7-83A1-EDBC5CCBBBD3}" type="presParOf" srcId="{7AE70541-2B4E-4114-9274-C1E38B26B9AC}" destId="{570CEBDE-78AF-4D1D-A06B-E94B7A48F489}"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CEA7F3D-4ED0-49E3-B424-87412737048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975A5F2-73F1-4F88-87F6-C9E4FFD01D82}">
      <dgm:prSet/>
      <dgm:spPr/>
      <dgm:t>
        <a:bodyPr/>
        <a:lstStyle/>
        <a:p>
          <a:r>
            <a:rPr lang="en-GB" b="1" i="0"/>
            <a:t>THE COMMON ITEMS FOR EACH PAGE</a:t>
          </a:r>
          <a:endParaRPr lang="en-US"/>
        </a:p>
      </dgm:t>
    </dgm:pt>
    <dgm:pt modelId="{7B666A47-83DE-4E57-80DA-8B88B04753BC}" type="parTrans" cxnId="{3AC18F76-5511-4CCC-9B80-E2EB39047ED5}">
      <dgm:prSet/>
      <dgm:spPr/>
      <dgm:t>
        <a:bodyPr/>
        <a:lstStyle/>
        <a:p>
          <a:endParaRPr lang="en-US"/>
        </a:p>
      </dgm:t>
    </dgm:pt>
    <dgm:pt modelId="{6FB32E09-D6EE-45BF-8855-B7B20F53C846}" type="sibTrans" cxnId="{3AC18F76-5511-4CCC-9B80-E2EB39047ED5}">
      <dgm:prSet/>
      <dgm:spPr/>
      <dgm:t>
        <a:bodyPr/>
        <a:lstStyle/>
        <a:p>
          <a:endParaRPr lang="en-US"/>
        </a:p>
      </dgm:t>
    </dgm:pt>
    <dgm:pt modelId="{8163DADD-8884-4180-AA48-7E9FA8714D4F}">
      <dgm:prSet/>
      <dgm:spPr/>
      <dgm:t>
        <a:bodyPr/>
        <a:lstStyle/>
        <a:p>
          <a:r>
            <a:rPr lang="en-GB" b="0" i="0"/>
            <a:t>A navigation menu Logo Home, Projects, Volunteer Opportunities, Resources, Success Stories, About Us, and Contact, log in and sign up, donation and volunteer options a search bar to take you to different pages of the website or different locations in a particular page, a cart.</a:t>
          </a:r>
          <a:endParaRPr lang="en-US"/>
        </a:p>
      </dgm:t>
    </dgm:pt>
    <dgm:pt modelId="{38A60122-F1ED-42ED-A038-CEDA6BB55D23}" type="parTrans" cxnId="{D160B931-592F-4D54-AD00-9DDC9693F2AE}">
      <dgm:prSet/>
      <dgm:spPr/>
      <dgm:t>
        <a:bodyPr/>
        <a:lstStyle/>
        <a:p>
          <a:endParaRPr lang="en-US"/>
        </a:p>
      </dgm:t>
    </dgm:pt>
    <dgm:pt modelId="{84E52332-49A1-47FC-BAF2-7592FB96E561}" type="sibTrans" cxnId="{D160B931-592F-4D54-AD00-9DDC9693F2AE}">
      <dgm:prSet/>
      <dgm:spPr/>
      <dgm:t>
        <a:bodyPr/>
        <a:lstStyle/>
        <a:p>
          <a:endParaRPr lang="en-US"/>
        </a:p>
      </dgm:t>
    </dgm:pt>
    <dgm:pt modelId="{79686B7E-8880-42CA-81D8-D9C96118FE9C}">
      <dgm:prSet/>
      <dgm:spPr/>
      <dgm:t>
        <a:bodyPr/>
        <a:lstStyle/>
        <a:p>
          <a:r>
            <a:rPr lang="en-GB" b="0" i="0"/>
            <a:t>Footer – contacts, location, social media pages, back to top and even items of the header to take you to different pages, etc.</a:t>
          </a:r>
          <a:endParaRPr lang="en-US"/>
        </a:p>
      </dgm:t>
    </dgm:pt>
    <dgm:pt modelId="{D978F12C-98AA-4E29-9360-E2D9E560D3D2}" type="parTrans" cxnId="{46E349C6-0A79-4F25-BEF9-6673B3A40E1D}">
      <dgm:prSet/>
      <dgm:spPr/>
      <dgm:t>
        <a:bodyPr/>
        <a:lstStyle/>
        <a:p>
          <a:endParaRPr lang="en-US"/>
        </a:p>
      </dgm:t>
    </dgm:pt>
    <dgm:pt modelId="{F11D6F0E-FE87-4237-A42A-6477B057863E}" type="sibTrans" cxnId="{46E349C6-0A79-4F25-BEF9-6673B3A40E1D}">
      <dgm:prSet/>
      <dgm:spPr/>
      <dgm:t>
        <a:bodyPr/>
        <a:lstStyle/>
        <a:p>
          <a:endParaRPr lang="en-US"/>
        </a:p>
      </dgm:t>
    </dgm:pt>
    <dgm:pt modelId="{E401E976-0335-4C16-B745-249B8B16C2B6}">
      <dgm:prSet/>
      <dgm:spPr/>
      <dgm:t>
        <a:bodyPr/>
        <a:lstStyle/>
        <a:p>
          <a:r>
            <a:rPr lang="en-GB" b="0" i="0"/>
            <a:t>A side bar containing links to all our social media pages</a:t>
          </a:r>
          <a:endParaRPr lang="en-US"/>
        </a:p>
      </dgm:t>
    </dgm:pt>
    <dgm:pt modelId="{13250258-1F32-4E73-B1E6-5061EF1C630D}" type="parTrans" cxnId="{5C0093B3-0A47-472B-A687-5D343B09AA85}">
      <dgm:prSet/>
      <dgm:spPr/>
      <dgm:t>
        <a:bodyPr/>
        <a:lstStyle/>
        <a:p>
          <a:endParaRPr lang="en-US"/>
        </a:p>
      </dgm:t>
    </dgm:pt>
    <dgm:pt modelId="{BA0B3D3A-6A4C-4D4A-8C00-0F0D64FDD870}" type="sibTrans" cxnId="{5C0093B3-0A47-472B-A687-5D343B09AA85}">
      <dgm:prSet/>
      <dgm:spPr/>
      <dgm:t>
        <a:bodyPr/>
        <a:lstStyle/>
        <a:p>
          <a:endParaRPr lang="en-US"/>
        </a:p>
      </dgm:t>
    </dgm:pt>
    <dgm:pt modelId="{53038D4A-E45A-47BB-8744-99B3B27B4D7A}" type="pres">
      <dgm:prSet presAssocID="{5CEA7F3D-4ED0-49E3-B424-874127370485}" presName="linear" presStyleCnt="0">
        <dgm:presLayoutVars>
          <dgm:animLvl val="lvl"/>
          <dgm:resizeHandles val="exact"/>
        </dgm:presLayoutVars>
      </dgm:prSet>
      <dgm:spPr/>
    </dgm:pt>
    <dgm:pt modelId="{D35265ED-4721-4193-95A8-EF2F50830DBC}" type="pres">
      <dgm:prSet presAssocID="{E975A5F2-73F1-4F88-87F6-C9E4FFD01D82}" presName="parentText" presStyleLbl="node1" presStyleIdx="0" presStyleCnt="4">
        <dgm:presLayoutVars>
          <dgm:chMax val="0"/>
          <dgm:bulletEnabled val="1"/>
        </dgm:presLayoutVars>
      </dgm:prSet>
      <dgm:spPr/>
    </dgm:pt>
    <dgm:pt modelId="{5DB3DFA3-139C-4214-89CC-2B561E569A84}" type="pres">
      <dgm:prSet presAssocID="{6FB32E09-D6EE-45BF-8855-B7B20F53C846}" presName="spacer" presStyleCnt="0"/>
      <dgm:spPr/>
    </dgm:pt>
    <dgm:pt modelId="{5A9D759C-71C6-4F33-B2F3-30579979C5C8}" type="pres">
      <dgm:prSet presAssocID="{8163DADD-8884-4180-AA48-7E9FA8714D4F}" presName="parentText" presStyleLbl="node1" presStyleIdx="1" presStyleCnt="4">
        <dgm:presLayoutVars>
          <dgm:chMax val="0"/>
          <dgm:bulletEnabled val="1"/>
        </dgm:presLayoutVars>
      </dgm:prSet>
      <dgm:spPr/>
    </dgm:pt>
    <dgm:pt modelId="{1E8DE639-51EC-41AD-95B1-FF2B621C43DE}" type="pres">
      <dgm:prSet presAssocID="{84E52332-49A1-47FC-BAF2-7592FB96E561}" presName="spacer" presStyleCnt="0"/>
      <dgm:spPr/>
    </dgm:pt>
    <dgm:pt modelId="{120FF38F-A147-4570-9FE2-9812A3FA5EB7}" type="pres">
      <dgm:prSet presAssocID="{79686B7E-8880-42CA-81D8-D9C96118FE9C}" presName="parentText" presStyleLbl="node1" presStyleIdx="2" presStyleCnt="4">
        <dgm:presLayoutVars>
          <dgm:chMax val="0"/>
          <dgm:bulletEnabled val="1"/>
        </dgm:presLayoutVars>
      </dgm:prSet>
      <dgm:spPr/>
    </dgm:pt>
    <dgm:pt modelId="{ECF1A12F-9CBA-4426-B50E-C80B627CAD43}" type="pres">
      <dgm:prSet presAssocID="{F11D6F0E-FE87-4237-A42A-6477B057863E}" presName="spacer" presStyleCnt="0"/>
      <dgm:spPr/>
    </dgm:pt>
    <dgm:pt modelId="{F80F2F92-210F-4529-A76F-2A2A64351BD5}" type="pres">
      <dgm:prSet presAssocID="{E401E976-0335-4C16-B745-249B8B16C2B6}" presName="parentText" presStyleLbl="node1" presStyleIdx="3" presStyleCnt="4">
        <dgm:presLayoutVars>
          <dgm:chMax val="0"/>
          <dgm:bulletEnabled val="1"/>
        </dgm:presLayoutVars>
      </dgm:prSet>
      <dgm:spPr/>
    </dgm:pt>
  </dgm:ptLst>
  <dgm:cxnLst>
    <dgm:cxn modelId="{F7595812-D304-40A5-B851-42A081515005}" type="presOf" srcId="{79686B7E-8880-42CA-81D8-D9C96118FE9C}" destId="{120FF38F-A147-4570-9FE2-9812A3FA5EB7}" srcOrd="0" destOrd="0" presId="urn:microsoft.com/office/officeart/2005/8/layout/vList2"/>
    <dgm:cxn modelId="{7B5D7719-2D15-4678-ABC1-E05B72096DD7}" type="presOf" srcId="{E975A5F2-73F1-4F88-87F6-C9E4FFD01D82}" destId="{D35265ED-4721-4193-95A8-EF2F50830DBC}" srcOrd="0" destOrd="0" presId="urn:microsoft.com/office/officeart/2005/8/layout/vList2"/>
    <dgm:cxn modelId="{D160B931-592F-4D54-AD00-9DDC9693F2AE}" srcId="{5CEA7F3D-4ED0-49E3-B424-874127370485}" destId="{8163DADD-8884-4180-AA48-7E9FA8714D4F}" srcOrd="1" destOrd="0" parTransId="{38A60122-F1ED-42ED-A038-CEDA6BB55D23}" sibTransId="{84E52332-49A1-47FC-BAF2-7592FB96E561}"/>
    <dgm:cxn modelId="{D6482067-CAD7-4457-8C57-CFB47BC61642}" type="presOf" srcId="{5CEA7F3D-4ED0-49E3-B424-874127370485}" destId="{53038D4A-E45A-47BB-8744-99B3B27B4D7A}" srcOrd="0" destOrd="0" presId="urn:microsoft.com/office/officeart/2005/8/layout/vList2"/>
    <dgm:cxn modelId="{3AC18F76-5511-4CCC-9B80-E2EB39047ED5}" srcId="{5CEA7F3D-4ED0-49E3-B424-874127370485}" destId="{E975A5F2-73F1-4F88-87F6-C9E4FFD01D82}" srcOrd="0" destOrd="0" parTransId="{7B666A47-83DE-4E57-80DA-8B88B04753BC}" sibTransId="{6FB32E09-D6EE-45BF-8855-B7B20F53C846}"/>
    <dgm:cxn modelId="{8341135A-379C-4276-BB33-126C3D63CD30}" type="presOf" srcId="{8163DADD-8884-4180-AA48-7E9FA8714D4F}" destId="{5A9D759C-71C6-4F33-B2F3-30579979C5C8}" srcOrd="0" destOrd="0" presId="urn:microsoft.com/office/officeart/2005/8/layout/vList2"/>
    <dgm:cxn modelId="{5C0093B3-0A47-472B-A687-5D343B09AA85}" srcId="{5CEA7F3D-4ED0-49E3-B424-874127370485}" destId="{E401E976-0335-4C16-B745-249B8B16C2B6}" srcOrd="3" destOrd="0" parTransId="{13250258-1F32-4E73-B1E6-5061EF1C630D}" sibTransId="{BA0B3D3A-6A4C-4D4A-8C00-0F0D64FDD870}"/>
    <dgm:cxn modelId="{46E349C6-0A79-4F25-BEF9-6673B3A40E1D}" srcId="{5CEA7F3D-4ED0-49E3-B424-874127370485}" destId="{79686B7E-8880-42CA-81D8-D9C96118FE9C}" srcOrd="2" destOrd="0" parTransId="{D978F12C-98AA-4E29-9360-E2D9E560D3D2}" sibTransId="{F11D6F0E-FE87-4237-A42A-6477B057863E}"/>
    <dgm:cxn modelId="{9175A7E7-42A7-4E5E-BEE0-F03C36305F52}" type="presOf" srcId="{E401E976-0335-4C16-B745-249B8B16C2B6}" destId="{F80F2F92-210F-4529-A76F-2A2A64351BD5}" srcOrd="0" destOrd="0" presId="urn:microsoft.com/office/officeart/2005/8/layout/vList2"/>
    <dgm:cxn modelId="{FF2C028E-E86A-40B4-A0E2-D9CED9337CC1}" type="presParOf" srcId="{53038D4A-E45A-47BB-8744-99B3B27B4D7A}" destId="{D35265ED-4721-4193-95A8-EF2F50830DBC}" srcOrd="0" destOrd="0" presId="urn:microsoft.com/office/officeart/2005/8/layout/vList2"/>
    <dgm:cxn modelId="{FA9370A9-CA4D-4AEE-B952-57FC267DC3B1}" type="presParOf" srcId="{53038D4A-E45A-47BB-8744-99B3B27B4D7A}" destId="{5DB3DFA3-139C-4214-89CC-2B561E569A84}" srcOrd="1" destOrd="0" presId="urn:microsoft.com/office/officeart/2005/8/layout/vList2"/>
    <dgm:cxn modelId="{E849A1B1-124F-4958-B428-AA6B1967A9AB}" type="presParOf" srcId="{53038D4A-E45A-47BB-8744-99B3B27B4D7A}" destId="{5A9D759C-71C6-4F33-B2F3-30579979C5C8}" srcOrd="2" destOrd="0" presId="urn:microsoft.com/office/officeart/2005/8/layout/vList2"/>
    <dgm:cxn modelId="{B206D45F-FD55-444C-9FD6-7A4C34B5C11E}" type="presParOf" srcId="{53038D4A-E45A-47BB-8744-99B3B27B4D7A}" destId="{1E8DE639-51EC-41AD-95B1-FF2B621C43DE}" srcOrd="3" destOrd="0" presId="urn:microsoft.com/office/officeart/2005/8/layout/vList2"/>
    <dgm:cxn modelId="{5251E0CB-4567-4C46-9A30-B93F46751750}" type="presParOf" srcId="{53038D4A-E45A-47BB-8744-99B3B27B4D7A}" destId="{120FF38F-A147-4570-9FE2-9812A3FA5EB7}" srcOrd="4" destOrd="0" presId="urn:microsoft.com/office/officeart/2005/8/layout/vList2"/>
    <dgm:cxn modelId="{2B08BA23-B71B-4E33-8892-62CE21560218}" type="presParOf" srcId="{53038D4A-E45A-47BB-8744-99B3B27B4D7A}" destId="{ECF1A12F-9CBA-4426-B50E-C80B627CAD43}" srcOrd="5" destOrd="0" presId="urn:microsoft.com/office/officeart/2005/8/layout/vList2"/>
    <dgm:cxn modelId="{8DB008BF-EECA-4EDF-976A-F12E6872F04F}" type="presParOf" srcId="{53038D4A-E45A-47BB-8744-99B3B27B4D7A}" destId="{F80F2F92-210F-4529-A76F-2A2A64351BD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55641A-181E-462D-B466-4072CDDF8189}">
      <dsp:nvSpPr>
        <dsp:cNvPr id="0" name=""/>
        <dsp:cNvSpPr/>
      </dsp:nvSpPr>
      <dsp:spPr>
        <a:xfrm>
          <a:off x="0" y="37848"/>
          <a:ext cx="3327201" cy="3992641"/>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89000">
            <a:lnSpc>
              <a:spcPct val="90000"/>
            </a:lnSpc>
            <a:spcBef>
              <a:spcPct val="0"/>
            </a:spcBef>
            <a:spcAft>
              <a:spcPct val="35000"/>
            </a:spcAft>
            <a:buNone/>
          </a:pPr>
          <a:r>
            <a:rPr lang="en-GB" sz="2000" b="0" i="0" kern="1200" dirty="0"/>
            <a:t>lack of a centralized, accessible platform to support and enhance community-driven projects across Africa.</a:t>
          </a:r>
          <a:endParaRPr lang="en-US" sz="2000" kern="1200" dirty="0"/>
        </a:p>
      </dsp:txBody>
      <dsp:txXfrm>
        <a:off x="0" y="1634905"/>
        <a:ext cx="3327201" cy="2395585"/>
      </dsp:txXfrm>
    </dsp:sp>
    <dsp:sp modelId="{EDA31A00-FEAC-4EE0-B6BB-5E4F10B79BDF}">
      <dsp:nvSpPr>
        <dsp:cNvPr id="0" name=""/>
        <dsp:cNvSpPr/>
      </dsp:nvSpPr>
      <dsp:spPr>
        <a:xfrm>
          <a:off x="821" y="179348"/>
          <a:ext cx="3327201" cy="1597056"/>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21" y="179348"/>
        <a:ext cx="3327201" cy="1597056"/>
      </dsp:txXfrm>
    </dsp:sp>
    <dsp:sp modelId="{F2AACAB7-C97D-49B0-8D68-6BA58B0C43ED}">
      <dsp:nvSpPr>
        <dsp:cNvPr id="0" name=""/>
        <dsp:cNvSpPr/>
      </dsp:nvSpPr>
      <dsp:spPr>
        <a:xfrm>
          <a:off x="3594199" y="179348"/>
          <a:ext cx="3327201" cy="3992641"/>
        </a:xfrm>
        <a:prstGeom prst="rect">
          <a:avLst/>
        </a:prstGeom>
        <a:solidFill>
          <a:schemeClr val="accent2">
            <a:hueOff val="3221807"/>
            <a:satOff val="-9246"/>
            <a:lumOff val="-14805"/>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89000">
            <a:lnSpc>
              <a:spcPct val="90000"/>
            </a:lnSpc>
            <a:spcBef>
              <a:spcPct val="0"/>
            </a:spcBef>
            <a:spcAft>
              <a:spcPct val="35000"/>
            </a:spcAft>
            <a:buNone/>
          </a:pPr>
          <a:r>
            <a:rPr lang="en-GB" sz="2000" b="0" i="0" kern="1200" dirty="0"/>
            <a:t>Many communities face challenges in securing funds, finding volunteers, sharing resources, and learning from successful initiatives. </a:t>
          </a:r>
          <a:endParaRPr lang="en-US" sz="2000" kern="1200" dirty="0"/>
        </a:p>
      </dsp:txBody>
      <dsp:txXfrm>
        <a:off x="3594199" y="1776404"/>
        <a:ext cx="3327201" cy="2395585"/>
      </dsp:txXfrm>
    </dsp:sp>
    <dsp:sp modelId="{BA4EDE45-3632-4344-B9D0-96817748ADAC}">
      <dsp:nvSpPr>
        <dsp:cNvPr id="0" name=""/>
        <dsp:cNvSpPr/>
      </dsp:nvSpPr>
      <dsp:spPr>
        <a:xfrm>
          <a:off x="3594199" y="179348"/>
          <a:ext cx="3327201" cy="1597056"/>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94199" y="179348"/>
        <a:ext cx="3327201" cy="1597056"/>
      </dsp:txXfrm>
    </dsp:sp>
    <dsp:sp modelId="{8940C2BF-F826-477E-A1C8-D2F695973DE5}">
      <dsp:nvSpPr>
        <dsp:cNvPr id="0" name=""/>
        <dsp:cNvSpPr/>
      </dsp:nvSpPr>
      <dsp:spPr>
        <a:xfrm>
          <a:off x="7187576" y="179348"/>
          <a:ext cx="3327201" cy="3992641"/>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89000">
            <a:lnSpc>
              <a:spcPct val="90000"/>
            </a:lnSpc>
            <a:spcBef>
              <a:spcPct val="0"/>
            </a:spcBef>
            <a:spcAft>
              <a:spcPct val="35000"/>
            </a:spcAft>
            <a:buNone/>
          </a:pPr>
          <a:r>
            <a:rPr lang="en-GB" sz="2000" b="0" i="0" kern="1200" dirty="0"/>
            <a:t>These communities may range from a community within a village, a town, a school area, a business area, countrywide, multinational, etc.</a:t>
          </a:r>
          <a:endParaRPr lang="en-US" sz="2000" kern="1200" dirty="0"/>
        </a:p>
      </dsp:txBody>
      <dsp:txXfrm>
        <a:off x="7187576" y="1776404"/>
        <a:ext cx="3327201" cy="2395585"/>
      </dsp:txXfrm>
    </dsp:sp>
    <dsp:sp modelId="{02FD9894-7DDF-492D-B9BC-525D2B0150D6}">
      <dsp:nvSpPr>
        <dsp:cNvPr id="0" name=""/>
        <dsp:cNvSpPr/>
      </dsp:nvSpPr>
      <dsp:spPr>
        <a:xfrm>
          <a:off x="7187576" y="179348"/>
          <a:ext cx="3327201" cy="1597056"/>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187576" y="179348"/>
        <a:ext cx="3327201" cy="15970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56B13E-75F3-4E70-989D-619BD144A893}">
      <dsp:nvSpPr>
        <dsp:cNvPr id="0" name=""/>
        <dsp:cNvSpPr/>
      </dsp:nvSpPr>
      <dsp:spPr>
        <a:xfrm>
          <a:off x="0" y="29980"/>
          <a:ext cx="10515600" cy="132677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l" defTabSz="2400300">
            <a:lnSpc>
              <a:spcPct val="90000"/>
            </a:lnSpc>
            <a:spcBef>
              <a:spcPct val="0"/>
            </a:spcBef>
            <a:spcAft>
              <a:spcPct val="35000"/>
            </a:spcAft>
            <a:buNone/>
          </a:pPr>
          <a:r>
            <a:rPr lang="en-GB" sz="5400" b="1" i="0" kern="1200"/>
            <a:t>Funding Shortages</a:t>
          </a:r>
          <a:endParaRPr lang="en-US" sz="5400" kern="1200"/>
        </a:p>
      </dsp:txBody>
      <dsp:txXfrm>
        <a:off x="64768" y="94748"/>
        <a:ext cx="10386064" cy="1197243"/>
      </dsp:txXfrm>
    </dsp:sp>
    <dsp:sp modelId="{7AF082EA-89B9-42B0-B7E0-68042B7413AE}">
      <dsp:nvSpPr>
        <dsp:cNvPr id="0" name=""/>
        <dsp:cNvSpPr/>
      </dsp:nvSpPr>
      <dsp:spPr>
        <a:xfrm>
          <a:off x="0" y="1512278"/>
          <a:ext cx="10515600" cy="1326779"/>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l" defTabSz="2400300">
            <a:lnSpc>
              <a:spcPct val="90000"/>
            </a:lnSpc>
            <a:spcBef>
              <a:spcPct val="0"/>
            </a:spcBef>
            <a:spcAft>
              <a:spcPct val="35000"/>
            </a:spcAft>
            <a:buNone/>
          </a:pPr>
          <a:r>
            <a:rPr lang="en-GB" sz="5400" b="1" i="0" kern="1200"/>
            <a:t>Volunteer Coordination</a:t>
          </a:r>
          <a:endParaRPr lang="en-US" sz="5400" kern="1200"/>
        </a:p>
      </dsp:txBody>
      <dsp:txXfrm>
        <a:off x="64768" y="1577046"/>
        <a:ext cx="10386064" cy="1197243"/>
      </dsp:txXfrm>
    </dsp:sp>
    <dsp:sp modelId="{E1D59689-9088-467F-9FCB-2862AC0FB90F}">
      <dsp:nvSpPr>
        <dsp:cNvPr id="0" name=""/>
        <dsp:cNvSpPr/>
      </dsp:nvSpPr>
      <dsp:spPr>
        <a:xfrm>
          <a:off x="0" y="2994579"/>
          <a:ext cx="10515600" cy="1326779"/>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l" defTabSz="2400300">
            <a:lnSpc>
              <a:spcPct val="90000"/>
            </a:lnSpc>
            <a:spcBef>
              <a:spcPct val="0"/>
            </a:spcBef>
            <a:spcAft>
              <a:spcPct val="35000"/>
            </a:spcAft>
            <a:buNone/>
          </a:pPr>
          <a:r>
            <a:rPr lang="en-GB" sz="5400" b="1" i="0" kern="1200"/>
            <a:t>Resource Allocation</a:t>
          </a:r>
          <a:endParaRPr lang="en-US" sz="5400" kern="1200"/>
        </a:p>
      </dsp:txBody>
      <dsp:txXfrm>
        <a:off x="64768" y="3059347"/>
        <a:ext cx="10386064" cy="11972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980512-5343-4CB5-B801-30545491E6A4}">
      <dsp:nvSpPr>
        <dsp:cNvPr id="0" name=""/>
        <dsp:cNvSpPr/>
      </dsp:nvSpPr>
      <dsp:spPr>
        <a:xfrm>
          <a:off x="718664" y="453902"/>
          <a:ext cx="1955812" cy="1955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0C2B74-21D4-4F47-8B05-45275A273145}">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C2532E-7B42-474D-AD6B-675C8E296A6C}">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GB" sz="1300" b="0" i="0" kern="1200"/>
            <a:t>Drainage or road network in a community</a:t>
          </a:r>
          <a:endParaRPr lang="en-US" sz="1300" kern="1200"/>
        </a:p>
      </dsp:txBody>
      <dsp:txXfrm>
        <a:off x="93445" y="3018902"/>
        <a:ext cx="3206250" cy="720000"/>
      </dsp:txXfrm>
    </dsp:sp>
    <dsp:sp modelId="{F3FEDE87-9B8E-44B2-8636-E4F46AAF9C13}">
      <dsp:nvSpPr>
        <dsp:cNvPr id="0" name=""/>
        <dsp:cNvSpPr/>
      </dsp:nvSpPr>
      <dsp:spPr>
        <a:xfrm>
          <a:off x="4486008" y="453902"/>
          <a:ext cx="1955812" cy="1955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B9EDC1-BA94-41E3-8ACD-8535062B0436}">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15B0E9-196A-4C40-987E-176295BC5C3A}">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GB" sz="1300" b="0" i="0" kern="1200"/>
            <a:t>Arising problems in society such as school fires, murders for example, floods, pests, food issues, etc.</a:t>
          </a:r>
          <a:endParaRPr lang="en-US" sz="1300" kern="1200"/>
        </a:p>
      </dsp:txBody>
      <dsp:txXfrm>
        <a:off x="3860789" y="3018902"/>
        <a:ext cx="3206250" cy="720000"/>
      </dsp:txXfrm>
    </dsp:sp>
    <dsp:sp modelId="{89AD83A4-3CD6-4D33-B03C-91346CCEC3D2}">
      <dsp:nvSpPr>
        <dsp:cNvPr id="0" name=""/>
        <dsp:cNvSpPr/>
      </dsp:nvSpPr>
      <dsp:spPr>
        <a:xfrm>
          <a:off x="8253352" y="453902"/>
          <a:ext cx="1955812" cy="1955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1F6567-482F-4BE2-964E-1CAC398301C0}">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B19081-9EDE-4C5B-85F2-1CDF1E8B0809}">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GB" sz="1300" b="0" i="0" kern="1200"/>
            <a:t>Environmental conservation, etc.</a:t>
          </a:r>
          <a:endParaRPr lang="en-US" sz="1300" kern="1200"/>
        </a:p>
      </dsp:txBody>
      <dsp:txXfrm>
        <a:off x="7628133" y="3018902"/>
        <a:ext cx="320625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54E489-C110-4ACC-B8CD-73AC4B86D6CA}">
      <dsp:nvSpPr>
        <dsp:cNvPr id="0" name=""/>
        <dsp:cNvSpPr/>
      </dsp:nvSpPr>
      <dsp:spPr>
        <a:xfrm>
          <a:off x="4877" y="1346517"/>
          <a:ext cx="2839417" cy="1135766"/>
        </a:xfrm>
        <a:prstGeom prst="chevron">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GB" sz="1300" b="1" i="0" kern="1200"/>
            <a:t>Crowdfunding:</a:t>
          </a:r>
          <a:endParaRPr lang="en-US" sz="1300" kern="1200"/>
        </a:p>
      </dsp:txBody>
      <dsp:txXfrm>
        <a:off x="572760" y="1346517"/>
        <a:ext cx="1703651" cy="1135766"/>
      </dsp:txXfrm>
    </dsp:sp>
    <dsp:sp modelId="{EBFCBC2C-535B-40E4-97CD-A5BFC0A1F0A5}">
      <dsp:nvSpPr>
        <dsp:cNvPr id="0" name=""/>
        <dsp:cNvSpPr/>
      </dsp:nvSpPr>
      <dsp:spPr>
        <a:xfrm>
          <a:off x="2560353" y="1346517"/>
          <a:ext cx="2839417" cy="1135766"/>
        </a:xfrm>
        <a:prstGeom prst="chevron">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GB" sz="1300" b="0" i="0" kern="1200" dirty="0"/>
            <a:t>- Users can create campaigns for community projects, such as building schools, wells, or clinics.</a:t>
          </a:r>
          <a:endParaRPr lang="en-US" sz="1300" kern="1200" dirty="0"/>
        </a:p>
      </dsp:txBody>
      <dsp:txXfrm>
        <a:off x="3128236" y="1346517"/>
        <a:ext cx="1703651" cy="1135766"/>
      </dsp:txXfrm>
    </dsp:sp>
    <dsp:sp modelId="{F6DECA5A-E066-4185-A564-82ABFD291A07}">
      <dsp:nvSpPr>
        <dsp:cNvPr id="0" name=""/>
        <dsp:cNvSpPr/>
      </dsp:nvSpPr>
      <dsp:spPr>
        <a:xfrm>
          <a:off x="5115829" y="1346517"/>
          <a:ext cx="2839417" cy="1135766"/>
        </a:xfrm>
        <a:prstGeom prst="chevron">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GB" sz="1300" b="0" i="0" kern="1200"/>
            <a:t>- Include features for setting fundraising goals, tracking </a:t>
          </a:r>
          <a:endParaRPr lang="en-US" sz="1300" kern="1200"/>
        </a:p>
      </dsp:txBody>
      <dsp:txXfrm>
        <a:off x="5683712" y="1346517"/>
        <a:ext cx="1703651" cy="1135766"/>
      </dsp:txXfrm>
    </dsp:sp>
    <dsp:sp modelId="{570CEBDE-78AF-4D1D-A06B-E94B7A48F489}">
      <dsp:nvSpPr>
        <dsp:cNvPr id="0" name=""/>
        <dsp:cNvSpPr/>
      </dsp:nvSpPr>
      <dsp:spPr>
        <a:xfrm>
          <a:off x="7671304" y="1346517"/>
          <a:ext cx="2839417" cy="1135766"/>
        </a:xfrm>
        <a:prstGeom prst="chevron">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GB" sz="1300" b="0" i="0" kern="1200"/>
            <a:t>progress, and receiving donations securely.</a:t>
          </a:r>
          <a:endParaRPr lang="en-US" sz="1300" kern="1200"/>
        </a:p>
      </dsp:txBody>
      <dsp:txXfrm>
        <a:off x="8239187" y="1346517"/>
        <a:ext cx="1703651" cy="11357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5265ED-4721-4193-95A8-EF2F50830DBC}">
      <dsp:nvSpPr>
        <dsp:cNvPr id="0" name=""/>
        <dsp:cNvSpPr/>
      </dsp:nvSpPr>
      <dsp:spPr>
        <a:xfrm>
          <a:off x="0" y="76240"/>
          <a:ext cx="10515600" cy="8845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b="1" i="0" kern="1200"/>
            <a:t>THE COMMON ITEMS FOR EACH PAGE</a:t>
          </a:r>
          <a:endParaRPr lang="en-US" sz="1600" kern="1200"/>
        </a:p>
      </dsp:txBody>
      <dsp:txXfrm>
        <a:off x="43179" y="119419"/>
        <a:ext cx="10429242" cy="798162"/>
      </dsp:txXfrm>
    </dsp:sp>
    <dsp:sp modelId="{5A9D759C-71C6-4F33-B2F3-30579979C5C8}">
      <dsp:nvSpPr>
        <dsp:cNvPr id="0" name=""/>
        <dsp:cNvSpPr/>
      </dsp:nvSpPr>
      <dsp:spPr>
        <a:xfrm>
          <a:off x="0" y="1006840"/>
          <a:ext cx="10515600" cy="884520"/>
        </a:xfrm>
        <a:prstGeom prst="roundRect">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b="0" i="0" kern="1200"/>
            <a:t>A navigation menu Logo Home, Projects, Volunteer Opportunities, Resources, Success Stories, About Us, and Contact, log in and sign up, donation and volunteer options a search bar to take you to different pages of the website or different locations in a particular page, a cart.</a:t>
          </a:r>
          <a:endParaRPr lang="en-US" sz="1600" kern="1200"/>
        </a:p>
      </dsp:txBody>
      <dsp:txXfrm>
        <a:off x="43179" y="1050019"/>
        <a:ext cx="10429242" cy="798162"/>
      </dsp:txXfrm>
    </dsp:sp>
    <dsp:sp modelId="{120FF38F-A147-4570-9FE2-9812A3FA5EB7}">
      <dsp:nvSpPr>
        <dsp:cNvPr id="0" name=""/>
        <dsp:cNvSpPr/>
      </dsp:nvSpPr>
      <dsp:spPr>
        <a:xfrm>
          <a:off x="0" y="1937440"/>
          <a:ext cx="10515600" cy="884520"/>
        </a:xfrm>
        <a:prstGeom prst="roundRect">
          <a:avLst/>
        </a:prstGeom>
        <a:solidFill>
          <a:schemeClr val="accent2">
            <a:hueOff val="4295743"/>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b="0" i="0" kern="1200"/>
            <a:t>Footer – contacts, location, social media pages, back to top and even items of the header to take you to different pages, etc.</a:t>
          </a:r>
          <a:endParaRPr lang="en-US" sz="1600" kern="1200"/>
        </a:p>
      </dsp:txBody>
      <dsp:txXfrm>
        <a:off x="43179" y="1980619"/>
        <a:ext cx="10429242" cy="798162"/>
      </dsp:txXfrm>
    </dsp:sp>
    <dsp:sp modelId="{F80F2F92-210F-4529-A76F-2A2A64351BD5}">
      <dsp:nvSpPr>
        <dsp:cNvPr id="0" name=""/>
        <dsp:cNvSpPr/>
      </dsp:nvSpPr>
      <dsp:spPr>
        <a:xfrm>
          <a:off x="0" y="2868040"/>
          <a:ext cx="10515600" cy="88452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b="0" i="0" kern="1200"/>
            <a:t>A side bar containing links to all our social media pages</a:t>
          </a:r>
          <a:endParaRPr lang="en-US" sz="1600" kern="1200"/>
        </a:p>
      </dsp:txBody>
      <dsp:txXfrm>
        <a:off x="43179" y="2911219"/>
        <a:ext cx="10429242" cy="798162"/>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319C6-345E-76AC-2A21-9175C3D9F15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KE"/>
          </a:p>
        </p:txBody>
      </p:sp>
      <p:sp>
        <p:nvSpPr>
          <p:cNvPr id="3" name="Subtitle 2">
            <a:extLst>
              <a:ext uri="{FF2B5EF4-FFF2-40B4-BE49-F238E27FC236}">
                <a16:creationId xmlns:a16="http://schemas.microsoft.com/office/drawing/2014/main" id="{573138C0-8B41-058C-0835-560485B656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KE"/>
          </a:p>
        </p:txBody>
      </p:sp>
      <p:sp>
        <p:nvSpPr>
          <p:cNvPr id="4" name="Date Placeholder 3">
            <a:extLst>
              <a:ext uri="{FF2B5EF4-FFF2-40B4-BE49-F238E27FC236}">
                <a16:creationId xmlns:a16="http://schemas.microsoft.com/office/drawing/2014/main" id="{CA659575-532C-05C7-490D-49997B07BFC7}"/>
              </a:ext>
            </a:extLst>
          </p:cNvPr>
          <p:cNvSpPr>
            <a:spLocks noGrp="1"/>
          </p:cNvSpPr>
          <p:nvPr>
            <p:ph type="dt" sz="half" idx="10"/>
          </p:nvPr>
        </p:nvSpPr>
        <p:spPr/>
        <p:txBody>
          <a:bodyPr/>
          <a:lstStyle/>
          <a:p>
            <a:fld id="{57596354-0788-4642-B2C1-DA93323BF0AF}" type="datetimeFigureOut">
              <a:rPr lang="en-KE" smtClean="0"/>
              <a:t>23/05/2024</a:t>
            </a:fld>
            <a:endParaRPr lang="en-KE"/>
          </a:p>
        </p:txBody>
      </p:sp>
      <p:sp>
        <p:nvSpPr>
          <p:cNvPr id="5" name="Footer Placeholder 4">
            <a:extLst>
              <a:ext uri="{FF2B5EF4-FFF2-40B4-BE49-F238E27FC236}">
                <a16:creationId xmlns:a16="http://schemas.microsoft.com/office/drawing/2014/main" id="{53940A57-8413-5D77-98A8-C9449A9193EB}"/>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175C6A85-3098-B143-1362-D187394B821B}"/>
              </a:ext>
            </a:extLst>
          </p:cNvPr>
          <p:cNvSpPr>
            <a:spLocks noGrp="1"/>
          </p:cNvSpPr>
          <p:nvPr>
            <p:ph type="sldNum" sz="quarter" idx="12"/>
          </p:nvPr>
        </p:nvSpPr>
        <p:spPr/>
        <p:txBody>
          <a:bodyPr/>
          <a:lstStyle/>
          <a:p>
            <a:fld id="{E3950E58-CDE3-4B7E-942C-1CDFDB6A7D74}" type="slidenum">
              <a:rPr lang="en-KE" smtClean="0"/>
              <a:t>‹#›</a:t>
            </a:fld>
            <a:endParaRPr lang="en-KE"/>
          </a:p>
        </p:txBody>
      </p:sp>
    </p:spTree>
    <p:extLst>
      <p:ext uri="{BB962C8B-B14F-4D97-AF65-F5344CB8AC3E}">
        <p14:creationId xmlns:p14="http://schemas.microsoft.com/office/powerpoint/2010/main" val="3633940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F38E0-4F1F-7886-E074-A597329F2E72}"/>
              </a:ext>
            </a:extLst>
          </p:cNvPr>
          <p:cNvSpPr>
            <a:spLocks noGrp="1"/>
          </p:cNvSpPr>
          <p:nvPr>
            <p:ph type="title"/>
          </p:nvPr>
        </p:nvSpPr>
        <p:spPr/>
        <p:txBody>
          <a:bodyPr/>
          <a:lstStyle/>
          <a:p>
            <a:r>
              <a:rPr lang="en-GB"/>
              <a:t>Click to edit Master title style</a:t>
            </a:r>
            <a:endParaRPr lang="en-KE"/>
          </a:p>
        </p:txBody>
      </p:sp>
      <p:sp>
        <p:nvSpPr>
          <p:cNvPr id="3" name="Vertical Text Placeholder 2">
            <a:extLst>
              <a:ext uri="{FF2B5EF4-FFF2-40B4-BE49-F238E27FC236}">
                <a16:creationId xmlns:a16="http://schemas.microsoft.com/office/drawing/2014/main" id="{9EAB6328-2DEA-E5B5-EB5E-5951D8115D9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E"/>
          </a:p>
        </p:txBody>
      </p:sp>
      <p:sp>
        <p:nvSpPr>
          <p:cNvPr id="4" name="Date Placeholder 3">
            <a:extLst>
              <a:ext uri="{FF2B5EF4-FFF2-40B4-BE49-F238E27FC236}">
                <a16:creationId xmlns:a16="http://schemas.microsoft.com/office/drawing/2014/main" id="{BFF05599-B5E8-28BC-0DC9-F14A48A14D58}"/>
              </a:ext>
            </a:extLst>
          </p:cNvPr>
          <p:cNvSpPr>
            <a:spLocks noGrp="1"/>
          </p:cNvSpPr>
          <p:nvPr>
            <p:ph type="dt" sz="half" idx="10"/>
          </p:nvPr>
        </p:nvSpPr>
        <p:spPr/>
        <p:txBody>
          <a:bodyPr/>
          <a:lstStyle/>
          <a:p>
            <a:fld id="{57596354-0788-4642-B2C1-DA93323BF0AF}" type="datetimeFigureOut">
              <a:rPr lang="en-KE" smtClean="0"/>
              <a:t>23/05/2024</a:t>
            </a:fld>
            <a:endParaRPr lang="en-KE"/>
          </a:p>
        </p:txBody>
      </p:sp>
      <p:sp>
        <p:nvSpPr>
          <p:cNvPr id="5" name="Footer Placeholder 4">
            <a:extLst>
              <a:ext uri="{FF2B5EF4-FFF2-40B4-BE49-F238E27FC236}">
                <a16:creationId xmlns:a16="http://schemas.microsoft.com/office/drawing/2014/main" id="{1962464A-4907-C9D0-0374-15D34133030B}"/>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0C92CED5-7AD9-F04D-F38D-F4808E87F8CC}"/>
              </a:ext>
            </a:extLst>
          </p:cNvPr>
          <p:cNvSpPr>
            <a:spLocks noGrp="1"/>
          </p:cNvSpPr>
          <p:nvPr>
            <p:ph type="sldNum" sz="quarter" idx="12"/>
          </p:nvPr>
        </p:nvSpPr>
        <p:spPr/>
        <p:txBody>
          <a:bodyPr/>
          <a:lstStyle/>
          <a:p>
            <a:fld id="{E3950E58-CDE3-4B7E-942C-1CDFDB6A7D74}" type="slidenum">
              <a:rPr lang="en-KE" smtClean="0"/>
              <a:t>‹#›</a:t>
            </a:fld>
            <a:endParaRPr lang="en-KE"/>
          </a:p>
        </p:txBody>
      </p:sp>
    </p:spTree>
    <p:extLst>
      <p:ext uri="{BB962C8B-B14F-4D97-AF65-F5344CB8AC3E}">
        <p14:creationId xmlns:p14="http://schemas.microsoft.com/office/powerpoint/2010/main" val="1424134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8BDDF8-D134-CAC9-A432-6F6716A0C94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KE"/>
          </a:p>
        </p:txBody>
      </p:sp>
      <p:sp>
        <p:nvSpPr>
          <p:cNvPr id="3" name="Vertical Text Placeholder 2">
            <a:extLst>
              <a:ext uri="{FF2B5EF4-FFF2-40B4-BE49-F238E27FC236}">
                <a16:creationId xmlns:a16="http://schemas.microsoft.com/office/drawing/2014/main" id="{2873FDE3-20E0-1C8F-D01B-D09829C7EFC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E"/>
          </a:p>
        </p:txBody>
      </p:sp>
      <p:sp>
        <p:nvSpPr>
          <p:cNvPr id="4" name="Date Placeholder 3">
            <a:extLst>
              <a:ext uri="{FF2B5EF4-FFF2-40B4-BE49-F238E27FC236}">
                <a16:creationId xmlns:a16="http://schemas.microsoft.com/office/drawing/2014/main" id="{C8AE5F87-AD93-45BF-207B-0C8B685D8A2F}"/>
              </a:ext>
            </a:extLst>
          </p:cNvPr>
          <p:cNvSpPr>
            <a:spLocks noGrp="1"/>
          </p:cNvSpPr>
          <p:nvPr>
            <p:ph type="dt" sz="half" idx="10"/>
          </p:nvPr>
        </p:nvSpPr>
        <p:spPr/>
        <p:txBody>
          <a:bodyPr/>
          <a:lstStyle/>
          <a:p>
            <a:fld id="{57596354-0788-4642-B2C1-DA93323BF0AF}" type="datetimeFigureOut">
              <a:rPr lang="en-KE" smtClean="0"/>
              <a:t>23/05/2024</a:t>
            </a:fld>
            <a:endParaRPr lang="en-KE"/>
          </a:p>
        </p:txBody>
      </p:sp>
      <p:sp>
        <p:nvSpPr>
          <p:cNvPr id="5" name="Footer Placeholder 4">
            <a:extLst>
              <a:ext uri="{FF2B5EF4-FFF2-40B4-BE49-F238E27FC236}">
                <a16:creationId xmlns:a16="http://schemas.microsoft.com/office/drawing/2014/main" id="{B24D056A-49FF-6210-9832-D8ACDDE8CBD6}"/>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524A9761-8B12-2F59-4F26-B92AD83AF2D6}"/>
              </a:ext>
            </a:extLst>
          </p:cNvPr>
          <p:cNvSpPr>
            <a:spLocks noGrp="1"/>
          </p:cNvSpPr>
          <p:nvPr>
            <p:ph type="sldNum" sz="quarter" idx="12"/>
          </p:nvPr>
        </p:nvSpPr>
        <p:spPr/>
        <p:txBody>
          <a:bodyPr/>
          <a:lstStyle/>
          <a:p>
            <a:fld id="{E3950E58-CDE3-4B7E-942C-1CDFDB6A7D74}" type="slidenum">
              <a:rPr lang="en-KE" smtClean="0"/>
              <a:t>‹#›</a:t>
            </a:fld>
            <a:endParaRPr lang="en-KE"/>
          </a:p>
        </p:txBody>
      </p:sp>
    </p:spTree>
    <p:extLst>
      <p:ext uri="{BB962C8B-B14F-4D97-AF65-F5344CB8AC3E}">
        <p14:creationId xmlns:p14="http://schemas.microsoft.com/office/powerpoint/2010/main" val="1504835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6F167-0EC4-0E88-991D-1A8D70EC17BE}"/>
              </a:ext>
            </a:extLst>
          </p:cNvPr>
          <p:cNvSpPr>
            <a:spLocks noGrp="1"/>
          </p:cNvSpPr>
          <p:nvPr>
            <p:ph type="title"/>
          </p:nvPr>
        </p:nvSpPr>
        <p:spPr/>
        <p:txBody>
          <a:bodyPr/>
          <a:lstStyle/>
          <a:p>
            <a:r>
              <a:rPr lang="en-GB"/>
              <a:t>Click to edit Master title style</a:t>
            </a:r>
            <a:endParaRPr lang="en-KE"/>
          </a:p>
        </p:txBody>
      </p:sp>
      <p:sp>
        <p:nvSpPr>
          <p:cNvPr id="3" name="Content Placeholder 2">
            <a:extLst>
              <a:ext uri="{FF2B5EF4-FFF2-40B4-BE49-F238E27FC236}">
                <a16:creationId xmlns:a16="http://schemas.microsoft.com/office/drawing/2014/main" id="{8AF3A9BB-1441-E8BF-043A-9F81EED74BB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E"/>
          </a:p>
        </p:txBody>
      </p:sp>
      <p:sp>
        <p:nvSpPr>
          <p:cNvPr id="4" name="Date Placeholder 3">
            <a:extLst>
              <a:ext uri="{FF2B5EF4-FFF2-40B4-BE49-F238E27FC236}">
                <a16:creationId xmlns:a16="http://schemas.microsoft.com/office/drawing/2014/main" id="{50F740A1-0B27-7EA5-7962-93C1A968EE4A}"/>
              </a:ext>
            </a:extLst>
          </p:cNvPr>
          <p:cNvSpPr>
            <a:spLocks noGrp="1"/>
          </p:cNvSpPr>
          <p:nvPr>
            <p:ph type="dt" sz="half" idx="10"/>
          </p:nvPr>
        </p:nvSpPr>
        <p:spPr/>
        <p:txBody>
          <a:bodyPr/>
          <a:lstStyle/>
          <a:p>
            <a:fld id="{57596354-0788-4642-B2C1-DA93323BF0AF}" type="datetimeFigureOut">
              <a:rPr lang="en-KE" smtClean="0"/>
              <a:t>23/05/2024</a:t>
            </a:fld>
            <a:endParaRPr lang="en-KE"/>
          </a:p>
        </p:txBody>
      </p:sp>
      <p:sp>
        <p:nvSpPr>
          <p:cNvPr id="5" name="Footer Placeholder 4">
            <a:extLst>
              <a:ext uri="{FF2B5EF4-FFF2-40B4-BE49-F238E27FC236}">
                <a16:creationId xmlns:a16="http://schemas.microsoft.com/office/drawing/2014/main" id="{7A9EFB08-2CE5-2599-F6A2-156B9DF19CA2}"/>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819A0F18-FC1A-4D94-B121-609DF903C788}"/>
              </a:ext>
            </a:extLst>
          </p:cNvPr>
          <p:cNvSpPr>
            <a:spLocks noGrp="1"/>
          </p:cNvSpPr>
          <p:nvPr>
            <p:ph type="sldNum" sz="quarter" idx="12"/>
          </p:nvPr>
        </p:nvSpPr>
        <p:spPr/>
        <p:txBody>
          <a:bodyPr/>
          <a:lstStyle/>
          <a:p>
            <a:fld id="{E3950E58-CDE3-4B7E-942C-1CDFDB6A7D74}" type="slidenum">
              <a:rPr lang="en-KE" smtClean="0"/>
              <a:t>‹#›</a:t>
            </a:fld>
            <a:endParaRPr lang="en-KE"/>
          </a:p>
        </p:txBody>
      </p:sp>
    </p:spTree>
    <p:extLst>
      <p:ext uri="{BB962C8B-B14F-4D97-AF65-F5344CB8AC3E}">
        <p14:creationId xmlns:p14="http://schemas.microsoft.com/office/powerpoint/2010/main" val="282546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5C8E3-D7CE-6DDF-B9FC-418EE62A169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KE"/>
          </a:p>
        </p:txBody>
      </p:sp>
      <p:sp>
        <p:nvSpPr>
          <p:cNvPr id="3" name="Text Placeholder 2">
            <a:extLst>
              <a:ext uri="{FF2B5EF4-FFF2-40B4-BE49-F238E27FC236}">
                <a16:creationId xmlns:a16="http://schemas.microsoft.com/office/drawing/2014/main" id="{36A11728-DE15-D962-1CED-CC95C196320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EBF33DC-5FA4-C2B7-0DA7-BB672793DC99}"/>
              </a:ext>
            </a:extLst>
          </p:cNvPr>
          <p:cNvSpPr>
            <a:spLocks noGrp="1"/>
          </p:cNvSpPr>
          <p:nvPr>
            <p:ph type="dt" sz="half" idx="10"/>
          </p:nvPr>
        </p:nvSpPr>
        <p:spPr/>
        <p:txBody>
          <a:bodyPr/>
          <a:lstStyle/>
          <a:p>
            <a:fld id="{57596354-0788-4642-B2C1-DA93323BF0AF}" type="datetimeFigureOut">
              <a:rPr lang="en-KE" smtClean="0"/>
              <a:t>23/05/2024</a:t>
            </a:fld>
            <a:endParaRPr lang="en-KE"/>
          </a:p>
        </p:txBody>
      </p:sp>
      <p:sp>
        <p:nvSpPr>
          <p:cNvPr id="5" name="Footer Placeholder 4">
            <a:extLst>
              <a:ext uri="{FF2B5EF4-FFF2-40B4-BE49-F238E27FC236}">
                <a16:creationId xmlns:a16="http://schemas.microsoft.com/office/drawing/2014/main" id="{78A0590A-41B1-E977-59A2-B84923D4B99A}"/>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538FCE57-91FD-267A-67C7-6234B4A2F246}"/>
              </a:ext>
            </a:extLst>
          </p:cNvPr>
          <p:cNvSpPr>
            <a:spLocks noGrp="1"/>
          </p:cNvSpPr>
          <p:nvPr>
            <p:ph type="sldNum" sz="quarter" idx="12"/>
          </p:nvPr>
        </p:nvSpPr>
        <p:spPr/>
        <p:txBody>
          <a:bodyPr/>
          <a:lstStyle/>
          <a:p>
            <a:fld id="{E3950E58-CDE3-4B7E-942C-1CDFDB6A7D74}" type="slidenum">
              <a:rPr lang="en-KE" smtClean="0"/>
              <a:t>‹#›</a:t>
            </a:fld>
            <a:endParaRPr lang="en-KE"/>
          </a:p>
        </p:txBody>
      </p:sp>
    </p:spTree>
    <p:extLst>
      <p:ext uri="{BB962C8B-B14F-4D97-AF65-F5344CB8AC3E}">
        <p14:creationId xmlns:p14="http://schemas.microsoft.com/office/powerpoint/2010/main" val="2211274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69A26-7A39-1864-607A-286E9675D2FB}"/>
              </a:ext>
            </a:extLst>
          </p:cNvPr>
          <p:cNvSpPr>
            <a:spLocks noGrp="1"/>
          </p:cNvSpPr>
          <p:nvPr>
            <p:ph type="title"/>
          </p:nvPr>
        </p:nvSpPr>
        <p:spPr/>
        <p:txBody>
          <a:bodyPr/>
          <a:lstStyle/>
          <a:p>
            <a:r>
              <a:rPr lang="en-GB"/>
              <a:t>Click to edit Master title style</a:t>
            </a:r>
            <a:endParaRPr lang="en-KE"/>
          </a:p>
        </p:txBody>
      </p:sp>
      <p:sp>
        <p:nvSpPr>
          <p:cNvPr id="3" name="Content Placeholder 2">
            <a:extLst>
              <a:ext uri="{FF2B5EF4-FFF2-40B4-BE49-F238E27FC236}">
                <a16:creationId xmlns:a16="http://schemas.microsoft.com/office/drawing/2014/main" id="{8DC6D1F8-0441-6F05-118F-301A88D028A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E"/>
          </a:p>
        </p:txBody>
      </p:sp>
      <p:sp>
        <p:nvSpPr>
          <p:cNvPr id="4" name="Content Placeholder 3">
            <a:extLst>
              <a:ext uri="{FF2B5EF4-FFF2-40B4-BE49-F238E27FC236}">
                <a16:creationId xmlns:a16="http://schemas.microsoft.com/office/drawing/2014/main" id="{5354F3A3-134E-E525-4A97-A8F3AA25796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E"/>
          </a:p>
        </p:txBody>
      </p:sp>
      <p:sp>
        <p:nvSpPr>
          <p:cNvPr id="5" name="Date Placeholder 4">
            <a:extLst>
              <a:ext uri="{FF2B5EF4-FFF2-40B4-BE49-F238E27FC236}">
                <a16:creationId xmlns:a16="http://schemas.microsoft.com/office/drawing/2014/main" id="{8EA904D5-389C-8F30-7053-01DD4D854178}"/>
              </a:ext>
            </a:extLst>
          </p:cNvPr>
          <p:cNvSpPr>
            <a:spLocks noGrp="1"/>
          </p:cNvSpPr>
          <p:nvPr>
            <p:ph type="dt" sz="half" idx="10"/>
          </p:nvPr>
        </p:nvSpPr>
        <p:spPr/>
        <p:txBody>
          <a:bodyPr/>
          <a:lstStyle/>
          <a:p>
            <a:fld id="{57596354-0788-4642-B2C1-DA93323BF0AF}" type="datetimeFigureOut">
              <a:rPr lang="en-KE" smtClean="0"/>
              <a:t>23/05/2024</a:t>
            </a:fld>
            <a:endParaRPr lang="en-KE"/>
          </a:p>
        </p:txBody>
      </p:sp>
      <p:sp>
        <p:nvSpPr>
          <p:cNvPr id="6" name="Footer Placeholder 5">
            <a:extLst>
              <a:ext uri="{FF2B5EF4-FFF2-40B4-BE49-F238E27FC236}">
                <a16:creationId xmlns:a16="http://schemas.microsoft.com/office/drawing/2014/main" id="{A2740051-8114-7F2C-C067-5D411CFF5E7E}"/>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5E94E2D6-23AE-8D02-498F-A8875CAF9899}"/>
              </a:ext>
            </a:extLst>
          </p:cNvPr>
          <p:cNvSpPr>
            <a:spLocks noGrp="1"/>
          </p:cNvSpPr>
          <p:nvPr>
            <p:ph type="sldNum" sz="quarter" idx="12"/>
          </p:nvPr>
        </p:nvSpPr>
        <p:spPr/>
        <p:txBody>
          <a:bodyPr/>
          <a:lstStyle/>
          <a:p>
            <a:fld id="{E3950E58-CDE3-4B7E-942C-1CDFDB6A7D74}" type="slidenum">
              <a:rPr lang="en-KE" smtClean="0"/>
              <a:t>‹#›</a:t>
            </a:fld>
            <a:endParaRPr lang="en-KE"/>
          </a:p>
        </p:txBody>
      </p:sp>
    </p:spTree>
    <p:extLst>
      <p:ext uri="{BB962C8B-B14F-4D97-AF65-F5344CB8AC3E}">
        <p14:creationId xmlns:p14="http://schemas.microsoft.com/office/powerpoint/2010/main" val="2227315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805E4-E852-59BB-309A-8EFBB9F11A1D}"/>
              </a:ext>
            </a:extLst>
          </p:cNvPr>
          <p:cNvSpPr>
            <a:spLocks noGrp="1"/>
          </p:cNvSpPr>
          <p:nvPr>
            <p:ph type="title"/>
          </p:nvPr>
        </p:nvSpPr>
        <p:spPr>
          <a:xfrm>
            <a:off x="839788" y="365125"/>
            <a:ext cx="10515600" cy="1325563"/>
          </a:xfrm>
        </p:spPr>
        <p:txBody>
          <a:bodyPr/>
          <a:lstStyle/>
          <a:p>
            <a:r>
              <a:rPr lang="en-GB"/>
              <a:t>Click to edit Master title style</a:t>
            </a:r>
            <a:endParaRPr lang="en-KE"/>
          </a:p>
        </p:txBody>
      </p:sp>
      <p:sp>
        <p:nvSpPr>
          <p:cNvPr id="3" name="Text Placeholder 2">
            <a:extLst>
              <a:ext uri="{FF2B5EF4-FFF2-40B4-BE49-F238E27FC236}">
                <a16:creationId xmlns:a16="http://schemas.microsoft.com/office/drawing/2014/main" id="{EF6906C0-256A-8C4B-84B6-B14C5DCB9B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151B142-11A8-B396-AE4C-CD0903D9B69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E"/>
          </a:p>
        </p:txBody>
      </p:sp>
      <p:sp>
        <p:nvSpPr>
          <p:cNvPr id="5" name="Text Placeholder 4">
            <a:extLst>
              <a:ext uri="{FF2B5EF4-FFF2-40B4-BE49-F238E27FC236}">
                <a16:creationId xmlns:a16="http://schemas.microsoft.com/office/drawing/2014/main" id="{E0170CAE-1E5F-2A94-6B0B-0683CC77F6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3E85580-D1C1-DF00-A0B8-3424CB679F5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E"/>
          </a:p>
        </p:txBody>
      </p:sp>
      <p:sp>
        <p:nvSpPr>
          <p:cNvPr id="7" name="Date Placeholder 6">
            <a:extLst>
              <a:ext uri="{FF2B5EF4-FFF2-40B4-BE49-F238E27FC236}">
                <a16:creationId xmlns:a16="http://schemas.microsoft.com/office/drawing/2014/main" id="{9A84F996-261B-CCFF-6FA5-D8CF61F32194}"/>
              </a:ext>
            </a:extLst>
          </p:cNvPr>
          <p:cNvSpPr>
            <a:spLocks noGrp="1"/>
          </p:cNvSpPr>
          <p:nvPr>
            <p:ph type="dt" sz="half" idx="10"/>
          </p:nvPr>
        </p:nvSpPr>
        <p:spPr/>
        <p:txBody>
          <a:bodyPr/>
          <a:lstStyle/>
          <a:p>
            <a:fld id="{57596354-0788-4642-B2C1-DA93323BF0AF}" type="datetimeFigureOut">
              <a:rPr lang="en-KE" smtClean="0"/>
              <a:t>23/05/2024</a:t>
            </a:fld>
            <a:endParaRPr lang="en-KE"/>
          </a:p>
        </p:txBody>
      </p:sp>
      <p:sp>
        <p:nvSpPr>
          <p:cNvPr id="8" name="Footer Placeholder 7">
            <a:extLst>
              <a:ext uri="{FF2B5EF4-FFF2-40B4-BE49-F238E27FC236}">
                <a16:creationId xmlns:a16="http://schemas.microsoft.com/office/drawing/2014/main" id="{1BB3E049-59A4-5B94-198B-68D9E0E0E6EB}"/>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D1E59CC5-712B-6E87-FC58-561A65F78A31}"/>
              </a:ext>
            </a:extLst>
          </p:cNvPr>
          <p:cNvSpPr>
            <a:spLocks noGrp="1"/>
          </p:cNvSpPr>
          <p:nvPr>
            <p:ph type="sldNum" sz="quarter" idx="12"/>
          </p:nvPr>
        </p:nvSpPr>
        <p:spPr/>
        <p:txBody>
          <a:bodyPr/>
          <a:lstStyle/>
          <a:p>
            <a:fld id="{E3950E58-CDE3-4B7E-942C-1CDFDB6A7D74}" type="slidenum">
              <a:rPr lang="en-KE" smtClean="0"/>
              <a:t>‹#›</a:t>
            </a:fld>
            <a:endParaRPr lang="en-KE"/>
          </a:p>
        </p:txBody>
      </p:sp>
    </p:spTree>
    <p:extLst>
      <p:ext uri="{BB962C8B-B14F-4D97-AF65-F5344CB8AC3E}">
        <p14:creationId xmlns:p14="http://schemas.microsoft.com/office/powerpoint/2010/main" val="62935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00691-FDAB-338A-0453-F5ADBA85326A}"/>
              </a:ext>
            </a:extLst>
          </p:cNvPr>
          <p:cNvSpPr>
            <a:spLocks noGrp="1"/>
          </p:cNvSpPr>
          <p:nvPr>
            <p:ph type="title"/>
          </p:nvPr>
        </p:nvSpPr>
        <p:spPr/>
        <p:txBody>
          <a:bodyPr/>
          <a:lstStyle/>
          <a:p>
            <a:r>
              <a:rPr lang="en-GB"/>
              <a:t>Click to edit Master title style</a:t>
            </a:r>
            <a:endParaRPr lang="en-KE"/>
          </a:p>
        </p:txBody>
      </p:sp>
      <p:sp>
        <p:nvSpPr>
          <p:cNvPr id="3" name="Date Placeholder 2">
            <a:extLst>
              <a:ext uri="{FF2B5EF4-FFF2-40B4-BE49-F238E27FC236}">
                <a16:creationId xmlns:a16="http://schemas.microsoft.com/office/drawing/2014/main" id="{B830DFCE-6D17-F64C-D72F-FD17A66AF39C}"/>
              </a:ext>
            </a:extLst>
          </p:cNvPr>
          <p:cNvSpPr>
            <a:spLocks noGrp="1"/>
          </p:cNvSpPr>
          <p:nvPr>
            <p:ph type="dt" sz="half" idx="10"/>
          </p:nvPr>
        </p:nvSpPr>
        <p:spPr/>
        <p:txBody>
          <a:bodyPr/>
          <a:lstStyle/>
          <a:p>
            <a:fld id="{57596354-0788-4642-B2C1-DA93323BF0AF}" type="datetimeFigureOut">
              <a:rPr lang="en-KE" smtClean="0"/>
              <a:t>23/05/2024</a:t>
            </a:fld>
            <a:endParaRPr lang="en-KE"/>
          </a:p>
        </p:txBody>
      </p:sp>
      <p:sp>
        <p:nvSpPr>
          <p:cNvPr id="4" name="Footer Placeholder 3">
            <a:extLst>
              <a:ext uri="{FF2B5EF4-FFF2-40B4-BE49-F238E27FC236}">
                <a16:creationId xmlns:a16="http://schemas.microsoft.com/office/drawing/2014/main" id="{D47A36DB-F8C1-1810-B096-9E9FB49D301A}"/>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35E4FF5E-8D4E-3D1B-5F41-6EB6885EF87C}"/>
              </a:ext>
            </a:extLst>
          </p:cNvPr>
          <p:cNvSpPr>
            <a:spLocks noGrp="1"/>
          </p:cNvSpPr>
          <p:nvPr>
            <p:ph type="sldNum" sz="quarter" idx="12"/>
          </p:nvPr>
        </p:nvSpPr>
        <p:spPr/>
        <p:txBody>
          <a:bodyPr/>
          <a:lstStyle/>
          <a:p>
            <a:fld id="{E3950E58-CDE3-4B7E-942C-1CDFDB6A7D74}" type="slidenum">
              <a:rPr lang="en-KE" smtClean="0"/>
              <a:t>‹#›</a:t>
            </a:fld>
            <a:endParaRPr lang="en-KE"/>
          </a:p>
        </p:txBody>
      </p:sp>
    </p:spTree>
    <p:extLst>
      <p:ext uri="{BB962C8B-B14F-4D97-AF65-F5344CB8AC3E}">
        <p14:creationId xmlns:p14="http://schemas.microsoft.com/office/powerpoint/2010/main" val="310624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D9A060-1951-9DD6-3BEA-CC6C7373062C}"/>
              </a:ext>
            </a:extLst>
          </p:cNvPr>
          <p:cNvSpPr>
            <a:spLocks noGrp="1"/>
          </p:cNvSpPr>
          <p:nvPr>
            <p:ph type="dt" sz="half" idx="10"/>
          </p:nvPr>
        </p:nvSpPr>
        <p:spPr/>
        <p:txBody>
          <a:bodyPr/>
          <a:lstStyle/>
          <a:p>
            <a:fld id="{57596354-0788-4642-B2C1-DA93323BF0AF}" type="datetimeFigureOut">
              <a:rPr lang="en-KE" smtClean="0"/>
              <a:t>23/05/2024</a:t>
            </a:fld>
            <a:endParaRPr lang="en-KE"/>
          </a:p>
        </p:txBody>
      </p:sp>
      <p:sp>
        <p:nvSpPr>
          <p:cNvPr id="3" name="Footer Placeholder 2">
            <a:extLst>
              <a:ext uri="{FF2B5EF4-FFF2-40B4-BE49-F238E27FC236}">
                <a16:creationId xmlns:a16="http://schemas.microsoft.com/office/drawing/2014/main" id="{ACD96BFC-6B33-FE45-8218-C8CCA638656E}"/>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E69F43FC-930A-BF1F-3EE7-CABE755C52FD}"/>
              </a:ext>
            </a:extLst>
          </p:cNvPr>
          <p:cNvSpPr>
            <a:spLocks noGrp="1"/>
          </p:cNvSpPr>
          <p:nvPr>
            <p:ph type="sldNum" sz="quarter" idx="12"/>
          </p:nvPr>
        </p:nvSpPr>
        <p:spPr/>
        <p:txBody>
          <a:bodyPr/>
          <a:lstStyle/>
          <a:p>
            <a:fld id="{E3950E58-CDE3-4B7E-942C-1CDFDB6A7D74}" type="slidenum">
              <a:rPr lang="en-KE" smtClean="0"/>
              <a:t>‹#›</a:t>
            </a:fld>
            <a:endParaRPr lang="en-KE"/>
          </a:p>
        </p:txBody>
      </p:sp>
    </p:spTree>
    <p:extLst>
      <p:ext uri="{BB962C8B-B14F-4D97-AF65-F5344CB8AC3E}">
        <p14:creationId xmlns:p14="http://schemas.microsoft.com/office/powerpoint/2010/main" val="1163692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83D1-95A7-735C-7DE3-B57FFC16E13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KE"/>
          </a:p>
        </p:txBody>
      </p:sp>
      <p:sp>
        <p:nvSpPr>
          <p:cNvPr id="3" name="Content Placeholder 2">
            <a:extLst>
              <a:ext uri="{FF2B5EF4-FFF2-40B4-BE49-F238E27FC236}">
                <a16:creationId xmlns:a16="http://schemas.microsoft.com/office/drawing/2014/main" id="{733297DD-5903-7704-1928-C8EA5781C7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E"/>
          </a:p>
        </p:txBody>
      </p:sp>
      <p:sp>
        <p:nvSpPr>
          <p:cNvPr id="4" name="Text Placeholder 3">
            <a:extLst>
              <a:ext uri="{FF2B5EF4-FFF2-40B4-BE49-F238E27FC236}">
                <a16:creationId xmlns:a16="http://schemas.microsoft.com/office/drawing/2014/main" id="{400CBB57-2763-2421-8CEA-791434AA44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A06F09C-BB9A-3FE7-ACB7-E822279C4E4D}"/>
              </a:ext>
            </a:extLst>
          </p:cNvPr>
          <p:cNvSpPr>
            <a:spLocks noGrp="1"/>
          </p:cNvSpPr>
          <p:nvPr>
            <p:ph type="dt" sz="half" idx="10"/>
          </p:nvPr>
        </p:nvSpPr>
        <p:spPr/>
        <p:txBody>
          <a:bodyPr/>
          <a:lstStyle/>
          <a:p>
            <a:fld id="{57596354-0788-4642-B2C1-DA93323BF0AF}" type="datetimeFigureOut">
              <a:rPr lang="en-KE" smtClean="0"/>
              <a:t>23/05/2024</a:t>
            </a:fld>
            <a:endParaRPr lang="en-KE"/>
          </a:p>
        </p:txBody>
      </p:sp>
      <p:sp>
        <p:nvSpPr>
          <p:cNvPr id="6" name="Footer Placeholder 5">
            <a:extLst>
              <a:ext uri="{FF2B5EF4-FFF2-40B4-BE49-F238E27FC236}">
                <a16:creationId xmlns:a16="http://schemas.microsoft.com/office/drawing/2014/main" id="{0397A1EA-05C5-EEB7-04DD-94BA2F05F4EF}"/>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1A3A16B4-29DA-3F2B-2699-F63751EC7443}"/>
              </a:ext>
            </a:extLst>
          </p:cNvPr>
          <p:cNvSpPr>
            <a:spLocks noGrp="1"/>
          </p:cNvSpPr>
          <p:nvPr>
            <p:ph type="sldNum" sz="quarter" idx="12"/>
          </p:nvPr>
        </p:nvSpPr>
        <p:spPr/>
        <p:txBody>
          <a:bodyPr/>
          <a:lstStyle/>
          <a:p>
            <a:fld id="{E3950E58-CDE3-4B7E-942C-1CDFDB6A7D74}" type="slidenum">
              <a:rPr lang="en-KE" smtClean="0"/>
              <a:t>‹#›</a:t>
            </a:fld>
            <a:endParaRPr lang="en-KE"/>
          </a:p>
        </p:txBody>
      </p:sp>
    </p:spTree>
    <p:extLst>
      <p:ext uri="{BB962C8B-B14F-4D97-AF65-F5344CB8AC3E}">
        <p14:creationId xmlns:p14="http://schemas.microsoft.com/office/powerpoint/2010/main" val="3729104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35135-06A7-36BF-E3B6-D3DE9D6A9F0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KE"/>
          </a:p>
        </p:txBody>
      </p:sp>
      <p:sp>
        <p:nvSpPr>
          <p:cNvPr id="3" name="Picture Placeholder 2">
            <a:extLst>
              <a:ext uri="{FF2B5EF4-FFF2-40B4-BE49-F238E27FC236}">
                <a16:creationId xmlns:a16="http://schemas.microsoft.com/office/drawing/2014/main" id="{459D722A-92FC-91F5-E82A-9C63481158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7866F69A-BDAB-FB19-61C4-86870FE0D0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AEEF9EF-E386-67E0-6CB6-6E217A7ED90E}"/>
              </a:ext>
            </a:extLst>
          </p:cNvPr>
          <p:cNvSpPr>
            <a:spLocks noGrp="1"/>
          </p:cNvSpPr>
          <p:nvPr>
            <p:ph type="dt" sz="half" idx="10"/>
          </p:nvPr>
        </p:nvSpPr>
        <p:spPr/>
        <p:txBody>
          <a:bodyPr/>
          <a:lstStyle/>
          <a:p>
            <a:fld id="{57596354-0788-4642-B2C1-DA93323BF0AF}" type="datetimeFigureOut">
              <a:rPr lang="en-KE" smtClean="0"/>
              <a:t>23/05/2024</a:t>
            </a:fld>
            <a:endParaRPr lang="en-KE"/>
          </a:p>
        </p:txBody>
      </p:sp>
      <p:sp>
        <p:nvSpPr>
          <p:cNvPr id="6" name="Footer Placeholder 5">
            <a:extLst>
              <a:ext uri="{FF2B5EF4-FFF2-40B4-BE49-F238E27FC236}">
                <a16:creationId xmlns:a16="http://schemas.microsoft.com/office/drawing/2014/main" id="{AEF41BC4-CD6F-15FC-CED4-D47BC4DD0647}"/>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BDF2F049-63FB-1E6B-B09E-38832C4AD090}"/>
              </a:ext>
            </a:extLst>
          </p:cNvPr>
          <p:cNvSpPr>
            <a:spLocks noGrp="1"/>
          </p:cNvSpPr>
          <p:nvPr>
            <p:ph type="sldNum" sz="quarter" idx="12"/>
          </p:nvPr>
        </p:nvSpPr>
        <p:spPr/>
        <p:txBody>
          <a:bodyPr/>
          <a:lstStyle/>
          <a:p>
            <a:fld id="{E3950E58-CDE3-4B7E-942C-1CDFDB6A7D74}" type="slidenum">
              <a:rPr lang="en-KE" smtClean="0"/>
              <a:t>‹#›</a:t>
            </a:fld>
            <a:endParaRPr lang="en-KE"/>
          </a:p>
        </p:txBody>
      </p:sp>
    </p:spTree>
    <p:extLst>
      <p:ext uri="{BB962C8B-B14F-4D97-AF65-F5344CB8AC3E}">
        <p14:creationId xmlns:p14="http://schemas.microsoft.com/office/powerpoint/2010/main" val="1958530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29A06C-6D42-39AA-EC13-676ADB1BC0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KE"/>
          </a:p>
        </p:txBody>
      </p:sp>
      <p:sp>
        <p:nvSpPr>
          <p:cNvPr id="3" name="Text Placeholder 2">
            <a:extLst>
              <a:ext uri="{FF2B5EF4-FFF2-40B4-BE49-F238E27FC236}">
                <a16:creationId xmlns:a16="http://schemas.microsoft.com/office/drawing/2014/main" id="{F16A085F-5825-6240-959C-FAE2150727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E"/>
          </a:p>
        </p:txBody>
      </p:sp>
      <p:sp>
        <p:nvSpPr>
          <p:cNvPr id="4" name="Date Placeholder 3">
            <a:extLst>
              <a:ext uri="{FF2B5EF4-FFF2-40B4-BE49-F238E27FC236}">
                <a16:creationId xmlns:a16="http://schemas.microsoft.com/office/drawing/2014/main" id="{D9F9D45C-42A0-9154-F522-475B3405A6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7596354-0788-4642-B2C1-DA93323BF0AF}" type="datetimeFigureOut">
              <a:rPr lang="en-KE" smtClean="0"/>
              <a:t>23/05/2024</a:t>
            </a:fld>
            <a:endParaRPr lang="en-KE"/>
          </a:p>
        </p:txBody>
      </p:sp>
      <p:sp>
        <p:nvSpPr>
          <p:cNvPr id="5" name="Footer Placeholder 4">
            <a:extLst>
              <a:ext uri="{FF2B5EF4-FFF2-40B4-BE49-F238E27FC236}">
                <a16:creationId xmlns:a16="http://schemas.microsoft.com/office/drawing/2014/main" id="{8FC05D81-85F4-C456-9C86-2A29468329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KE"/>
          </a:p>
        </p:txBody>
      </p:sp>
      <p:sp>
        <p:nvSpPr>
          <p:cNvPr id="6" name="Slide Number Placeholder 5">
            <a:extLst>
              <a:ext uri="{FF2B5EF4-FFF2-40B4-BE49-F238E27FC236}">
                <a16:creationId xmlns:a16="http://schemas.microsoft.com/office/drawing/2014/main" id="{9579C0EA-0955-D596-DCD0-D651CE63B6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3950E58-CDE3-4B7E-942C-1CDFDB6A7D74}" type="slidenum">
              <a:rPr lang="en-KE" smtClean="0"/>
              <a:t>‹#›</a:t>
            </a:fld>
            <a:endParaRPr lang="en-KE"/>
          </a:p>
        </p:txBody>
      </p:sp>
    </p:spTree>
    <p:extLst>
      <p:ext uri="{BB962C8B-B14F-4D97-AF65-F5344CB8AC3E}">
        <p14:creationId xmlns:p14="http://schemas.microsoft.com/office/powerpoint/2010/main" val="2328375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87765B8-0CE7-5B16-B2ED-03E323BAB135}"/>
              </a:ext>
            </a:extLst>
          </p:cNvPr>
          <p:cNvSpPr>
            <a:spLocks noGrp="1"/>
          </p:cNvSpPr>
          <p:nvPr>
            <p:ph type="ctrTitle"/>
          </p:nvPr>
        </p:nvSpPr>
        <p:spPr>
          <a:xfrm>
            <a:off x="621792" y="1161288"/>
            <a:ext cx="3602736" cy="4526280"/>
          </a:xfrm>
        </p:spPr>
        <p:txBody>
          <a:bodyPr vert="horz" lIns="91440" tIns="45720" rIns="91440" bIns="45720" rtlCol="0" anchor="ctr">
            <a:normAutofit/>
          </a:bodyPr>
          <a:lstStyle/>
          <a:p>
            <a:pPr algn="l"/>
            <a:r>
              <a:rPr lang="en-US" sz="4000" b="1" kern="1200">
                <a:solidFill>
                  <a:schemeClr val="tx1"/>
                </a:solidFill>
                <a:latin typeface="+mj-lt"/>
                <a:ea typeface="+mj-ea"/>
                <a:cs typeface="+mj-cs"/>
              </a:rPr>
              <a:t>COMDEV</a:t>
            </a:r>
          </a:p>
        </p:txBody>
      </p:sp>
      <p:sp>
        <p:nvSpPr>
          <p:cNvPr id="17" name="Rectangle 16">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ubtitle 2">
            <a:extLst>
              <a:ext uri="{FF2B5EF4-FFF2-40B4-BE49-F238E27FC236}">
                <a16:creationId xmlns:a16="http://schemas.microsoft.com/office/drawing/2014/main" id="{8BEE236A-5518-D335-0854-004A81701872}"/>
              </a:ext>
            </a:extLst>
          </p:cNvPr>
          <p:cNvSpPr>
            <a:spLocks noGrp="1"/>
          </p:cNvSpPr>
          <p:nvPr>
            <p:ph type="subTitle" idx="1"/>
          </p:nvPr>
        </p:nvSpPr>
        <p:spPr>
          <a:xfrm>
            <a:off x="5434149" y="932688"/>
            <a:ext cx="5916603" cy="4992624"/>
          </a:xfrm>
        </p:spPr>
        <p:txBody>
          <a:bodyPr vert="horz" lIns="91440" tIns="45720" rIns="91440" bIns="45720" rtlCol="0" anchor="ctr">
            <a:normAutofit/>
          </a:bodyPr>
          <a:lstStyle/>
          <a:p>
            <a:pPr indent="-228600" algn="l">
              <a:buFont typeface="Arial" panose="020B0604020202020204" pitchFamily="34" charset="0"/>
              <a:buChar char="•"/>
            </a:pPr>
            <a:r>
              <a:rPr lang="en-US" sz="2000"/>
              <a:t>Tevin</a:t>
            </a:r>
          </a:p>
          <a:p>
            <a:pPr indent="-228600" algn="l">
              <a:buFont typeface="Arial" panose="020B0604020202020204" pitchFamily="34" charset="0"/>
              <a:buChar char="•"/>
            </a:pPr>
            <a:r>
              <a:rPr lang="en-US" sz="2000"/>
              <a:t>Bradley</a:t>
            </a:r>
          </a:p>
          <a:p>
            <a:pPr indent="-228600" algn="l">
              <a:buFont typeface="Arial" panose="020B0604020202020204" pitchFamily="34" charset="0"/>
              <a:buChar char="•"/>
            </a:pPr>
            <a:r>
              <a:rPr lang="en-US" sz="2000"/>
              <a:t>Hetvi-169208</a:t>
            </a:r>
          </a:p>
          <a:p>
            <a:pPr indent="-228600" algn="l">
              <a:buFont typeface="Arial" panose="020B0604020202020204" pitchFamily="34" charset="0"/>
              <a:buChar char="•"/>
            </a:pPr>
            <a:r>
              <a:rPr lang="en-US" sz="2000"/>
              <a:t>kelvin</a:t>
            </a:r>
          </a:p>
        </p:txBody>
      </p:sp>
    </p:spTree>
    <p:extLst>
      <p:ext uri="{BB962C8B-B14F-4D97-AF65-F5344CB8AC3E}">
        <p14:creationId xmlns:p14="http://schemas.microsoft.com/office/powerpoint/2010/main" val="4238837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5F3A9-03C0-F99A-3DCE-B1534958B6C2}"/>
              </a:ext>
            </a:extLst>
          </p:cNvPr>
          <p:cNvSpPr>
            <a:spLocks noGrp="1"/>
          </p:cNvSpPr>
          <p:nvPr>
            <p:ph type="title"/>
          </p:nvPr>
        </p:nvSpPr>
        <p:spPr>
          <a:xfrm>
            <a:off x="838199" y="365125"/>
            <a:ext cx="10863943" cy="5926818"/>
          </a:xfrm>
        </p:spPr>
        <p:txBody>
          <a:bodyPr/>
          <a:lstStyle/>
          <a:p>
            <a:pPr rtl="0">
              <a:spcBef>
                <a:spcPts val="0"/>
              </a:spcBef>
              <a:spcAft>
                <a:spcPts val="0"/>
              </a:spcAft>
            </a:pPr>
            <a:r>
              <a:rPr lang="en-GB" sz="1800" b="1" i="0" u="none" strike="noStrike" dirty="0">
                <a:solidFill>
                  <a:srgbClr val="000000"/>
                </a:solidFill>
                <a:effectLst/>
                <a:latin typeface="Arial" panose="020B0604020202020204" pitchFamily="34" charset="0"/>
              </a:rPr>
              <a:t>3. media </a:t>
            </a:r>
            <a:br>
              <a:rPr lang="en-GB" b="0" dirty="0">
                <a:effectLst/>
              </a:rPr>
            </a:br>
            <a:r>
              <a:rPr lang="en-GB" sz="1800" b="0" i="0" u="none" strike="noStrike" dirty="0">
                <a:solidFill>
                  <a:srgbClr val="000000"/>
                </a:solidFill>
                <a:effectLst/>
                <a:latin typeface="Arial" panose="020B0604020202020204" pitchFamily="34" charset="0"/>
              </a:rPr>
              <a:t> with photos and videos of completed and ongoing projects</a:t>
            </a:r>
            <a:br>
              <a:rPr lang="en-GB" sz="1800" b="0" i="0" u="none" strike="noStrike" dirty="0">
                <a:solidFill>
                  <a:srgbClr val="000000"/>
                </a:solidFill>
                <a:effectLst/>
                <a:latin typeface="Arial" panose="020B0604020202020204" pitchFamily="34" charset="0"/>
              </a:rPr>
            </a:br>
            <a:br>
              <a:rPr lang="en-GB" sz="1800" b="0" i="0" u="none" strike="noStrike" dirty="0">
                <a:solidFill>
                  <a:srgbClr val="000000"/>
                </a:solidFill>
                <a:effectLst/>
                <a:latin typeface="Arial" panose="020B0604020202020204" pitchFamily="34" charset="0"/>
              </a:rPr>
            </a:br>
            <a:br>
              <a:rPr lang="en-GB" sz="1800" b="0" i="0" u="none" strike="noStrike" dirty="0">
                <a:solidFill>
                  <a:srgbClr val="000000"/>
                </a:solidFill>
                <a:effectLst/>
                <a:latin typeface="Arial" panose="020B0604020202020204" pitchFamily="34" charset="0"/>
              </a:rPr>
            </a:br>
            <a:r>
              <a:rPr lang="en-GB" sz="1800" b="1" i="0" u="none" strike="noStrike" dirty="0">
                <a:solidFill>
                  <a:srgbClr val="000000"/>
                </a:solidFill>
                <a:effectLst/>
                <a:latin typeface="Arial" panose="020B0604020202020204" pitchFamily="34" charset="0"/>
              </a:rPr>
              <a:t>7. Review:</a:t>
            </a:r>
            <a:br>
              <a:rPr lang="en-GB" sz="1800" b="0" dirty="0">
                <a:effectLst/>
              </a:rPr>
            </a:br>
            <a:r>
              <a:rPr lang="en-GB" sz="1800" b="0" i="0" u="none" strike="noStrike" dirty="0">
                <a:solidFill>
                  <a:srgbClr val="000000"/>
                </a:solidFill>
                <a:effectLst/>
                <a:latin typeface="Arial" panose="020B0604020202020204" pitchFamily="34" charset="0"/>
              </a:rPr>
              <a:t>Detailed reports about completed projects, including statistics.</a:t>
            </a:r>
            <a:br>
              <a:rPr lang="en-GB" sz="1800" b="0" i="0" u="none" strike="noStrike" dirty="0">
                <a:solidFill>
                  <a:srgbClr val="000000"/>
                </a:solidFill>
                <a:effectLst/>
                <a:latin typeface="Arial" panose="020B0604020202020204" pitchFamily="34" charset="0"/>
              </a:rPr>
            </a:br>
            <a:br>
              <a:rPr lang="en-GB" sz="1800" b="0" i="0" u="none" strike="noStrike" dirty="0">
                <a:solidFill>
                  <a:srgbClr val="000000"/>
                </a:solidFill>
                <a:effectLst/>
                <a:latin typeface="Arial" panose="020B0604020202020204" pitchFamily="34" charset="0"/>
              </a:rPr>
            </a:br>
            <a:r>
              <a:rPr lang="en-GB" sz="1800" b="1" i="0" u="none" strike="noStrike" dirty="0">
                <a:solidFill>
                  <a:srgbClr val="000000"/>
                </a:solidFill>
                <a:effectLst/>
                <a:latin typeface="Arial" panose="020B0604020202020204" pitchFamily="34" charset="0"/>
              </a:rPr>
              <a:t>9. Shop:</a:t>
            </a:r>
            <a:br>
              <a:rPr lang="en-GB" sz="1800" b="0" dirty="0">
                <a:effectLst/>
              </a:rPr>
            </a:br>
            <a:r>
              <a:rPr lang="en-GB" sz="1800" b="0" i="0" u="none" strike="noStrike" dirty="0">
                <a:solidFill>
                  <a:srgbClr val="000000"/>
                </a:solidFill>
                <a:effectLst/>
                <a:latin typeface="Arial" panose="020B0604020202020204" pitchFamily="34" charset="0"/>
              </a:rPr>
              <a:t>Contains an ecommerce for merch of our brand that can help raise funds</a:t>
            </a:r>
            <a:br>
              <a:rPr lang="en-GB" sz="1800" b="0" i="0" u="none" strike="noStrike" dirty="0">
                <a:solidFill>
                  <a:srgbClr val="000000"/>
                </a:solidFill>
                <a:effectLst/>
                <a:latin typeface="Arial" panose="020B0604020202020204" pitchFamily="34" charset="0"/>
              </a:rPr>
            </a:br>
            <a:endParaRPr lang="en-KE" dirty="0"/>
          </a:p>
        </p:txBody>
      </p:sp>
    </p:spTree>
    <p:extLst>
      <p:ext uri="{BB962C8B-B14F-4D97-AF65-F5344CB8AC3E}">
        <p14:creationId xmlns:p14="http://schemas.microsoft.com/office/powerpoint/2010/main" val="259975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5A612-9307-6527-C0FF-1C91F821EB82}"/>
              </a:ext>
            </a:extLst>
          </p:cNvPr>
          <p:cNvSpPr>
            <a:spLocks noGrp="1"/>
          </p:cNvSpPr>
          <p:nvPr>
            <p:ph type="title"/>
          </p:nvPr>
        </p:nvSpPr>
        <p:spPr>
          <a:xfrm>
            <a:off x="838200" y="365125"/>
            <a:ext cx="10972800" cy="6068332"/>
          </a:xfrm>
        </p:spPr>
        <p:txBody>
          <a:bodyPr>
            <a:normAutofit/>
          </a:bodyPr>
          <a:lstStyle/>
          <a:p>
            <a:pPr rtl="0">
              <a:spcBef>
                <a:spcPts val="0"/>
              </a:spcBef>
              <a:spcAft>
                <a:spcPts val="0"/>
              </a:spcAft>
            </a:pPr>
            <a:r>
              <a:rPr lang="en-GB" sz="1800" b="1" i="0" u="none" strike="noStrike" dirty="0">
                <a:solidFill>
                  <a:srgbClr val="000000"/>
                </a:solidFill>
                <a:effectLst/>
                <a:latin typeface="Arial" panose="020B0604020202020204" pitchFamily="34" charset="0"/>
              </a:rPr>
              <a:t>4. Resource Sharing Page</a:t>
            </a:r>
            <a:br>
              <a:rPr lang="en-GB" b="0" dirty="0">
                <a:effectLst/>
              </a:rPr>
            </a:br>
            <a:r>
              <a:rPr lang="en-GB" sz="1800" b="0" i="0" u="none" strike="noStrike" dirty="0">
                <a:solidFill>
                  <a:srgbClr val="000000"/>
                </a:solidFill>
                <a:effectLst/>
                <a:latin typeface="Arial" panose="020B0604020202020204" pitchFamily="34" charset="0"/>
              </a:rPr>
              <a:t>Facilitate the lending, borrowing, and donating of resources within the community.</a:t>
            </a:r>
            <a:br>
              <a:rPr lang="en-GB" sz="1800" b="0" i="0" u="none" strike="noStrike" dirty="0">
                <a:solidFill>
                  <a:srgbClr val="000000"/>
                </a:solidFill>
                <a:effectLst/>
                <a:latin typeface="Arial" panose="020B0604020202020204" pitchFamily="34" charset="0"/>
              </a:rPr>
            </a:br>
            <a:r>
              <a:rPr lang="en-GB" sz="1800" b="0" i="0" u="none" strike="noStrike" dirty="0">
                <a:solidFill>
                  <a:srgbClr val="000000"/>
                </a:solidFill>
                <a:effectLst/>
                <a:latin typeface="Arial" panose="020B0604020202020204" pitchFamily="34" charset="0"/>
              </a:rPr>
              <a:t>Listings of available resources: Tools, equipment, expertise. To show any gaps that are still there.</a:t>
            </a:r>
            <a:br>
              <a:rPr lang="en-GB" sz="1800" b="0" i="0" u="none" strike="noStrike" dirty="0">
                <a:solidFill>
                  <a:srgbClr val="000000"/>
                </a:solidFill>
                <a:effectLst/>
                <a:latin typeface="Arial" panose="020B0604020202020204" pitchFamily="34" charset="0"/>
              </a:rPr>
            </a:br>
            <a:r>
              <a:rPr lang="en-GB" sz="1800" b="0" i="0" u="none" strike="noStrike" dirty="0">
                <a:solidFill>
                  <a:srgbClr val="000000"/>
                </a:solidFill>
                <a:effectLst/>
                <a:latin typeface="Arial" panose="020B0604020202020204" pitchFamily="34" charset="0"/>
              </a:rPr>
              <a:t>Borrowing/lending terms and conditions.</a:t>
            </a:r>
            <a:br>
              <a:rPr lang="en-GB" sz="1800" b="0" i="0" u="none" strike="noStrike" dirty="0">
                <a:solidFill>
                  <a:srgbClr val="000000"/>
                </a:solidFill>
                <a:effectLst/>
                <a:latin typeface="Arial" panose="020B0604020202020204" pitchFamily="34" charset="0"/>
              </a:rPr>
            </a:br>
            <a:r>
              <a:rPr lang="en-GB" sz="1800" b="0" i="0" u="none" strike="noStrike" dirty="0">
                <a:solidFill>
                  <a:srgbClr val="000000"/>
                </a:solidFill>
                <a:effectLst/>
                <a:latin typeface="Arial" panose="020B0604020202020204" pitchFamily="34" charset="0"/>
              </a:rPr>
              <a:t>Arrangements for pickups or deliveries. – Here we have maybe a lorry or a van or have a form for monetary donations</a:t>
            </a:r>
            <a:br>
              <a:rPr lang="en-GB" sz="1800" b="0" i="0" u="none" strike="noStrike" dirty="0">
                <a:solidFill>
                  <a:srgbClr val="000000"/>
                </a:solidFill>
                <a:effectLst/>
                <a:latin typeface="Arial" panose="020B0604020202020204" pitchFamily="34" charset="0"/>
              </a:rPr>
            </a:br>
            <a:r>
              <a:rPr lang="en-GB" sz="1800" b="0" i="0" u="none" strike="noStrike" dirty="0">
                <a:solidFill>
                  <a:srgbClr val="000000"/>
                </a:solidFill>
                <a:effectLst/>
                <a:latin typeface="Arial" panose="020B0604020202020204" pitchFamily="34" charset="0"/>
              </a:rPr>
              <a:t>Resource Library: Offering downloadable resources, guides, community development, fundraising, project management, volunteering, etc.</a:t>
            </a:r>
            <a:br>
              <a:rPr lang="en-GB" sz="1800" b="0" i="0" u="none" strike="noStrike" dirty="0">
                <a:solidFill>
                  <a:srgbClr val="000000"/>
                </a:solidFill>
                <a:effectLst/>
                <a:latin typeface="Arial" panose="020B0604020202020204" pitchFamily="34" charset="0"/>
              </a:rPr>
            </a:br>
            <a:r>
              <a:rPr lang="en-GB" sz="1800" b="0" i="0" u="none" strike="noStrike" dirty="0">
                <a:solidFill>
                  <a:srgbClr val="000000"/>
                </a:solidFill>
                <a:effectLst/>
                <a:latin typeface="Arial" panose="020B0604020202020204" pitchFamily="34" charset="0"/>
              </a:rPr>
              <a:t>Educational Content: Articles, videos, or webinars providing insights and best practices for community-driven initiatives.</a:t>
            </a:r>
            <a:br>
              <a:rPr lang="en-GB" sz="1800" b="0" i="0" u="none" strike="noStrike" dirty="0">
                <a:solidFill>
                  <a:srgbClr val="000000"/>
                </a:solidFill>
                <a:effectLst/>
                <a:latin typeface="Arial" panose="020B0604020202020204" pitchFamily="34" charset="0"/>
              </a:rPr>
            </a:br>
            <a:endParaRPr lang="en-KE" dirty="0"/>
          </a:p>
        </p:txBody>
      </p:sp>
    </p:spTree>
    <p:extLst>
      <p:ext uri="{BB962C8B-B14F-4D97-AF65-F5344CB8AC3E}">
        <p14:creationId xmlns:p14="http://schemas.microsoft.com/office/powerpoint/2010/main" val="3302609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3DB75-0E24-13F3-1554-54FBC58C22F0}"/>
              </a:ext>
            </a:extLst>
          </p:cNvPr>
          <p:cNvSpPr>
            <a:spLocks noGrp="1"/>
          </p:cNvSpPr>
          <p:nvPr>
            <p:ph type="title"/>
          </p:nvPr>
        </p:nvSpPr>
        <p:spPr>
          <a:xfrm>
            <a:off x="838200" y="365125"/>
            <a:ext cx="11114314" cy="5687332"/>
          </a:xfrm>
        </p:spPr>
        <p:txBody>
          <a:bodyPr>
            <a:normAutofit/>
          </a:bodyPr>
          <a:lstStyle/>
          <a:p>
            <a:pPr rtl="0">
              <a:spcBef>
                <a:spcPts val="0"/>
              </a:spcBef>
              <a:spcAft>
                <a:spcPts val="0"/>
              </a:spcAft>
            </a:pPr>
            <a:r>
              <a:rPr lang="en-GB" sz="1800" b="1" i="0" u="none" strike="noStrike" dirty="0">
                <a:solidFill>
                  <a:srgbClr val="000000"/>
                </a:solidFill>
                <a:effectLst/>
                <a:latin typeface="Arial" panose="020B0604020202020204" pitchFamily="34" charset="0"/>
              </a:rPr>
              <a:t>8. Admin page:</a:t>
            </a:r>
            <a:br>
              <a:rPr lang="en-GB" b="0" dirty="0">
                <a:effectLst/>
              </a:rPr>
            </a:br>
            <a:r>
              <a:rPr lang="en-GB" sz="1800" b="0" i="0" u="none" strike="noStrike" dirty="0">
                <a:solidFill>
                  <a:srgbClr val="000000"/>
                </a:solidFill>
                <a:effectLst/>
                <a:latin typeface="Arial" panose="020B0604020202020204" pitchFamily="34" charset="0"/>
              </a:rPr>
              <a:t>    -  Enable administrators to manage the platform and oversee user activities.</a:t>
            </a:r>
            <a:br>
              <a:rPr lang="en-GB" b="0" dirty="0">
                <a:effectLst/>
              </a:rPr>
            </a:br>
            <a:r>
              <a:rPr lang="en-GB" sz="1800" b="0" i="0" u="none" strike="noStrike" dirty="0">
                <a:solidFill>
                  <a:srgbClr val="000000"/>
                </a:solidFill>
                <a:effectLst/>
                <a:latin typeface="Arial" panose="020B0604020202020204" pitchFamily="34" charset="0"/>
              </a:rPr>
              <a:t>    - Key Features:</a:t>
            </a:r>
            <a:br>
              <a:rPr lang="en-GB" b="0" dirty="0">
                <a:effectLst/>
              </a:rPr>
            </a:br>
            <a:r>
              <a:rPr lang="en-GB" sz="1800" b="0" i="0" u="none" strike="noStrike" dirty="0">
                <a:solidFill>
                  <a:srgbClr val="000000"/>
                </a:solidFill>
                <a:effectLst/>
                <a:latin typeface="Arial" panose="020B0604020202020204" pitchFamily="34" charset="0"/>
              </a:rPr>
              <a:t>      - User management: To monitor activities, resolve disputes, And give necessary feedback.</a:t>
            </a:r>
            <a:br>
              <a:rPr lang="en-GB" b="0" dirty="0">
                <a:effectLst/>
              </a:rPr>
            </a:br>
            <a:r>
              <a:rPr lang="en-GB" sz="1800" b="0" i="0" u="none" strike="noStrike" dirty="0">
                <a:solidFill>
                  <a:srgbClr val="000000"/>
                </a:solidFill>
                <a:effectLst/>
                <a:latin typeface="Arial" panose="020B0604020202020204" pitchFamily="34" charset="0"/>
              </a:rPr>
              <a:t>      - Content management: Approve and edit project listings, resource postings, event announcements.</a:t>
            </a:r>
            <a:br>
              <a:rPr lang="en-GB" b="0" dirty="0">
                <a:effectLst/>
              </a:rPr>
            </a:br>
            <a:br>
              <a:rPr lang="en-GB" dirty="0"/>
            </a:br>
            <a:endParaRPr lang="en-KE" dirty="0"/>
          </a:p>
        </p:txBody>
      </p:sp>
    </p:spTree>
    <p:extLst>
      <p:ext uri="{BB962C8B-B14F-4D97-AF65-F5344CB8AC3E}">
        <p14:creationId xmlns:p14="http://schemas.microsoft.com/office/powerpoint/2010/main" val="2023185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4C4BC-3CB6-4972-6A45-0A0D69A5BA8A}"/>
              </a:ext>
            </a:extLst>
          </p:cNvPr>
          <p:cNvSpPr>
            <a:spLocks noGrp="1"/>
          </p:cNvSpPr>
          <p:nvPr>
            <p:ph type="title"/>
          </p:nvPr>
        </p:nvSpPr>
        <p:spPr/>
        <p:txBody>
          <a:bodyPr>
            <a:normAutofit/>
          </a:bodyPr>
          <a:lstStyle/>
          <a:p>
            <a:r>
              <a:rPr lang="en-GB" sz="3600" b="1" i="0" u="none" strike="noStrike" dirty="0">
                <a:solidFill>
                  <a:srgbClr val="000000"/>
                </a:solidFill>
                <a:effectLst/>
                <a:latin typeface="Arial" panose="020B0604020202020204" pitchFamily="34" charset="0"/>
              </a:rPr>
              <a:t>VALUE PROPOSITION:</a:t>
            </a:r>
            <a:endParaRPr lang="en-KE" sz="7200" dirty="0"/>
          </a:p>
        </p:txBody>
      </p:sp>
      <p:sp>
        <p:nvSpPr>
          <p:cNvPr id="3" name="Content Placeholder 2">
            <a:extLst>
              <a:ext uri="{FF2B5EF4-FFF2-40B4-BE49-F238E27FC236}">
                <a16:creationId xmlns:a16="http://schemas.microsoft.com/office/drawing/2014/main" id="{071F4338-8A5B-C1B7-FE8E-2BE365CCF27D}"/>
              </a:ext>
            </a:extLst>
          </p:cNvPr>
          <p:cNvSpPr>
            <a:spLocks noGrp="1"/>
          </p:cNvSpPr>
          <p:nvPr>
            <p:ph idx="1"/>
          </p:nvPr>
        </p:nvSpPr>
        <p:spPr/>
        <p:txBody>
          <a:bodyPr/>
          <a:lstStyle/>
          <a:p>
            <a:r>
              <a:rPr lang="en-GB" sz="1800" b="1" i="0" u="none" strike="noStrike" dirty="0">
                <a:solidFill>
                  <a:srgbClr val="000000"/>
                </a:solidFill>
                <a:effectLst/>
                <a:latin typeface="Arial" panose="020B0604020202020204" pitchFamily="34" charset="0"/>
              </a:rPr>
              <a:t>Seamless Communication:</a:t>
            </a:r>
          </a:p>
          <a:p>
            <a:r>
              <a:rPr lang="en-GB" sz="1800" b="1" i="0" u="none" strike="noStrike" dirty="0">
                <a:solidFill>
                  <a:srgbClr val="000000"/>
                </a:solidFill>
                <a:effectLst/>
                <a:latin typeface="Arial" panose="020B0604020202020204" pitchFamily="34" charset="0"/>
              </a:rPr>
              <a:t>Enhanced Collaboration:</a:t>
            </a:r>
            <a:endParaRPr lang="en-GB" sz="1800" b="1" dirty="0">
              <a:solidFill>
                <a:srgbClr val="000000"/>
              </a:solidFill>
              <a:latin typeface="Arial" panose="020B0604020202020204" pitchFamily="34" charset="0"/>
            </a:endParaRPr>
          </a:p>
          <a:p>
            <a:r>
              <a:rPr lang="en-GB" sz="1800" b="1" i="0" u="none" strike="noStrike" dirty="0">
                <a:solidFill>
                  <a:srgbClr val="000000"/>
                </a:solidFill>
                <a:effectLst/>
                <a:latin typeface="Arial" panose="020B0604020202020204" pitchFamily="34" charset="0"/>
              </a:rPr>
              <a:t>Inclusive Community Building:</a:t>
            </a:r>
          </a:p>
          <a:p>
            <a:r>
              <a:rPr lang="en-GB" sz="1800" b="1" i="0" u="none" strike="noStrike" dirty="0">
                <a:solidFill>
                  <a:srgbClr val="000000"/>
                </a:solidFill>
                <a:effectLst/>
                <a:latin typeface="Arial" panose="020B0604020202020204" pitchFamily="34" charset="0"/>
              </a:rPr>
              <a:t>Safety and Support:</a:t>
            </a:r>
            <a:endParaRPr lang="en-KE" dirty="0"/>
          </a:p>
        </p:txBody>
      </p:sp>
    </p:spTree>
    <p:extLst>
      <p:ext uri="{BB962C8B-B14F-4D97-AF65-F5344CB8AC3E}">
        <p14:creationId xmlns:p14="http://schemas.microsoft.com/office/powerpoint/2010/main" val="2826961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79B49-7EDD-B43E-A257-13C2A5A98027}"/>
              </a:ext>
            </a:extLst>
          </p:cNvPr>
          <p:cNvSpPr>
            <a:spLocks noGrp="1"/>
          </p:cNvSpPr>
          <p:nvPr>
            <p:ph type="title"/>
          </p:nvPr>
        </p:nvSpPr>
        <p:spPr/>
        <p:txBody>
          <a:bodyPr/>
          <a:lstStyle/>
          <a:p>
            <a:r>
              <a:rPr lang="en-GB" dirty="0"/>
              <a:t>REVENUE MODEL</a:t>
            </a:r>
            <a:endParaRPr lang="en-KE" dirty="0"/>
          </a:p>
        </p:txBody>
      </p:sp>
      <p:sp>
        <p:nvSpPr>
          <p:cNvPr id="3" name="Content Placeholder 2">
            <a:extLst>
              <a:ext uri="{FF2B5EF4-FFF2-40B4-BE49-F238E27FC236}">
                <a16:creationId xmlns:a16="http://schemas.microsoft.com/office/drawing/2014/main" id="{8B011DD6-AB08-D020-314E-F41176723173}"/>
              </a:ext>
            </a:extLst>
          </p:cNvPr>
          <p:cNvSpPr>
            <a:spLocks noGrp="1"/>
          </p:cNvSpPr>
          <p:nvPr>
            <p:ph idx="1"/>
          </p:nvPr>
        </p:nvSpPr>
        <p:spPr/>
        <p:txBody>
          <a:bodyPr/>
          <a:lstStyle/>
          <a:p>
            <a:r>
              <a:rPr lang="en-GB" sz="1800" b="1" i="0" u="none" strike="noStrike" dirty="0">
                <a:solidFill>
                  <a:srgbClr val="000000"/>
                </a:solidFill>
                <a:effectLst/>
                <a:latin typeface="Arial" panose="020B0604020202020204" pitchFamily="34" charset="0"/>
              </a:rPr>
              <a:t>1. Commission on Donations and Crowdfunding</a:t>
            </a:r>
          </a:p>
          <a:p>
            <a:pPr rtl="0">
              <a:spcBef>
                <a:spcPts val="0"/>
              </a:spcBef>
              <a:spcAft>
                <a:spcPts val="0"/>
              </a:spcAft>
            </a:pPr>
            <a:r>
              <a:rPr lang="en-GB" sz="1800" b="0" i="0" u="none" strike="noStrike" dirty="0">
                <a:solidFill>
                  <a:srgbClr val="000000"/>
                </a:solidFill>
                <a:effectLst/>
                <a:latin typeface="Arial" panose="020B0604020202020204" pitchFamily="34" charset="0"/>
              </a:rPr>
              <a:t>   - Description: Charge a small percentage fee on each donation made through the platform. This is a common model used by crowdfunding sites like GoFundMe and Kickstarter.</a:t>
            </a:r>
            <a:endParaRPr lang="en-GB" b="0" dirty="0">
              <a:effectLst/>
            </a:endParaRPr>
          </a:p>
          <a:p>
            <a:pPr rtl="0">
              <a:spcBef>
                <a:spcPts val="0"/>
              </a:spcBef>
              <a:spcAft>
                <a:spcPts val="0"/>
              </a:spcAft>
            </a:pPr>
            <a:r>
              <a:rPr lang="en-GB" sz="1800" b="0" i="0" u="none" strike="noStrike" dirty="0">
                <a:solidFill>
                  <a:srgbClr val="000000"/>
                </a:solidFill>
                <a:effectLst/>
                <a:latin typeface="Arial" panose="020B0604020202020204" pitchFamily="34" charset="0"/>
              </a:rPr>
              <a:t>   - Implementation: Set a commission rate (e.g., 2-5%) on funds raised. Ensure transparency by clearly stating this fee during the donation process.</a:t>
            </a:r>
            <a:endParaRPr lang="en-GB" b="0" dirty="0">
              <a:effectLst/>
            </a:endParaRPr>
          </a:p>
          <a:p>
            <a:pPr marL="0" indent="0">
              <a:buNone/>
            </a:pPr>
            <a:endParaRPr lang="en-GB" dirty="0"/>
          </a:p>
          <a:p>
            <a:pPr rtl="0">
              <a:spcBef>
                <a:spcPts val="0"/>
              </a:spcBef>
              <a:spcAft>
                <a:spcPts val="0"/>
              </a:spcAft>
            </a:pPr>
            <a:r>
              <a:rPr lang="en-GB" sz="1800" b="1" i="0" u="none" strike="noStrike" dirty="0">
                <a:solidFill>
                  <a:srgbClr val="000000"/>
                </a:solidFill>
                <a:effectLst/>
                <a:latin typeface="Arial" panose="020B0604020202020204" pitchFamily="34" charset="0"/>
              </a:rPr>
              <a:t>7. Corporate Partnerships</a:t>
            </a:r>
            <a:endParaRPr lang="en-GB" b="0" dirty="0">
              <a:effectLst/>
            </a:endParaRPr>
          </a:p>
          <a:p>
            <a:pPr rtl="0">
              <a:spcBef>
                <a:spcPts val="0"/>
              </a:spcBef>
              <a:spcAft>
                <a:spcPts val="0"/>
              </a:spcAft>
            </a:pPr>
            <a:r>
              <a:rPr lang="en-GB" sz="1800" b="0" i="0" u="none" strike="noStrike" dirty="0">
                <a:solidFill>
                  <a:srgbClr val="000000"/>
                </a:solidFill>
                <a:effectLst/>
                <a:latin typeface="Arial" panose="020B0604020202020204" pitchFamily="34" charset="0"/>
              </a:rPr>
              <a:t>   - Description: Partner with corporations for CSR (Corporate Social Responsibility) initiatives.</a:t>
            </a:r>
            <a:endParaRPr lang="en-GB" b="0" dirty="0">
              <a:effectLst/>
            </a:endParaRPr>
          </a:p>
          <a:p>
            <a:pPr rtl="0">
              <a:spcBef>
                <a:spcPts val="0"/>
              </a:spcBef>
              <a:spcAft>
                <a:spcPts val="0"/>
              </a:spcAft>
            </a:pPr>
            <a:r>
              <a:rPr lang="en-GB" sz="1800" b="0" i="0" u="none" strike="noStrike" dirty="0">
                <a:solidFill>
                  <a:srgbClr val="000000"/>
                </a:solidFill>
                <a:effectLst/>
                <a:latin typeface="Arial" panose="020B0604020202020204" pitchFamily="34" charset="0"/>
              </a:rPr>
              <a:t>   - Implementation: Offer corporations the opportunity to fund community projects as part of their CSR programs. Provide recognition and reporting on the impact of their contributions.</a:t>
            </a:r>
            <a:endParaRPr lang="en-GB" b="0" dirty="0">
              <a:effectLst/>
            </a:endParaRPr>
          </a:p>
          <a:p>
            <a:br>
              <a:rPr lang="en-GB" dirty="0"/>
            </a:br>
            <a:endParaRPr lang="en-KE" dirty="0"/>
          </a:p>
        </p:txBody>
      </p:sp>
    </p:spTree>
    <p:extLst>
      <p:ext uri="{BB962C8B-B14F-4D97-AF65-F5344CB8AC3E}">
        <p14:creationId xmlns:p14="http://schemas.microsoft.com/office/powerpoint/2010/main" val="27651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85C9A-7BB6-AF44-0AA8-EAA70FAF5ED4}"/>
              </a:ext>
            </a:extLst>
          </p:cNvPr>
          <p:cNvSpPr>
            <a:spLocks noGrp="1"/>
          </p:cNvSpPr>
          <p:nvPr>
            <p:ph type="title"/>
          </p:nvPr>
        </p:nvSpPr>
        <p:spPr>
          <a:xfrm>
            <a:off x="838199" y="365125"/>
            <a:ext cx="10856495" cy="5827128"/>
          </a:xfrm>
        </p:spPr>
        <p:txBody>
          <a:bodyPr/>
          <a:lstStyle/>
          <a:p>
            <a:pPr rtl="0">
              <a:spcBef>
                <a:spcPts val="0"/>
              </a:spcBef>
              <a:spcAft>
                <a:spcPts val="0"/>
              </a:spcAft>
            </a:pPr>
            <a:r>
              <a:rPr lang="en-GB" sz="1800" b="1" i="0" u="none" strike="noStrike" dirty="0">
                <a:solidFill>
                  <a:srgbClr val="000000"/>
                </a:solidFill>
                <a:effectLst/>
                <a:latin typeface="Arial" panose="020B0604020202020204" pitchFamily="34" charset="0"/>
              </a:rPr>
              <a:t> 2. Subscription Plans</a:t>
            </a:r>
            <a:br>
              <a:rPr lang="en-GB" b="0" dirty="0">
                <a:effectLst/>
              </a:rPr>
            </a:br>
            <a:r>
              <a:rPr lang="en-GB" sz="1800" b="0" i="0" u="none" strike="noStrike" dirty="0">
                <a:solidFill>
                  <a:srgbClr val="000000"/>
                </a:solidFill>
                <a:effectLst/>
                <a:latin typeface="Arial" panose="020B0604020202020204" pitchFamily="34" charset="0"/>
              </a:rPr>
              <a:t>   - Description: Offer premium features or enhanced services through subscription plans.</a:t>
            </a:r>
            <a:br>
              <a:rPr lang="en-GB" b="0" dirty="0">
                <a:effectLst/>
              </a:rPr>
            </a:br>
            <a:r>
              <a:rPr lang="en-GB" sz="1800" b="0" i="0" u="none" strike="noStrike" dirty="0">
                <a:solidFill>
                  <a:srgbClr val="000000"/>
                </a:solidFill>
                <a:effectLst/>
                <a:latin typeface="Arial" panose="020B0604020202020204" pitchFamily="34" charset="0"/>
              </a:rPr>
              <a:t>   - Implementation:</a:t>
            </a:r>
            <a:br>
              <a:rPr lang="en-GB" b="0" dirty="0">
                <a:effectLst/>
              </a:rPr>
            </a:br>
            <a:r>
              <a:rPr lang="en-GB" sz="1800" b="0" i="0" u="none" strike="noStrike" dirty="0">
                <a:solidFill>
                  <a:srgbClr val="000000"/>
                </a:solidFill>
                <a:effectLst/>
                <a:latin typeface="Arial" panose="020B0604020202020204" pitchFamily="34" charset="0"/>
              </a:rPr>
              <a:t>     - Free Tier: Basic access to the platform, create and manage projects.</a:t>
            </a:r>
            <a:br>
              <a:rPr lang="en-GB" b="0" dirty="0">
                <a:effectLst/>
              </a:rPr>
            </a:br>
            <a:r>
              <a:rPr lang="en-GB" sz="1800" b="0" i="0" u="none" strike="noStrike" dirty="0">
                <a:solidFill>
                  <a:srgbClr val="000000"/>
                </a:solidFill>
                <a:effectLst/>
                <a:latin typeface="Arial" panose="020B0604020202020204" pitchFamily="34" charset="0"/>
              </a:rPr>
              <a:t>     - Premium Tier: Additional features such as advanced analytics, priority support, featured placement on the site, and additional customization options.</a:t>
            </a:r>
            <a:br>
              <a:rPr lang="en-GB" b="0" dirty="0">
                <a:effectLst/>
              </a:rPr>
            </a:br>
            <a:r>
              <a:rPr lang="en-GB" sz="1800" b="0" i="0" u="none" strike="noStrike" dirty="0">
                <a:solidFill>
                  <a:srgbClr val="000000"/>
                </a:solidFill>
                <a:effectLst/>
                <a:latin typeface="Arial" panose="020B0604020202020204" pitchFamily="34" charset="0"/>
              </a:rPr>
              <a:t>     - Enterprise Tier: Custom solutions for larger organisations or community projects, including dedicated account managers and custom reporting.</a:t>
            </a:r>
            <a:br>
              <a:rPr lang="en-GB" b="0" dirty="0">
                <a:effectLst/>
              </a:rPr>
            </a:br>
            <a:br>
              <a:rPr lang="en-GB" dirty="0"/>
            </a:br>
            <a:r>
              <a:rPr lang="en-GB" sz="1800" b="1" i="0" u="none" strike="noStrike" dirty="0">
                <a:solidFill>
                  <a:srgbClr val="000000"/>
                </a:solidFill>
                <a:effectLst/>
                <a:latin typeface="Arial" panose="020B0604020202020204" pitchFamily="34" charset="0"/>
              </a:rPr>
              <a:t> 8. Merchandise Sales</a:t>
            </a:r>
            <a:br>
              <a:rPr lang="en-GB" b="0" dirty="0">
                <a:effectLst/>
              </a:rPr>
            </a:br>
            <a:r>
              <a:rPr lang="en-GB" sz="1800" b="0" i="0" u="none" strike="noStrike" dirty="0">
                <a:solidFill>
                  <a:srgbClr val="000000"/>
                </a:solidFill>
                <a:effectLst/>
                <a:latin typeface="Arial" panose="020B0604020202020204" pitchFamily="34" charset="0"/>
              </a:rPr>
              <a:t>   - Description: Sell branded merchandise to generate additional income.</a:t>
            </a:r>
            <a:br>
              <a:rPr lang="en-GB" b="0" dirty="0">
                <a:effectLst/>
              </a:rPr>
            </a:br>
            <a:r>
              <a:rPr lang="en-GB" sz="1800" b="0" i="0" u="none" strike="noStrike" dirty="0">
                <a:solidFill>
                  <a:srgbClr val="000000"/>
                </a:solidFill>
                <a:effectLst/>
                <a:latin typeface="Arial" panose="020B0604020202020204" pitchFamily="34" charset="0"/>
              </a:rPr>
              <a:t>   - Implementation: Create and sell items like t-shirts, mugs, and bags with the platform's branding. Use proceeds to support operational costs and community projects.</a:t>
            </a:r>
            <a:br>
              <a:rPr lang="en-GB" b="0" dirty="0">
                <a:effectLst/>
              </a:rPr>
            </a:br>
            <a:br>
              <a:rPr lang="en-GB" dirty="0"/>
            </a:br>
            <a:br>
              <a:rPr lang="en-GB" dirty="0"/>
            </a:br>
            <a:endParaRPr lang="en-KE" dirty="0"/>
          </a:p>
        </p:txBody>
      </p:sp>
    </p:spTree>
    <p:extLst>
      <p:ext uri="{BB962C8B-B14F-4D97-AF65-F5344CB8AC3E}">
        <p14:creationId xmlns:p14="http://schemas.microsoft.com/office/powerpoint/2010/main" val="284500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F8067-B41F-7D64-57D2-93AC7240EC6A}"/>
              </a:ext>
            </a:extLst>
          </p:cNvPr>
          <p:cNvSpPr>
            <a:spLocks noGrp="1"/>
          </p:cNvSpPr>
          <p:nvPr>
            <p:ph type="title"/>
          </p:nvPr>
        </p:nvSpPr>
        <p:spPr>
          <a:xfrm>
            <a:off x="838199" y="365125"/>
            <a:ext cx="10936705" cy="5923380"/>
          </a:xfrm>
        </p:spPr>
        <p:txBody>
          <a:bodyPr>
            <a:normAutofit/>
          </a:bodyPr>
          <a:lstStyle/>
          <a:p>
            <a:pPr rtl="0">
              <a:spcBef>
                <a:spcPts val="0"/>
              </a:spcBef>
              <a:spcAft>
                <a:spcPts val="0"/>
              </a:spcAft>
            </a:pPr>
            <a:r>
              <a:rPr lang="en-GB" sz="1800" b="1" i="0" u="none" strike="noStrike" dirty="0">
                <a:solidFill>
                  <a:srgbClr val="000000"/>
                </a:solidFill>
                <a:effectLst/>
                <a:latin typeface="Arial" panose="020B0604020202020204" pitchFamily="34" charset="0"/>
              </a:rPr>
              <a:t> 3. Transaction Fees</a:t>
            </a:r>
            <a:br>
              <a:rPr lang="en-GB" b="0" dirty="0">
                <a:effectLst/>
              </a:rPr>
            </a:br>
            <a:r>
              <a:rPr lang="en-GB" sz="1800" b="0" i="0" u="none" strike="noStrike" dirty="0">
                <a:solidFill>
                  <a:srgbClr val="000000"/>
                </a:solidFill>
                <a:effectLst/>
                <a:latin typeface="Arial" panose="020B0604020202020204" pitchFamily="34" charset="0"/>
              </a:rPr>
              <a:t>   - Description: Implement transaction fees on resource sharing and volunteer matching services.</a:t>
            </a:r>
            <a:br>
              <a:rPr lang="en-GB" b="0" dirty="0">
                <a:effectLst/>
              </a:rPr>
            </a:br>
            <a:r>
              <a:rPr lang="en-GB" sz="1800" b="0" i="0" u="none" strike="noStrike" dirty="0">
                <a:solidFill>
                  <a:srgbClr val="000000"/>
                </a:solidFill>
                <a:effectLst/>
                <a:latin typeface="Arial" panose="020B0604020202020204" pitchFamily="34" charset="0"/>
              </a:rPr>
              <a:t>   - Implementation: Charge a small fee for each successful transaction or resource exchange facilitated through the platform. For example, a fee for borrowing equipment or securing volunteer services.</a:t>
            </a:r>
            <a:br>
              <a:rPr lang="en-GB" b="0" dirty="0">
                <a:effectLst/>
              </a:rPr>
            </a:br>
            <a:br>
              <a:rPr lang="en-GB" dirty="0"/>
            </a:br>
            <a:r>
              <a:rPr lang="en-GB" sz="1800" b="1" i="0" u="none" strike="noStrike" dirty="0">
                <a:solidFill>
                  <a:srgbClr val="000000"/>
                </a:solidFill>
                <a:effectLst/>
                <a:latin typeface="Arial" panose="020B0604020202020204" pitchFamily="34" charset="0"/>
              </a:rPr>
              <a:t>9. Consulting and Training Services</a:t>
            </a:r>
            <a:br>
              <a:rPr lang="en-GB" b="0" dirty="0">
                <a:effectLst/>
              </a:rPr>
            </a:br>
            <a:r>
              <a:rPr lang="en-GB" sz="1800" b="0" i="0" u="none" strike="noStrike" dirty="0">
                <a:solidFill>
                  <a:srgbClr val="000000"/>
                </a:solidFill>
                <a:effectLst/>
                <a:latin typeface="Arial" panose="020B0604020202020204" pitchFamily="34" charset="0"/>
              </a:rPr>
              <a:t>   - Description: Offer consulting and training services to help communities and organisations effectively use the platform and manage their projects.</a:t>
            </a:r>
            <a:br>
              <a:rPr lang="en-GB" b="0" dirty="0">
                <a:effectLst/>
              </a:rPr>
            </a:br>
            <a:r>
              <a:rPr lang="en-GB" sz="1800" b="0" i="0" u="none" strike="noStrike" dirty="0">
                <a:solidFill>
                  <a:srgbClr val="000000"/>
                </a:solidFill>
                <a:effectLst/>
                <a:latin typeface="Arial" panose="020B0604020202020204" pitchFamily="34" charset="0"/>
              </a:rPr>
              <a:t>   - Implementation: Provide workshops, webinars, and one-on-one consulting sessions for a fee. Focus on areas such as project management, fundraising strategies, and volunteer coordination.</a:t>
            </a:r>
            <a:br>
              <a:rPr lang="en-GB" b="0" dirty="0">
                <a:effectLst/>
              </a:rPr>
            </a:br>
            <a:br>
              <a:rPr lang="en-GB" dirty="0"/>
            </a:br>
            <a:endParaRPr lang="en-KE" dirty="0"/>
          </a:p>
        </p:txBody>
      </p:sp>
    </p:spTree>
    <p:extLst>
      <p:ext uri="{BB962C8B-B14F-4D97-AF65-F5344CB8AC3E}">
        <p14:creationId xmlns:p14="http://schemas.microsoft.com/office/powerpoint/2010/main" val="346532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F1C9C-CE0C-0517-D036-A8348B76D9EA}"/>
              </a:ext>
            </a:extLst>
          </p:cNvPr>
          <p:cNvSpPr>
            <a:spLocks noGrp="1"/>
          </p:cNvSpPr>
          <p:nvPr>
            <p:ph type="title"/>
          </p:nvPr>
        </p:nvSpPr>
        <p:spPr>
          <a:xfrm>
            <a:off x="838200" y="365125"/>
            <a:ext cx="10423358" cy="6067759"/>
          </a:xfrm>
        </p:spPr>
        <p:txBody>
          <a:bodyPr>
            <a:normAutofit/>
          </a:bodyPr>
          <a:lstStyle/>
          <a:p>
            <a:pPr rtl="0">
              <a:spcBef>
                <a:spcPts val="0"/>
              </a:spcBef>
              <a:spcAft>
                <a:spcPts val="0"/>
              </a:spcAft>
            </a:pPr>
            <a:r>
              <a:rPr lang="en-GB" sz="1800" b="1" i="0" u="none" strike="noStrike" dirty="0">
                <a:solidFill>
                  <a:srgbClr val="000000"/>
                </a:solidFill>
                <a:effectLst/>
                <a:latin typeface="Arial" panose="020B0604020202020204" pitchFamily="34" charset="0"/>
              </a:rPr>
              <a:t> 4. Event Management Fees</a:t>
            </a:r>
            <a:br>
              <a:rPr lang="en-GB" b="0" dirty="0">
                <a:effectLst/>
              </a:rPr>
            </a:br>
            <a:r>
              <a:rPr lang="en-GB" sz="1800" b="0" i="0" u="none" strike="noStrike" dirty="0">
                <a:solidFill>
                  <a:srgbClr val="000000"/>
                </a:solidFill>
                <a:effectLst/>
                <a:latin typeface="Arial" panose="020B0604020202020204" pitchFamily="34" charset="0"/>
              </a:rPr>
              <a:t>   - Description: Charge a fee for organising and managing fundraising events through the platform.</a:t>
            </a:r>
            <a:br>
              <a:rPr lang="en-GB" b="0" dirty="0">
                <a:effectLst/>
              </a:rPr>
            </a:br>
            <a:r>
              <a:rPr lang="en-GB" sz="1800" b="0" i="0" u="none" strike="noStrike" dirty="0">
                <a:solidFill>
                  <a:srgbClr val="000000"/>
                </a:solidFill>
                <a:effectLst/>
                <a:latin typeface="Arial" panose="020B0604020202020204" pitchFamily="34" charset="0"/>
              </a:rPr>
              <a:t>   - Implementation: Offer event management services for community fundraising activities and charge a percentage of the funds raised or a flat fee for event coordination.</a:t>
            </a:r>
            <a:br>
              <a:rPr lang="en-GB" b="0" dirty="0">
                <a:effectLst/>
              </a:rPr>
            </a:br>
            <a:br>
              <a:rPr lang="en-GB" b="0" dirty="0">
                <a:effectLst/>
              </a:rPr>
            </a:br>
            <a:r>
              <a:rPr lang="en-GB" sz="1800" b="1" i="0" u="none" strike="noStrike" dirty="0">
                <a:solidFill>
                  <a:srgbClr val="000000"/>
                </a:solidFill>
                <a:effectLst/>
                <a:latin typeface="Arial" panose="020B0604020202020204" pitchFamily="34" charset="0"/>
              </a:rPr>
              <a:t>10. Data Services</a:t>
            </a:r>
            <a:br>
              <a:rPr lang="en-GB" b="0" dirty="0">
                <a:effectLst/>
              </a:rPr>
            </a:br>
            <a:r>
              <a:rPr lang="en-GB" sz="1800" b="0" i="0" u="none" strike="noStrike" dirty="0">
                <a:solidFill>
                  <a:srgbClr val="000000"/>
                </a:solidFill>
                <a:effectLst/>
                <a:latin typeface="Arial" panose="020B0604020202020204" pitchFamily="34" charset="0"/>
              </a:rPr>
              <a:t>   - Description**: Offer anonymized data insights and reports to organisations and researchers interested in community development trends.</a:t>
            </a:r>
            <a:br>
              <a:rPr lang="en-GB" b="0" dirty="0">
                <a:effectLst/>
              </a:rPr>
            </a:br>
            <a:r>
              <a:rPr lang="en-GB" sz="1800" b="0" i="0" u="none" strike="noStrike" dirty="0">
                <a:solidFill>
                  <a:srgbClr val="000000"/>
                </a:solidFill>
                <a:effectLst/>
                <a:latin typeface="Arial" panose="020B0604020202020204" pitchFamily="34" charset="0"/>
              </a:rPr>
              <a:t>   - Implementation: Collect and analyse data from the platform's activities. Provide insights and reports for a fee, ensuring compliance with data privacy regulations.</a:t>
            </a:r>
            <a:br>
              <a:rPr lang="en-GB" b="0" dirty="0">
                <a:effectLst/>
              </a:rPr>
            </a:br>
            <a:br>
              <a:rPr lang="en-GB" dirty="0"/>
            </a:br>
            <a:br>
              <a:rPr lang="en-GB" dirty="0"/>
            </a:br>
            <a:endParaRPr lang="en-KE" dirty="0"/>
          </a:p>
        </p:txBody>
      </p:sp>
    </p:spTree>
    <p:extLst>
      <p:ext uri="{BB962C8B-B14F-4D97-AF65-F5344CB8AC3E}">
        <p14:creationId xmlns:p14="http://schemas.microsoft.com/office/powerpoint/2010/main" val="1254448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FD812-D97D-A13F-E89C-CF750E456281}"/>
              </a:ext>
            </a:extLst>
          </p:cNvPr>
          <p:cNvSpPr>
            <a:spLocks noGrp="1"/>
          </p:cNvSpPr>
          <p:nvPr>
            <p:ph type="title"/>
          </p:nvPr>
        </p:nvSpPr>
        <p:spPr>
          <a:xfrm>
            <a:off x="838200" y="365125"/>
            <a:ext cx="10728158" cy="5682749"/>
          </a:xfrm>
        </p:spPr>
        <p:txBody>
          <a:bodyPr>
            <a:normAutofit/>
          </a:bodyPr>
          <a:lstStyle/>
          <a:p>
            <a:pPr rtl="0">
              <a:spcBef>
                <a:spcPts val="0"/>
              </a:spcBef>
              <a:spcAft>
                <a:spcPts val="0"/>
              </a:spcAft>
            </a:pPr>
            <a:r>
              <a:rPr lang="en-GB" sz="1800" b="1" i="0" u="none" strike="noStrike" dirty="0">
                <a:solidFill>
                  <a:srgbClr val="000000"/>
                </a:solidFill>
                <a:effectLst/>
                <a:latin typeface="Arial" panose="020B0604020202020204" pitchFamily="34" charset="0"/>
              </a:rPr>
              <a:t>5. Advertising and Sponsorships</a:t>
            </a:r>
            <a:br>
              <a:rPr lang="en-GB" b="0" dirty="0">
                <a:effectLst/>
              </a:rPr>
            </a:br>
            <a:r>
              <a:rPr lang="en-GB" sz="1800" b="0" i="0" u="none" strike="noStrike" dirty="0">
                <a:solidFill>
                  <a:srgbClr val="000000"/>
                </a:solidFill>
                <a:effectLst/>
                <a:latin typeface="Arial" panose="020B0604020202020204" pitchFamily="34" charset="0"/>
              </a:rPr>
              <a:t>   - Description: Generate revenue through targeted advertising and sponsorships.</a:t>
            </a:r>
            <a:br>
              <a:rPr lang="en-GB" b="0" dirty="0">
                <a:effectLst/>
              </a:rPr>
            </a:br>
            <a:r>
              <a:rPr lang="en-GB" sz="1800" b="0" i="0" u="none" strike="noStrike" dirty="0">
                <a:solidFill>
                  <a:srgbClr val="000000"/>
                </a:solidFill>
                <a:effectLst/>
                <a:latin typeface="Arial" panose="020B0604020202020204" pitchFamily="34" charset="0"/>
              </a:rPr>
              <a:t>   - Implementation: Allow businesses and organisations to advertise on the platform. Offer sponsorship opportunities for specific sections of the site, such as sponsoring the crowdfunding page or volunteer matching section.</a:t>
            </a:r>
            <a:br>
              <a:rPr lang="en-GB" b="0" dirty="0">
                <a:effectLst/>
              </a:rPr>
            </a:br>
            <a:br>
              <a:rPr lang="en-GB" b="0" dirty="0">
                <a:effectLst/>
              </a:rPr>
            </a:br>
            <a:r>
              <a:rPr lang="en-GB" sz="2000" b="1" i="0" u="none" strike="noStrike" dirty="0">
                <a:solidFill>
                  <a:srgbClr val="000000"/>
                </a:solidFill>
                <a:effectLst/>
                <a:latin typeface="Arial" panose="020B0604020202020204" pitchFamily="34" charset="0"/>
              </a:rPr>
              <a:t>6. Grants and Donations</a:t>
            </a:r>
            <a:br>
              <a:rPr lang="en-GB" sz="2000" b="0" dirty="0">
                <a:effectLst/>
              </a:rPr>
            </a:br>
            <a:r>
              <a:rPr lang="en-GB" sz="2000" b="0" i="0" u="none" strike="noStrike" dirty="0">
                <a:solidFill>
                  <a:srgbClr val="000000"/>
                </a:solidFill>
                <a:effectLst/>
                <a:latin typeface="Arial" panose="020B0604020202020204" pitchFamily="34" charset="0"/>
              </a:rPr>
              <a:t>   - Description: Seek grants and donations from philanthropic organisations, government agencies, and private donors.</a:t>
            </a:r>
            <a:br>
              <a:rPr lang="en-GB" sz="2000" b="0" dirty="0">
                <a:effectLst/>
              </a:rPr>
            </a:br>
            <a:r>
              <a:rPr lang="en-GB" sz="2000" b="0" i="0" u="none" strike="noStrike" dirty="0">
                <a:solidFill>
                  <a:srgbClr val="000000"/>
                </a:solidFill>
                <a:effectLst/>
                <a:latin typeface="Arial" panose="020B0604020202020204" pitchFamily="34" charset="0"/>
              </a:rPr>
              <a:t>   - Implementation: Actively apply for grants aimed at community development, technology for good, and social impact. Create a donation page for individuals and organisations to support the platform directly</a:t>
            </a:r>
            <a:br>
              <a:rPr lang="en-GB" dirty="0"/>
            </a:br>
            <a:endParaRPr lang="en-KE" dirty="0"/>
          </a:p>
        </p:txBody>
      </p:sp>
    </p:spTree>
    <p:extLst>
      <p:ext uri="{BB962C8B-B14F-4D97-AF65-F5344CB8AC3E}">
        <p14:creationId xmlns:p14="http://schemas.microsoft.com/office/powerpoint/2010/main" val="2291619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095A6-2C41-D62C-AEC8-40C61FA4B0D4}"/>
              </a:ext>
            </a:extLst>
          </p:cNvPr>
          <p:cNvSpPr>
            <a:spLocks noGrp="1"/>
          </p:cNvSpPr>
          <p:nvPr>
            <p:ph type="title"/>
          </p:nvPr>
        </p:nvSpPr>
        <p:spPr/>
        <p:txBody>
          <a:bodyPr/>
          <a:lstStyle/>
          <a:p>
            <a:r>
              <a:rPr lang="en-GB" dirty="0"/>
              <a:t>Thank  you</a:t>
            </a:r>
            <a:endParaRPr lang="en-KE" dirty="0"/>
          </a:p>
        </p:txBody>
      </p:sp>
    </p:spTree>
    <p:extLst>
      <p:ext uri="{BB962C8B-B14F-4D97-AF65-F5344CB8AC3E}">
        <p14:creationId xmlns:p14="http://schemas.microsoft.com/office/powerpoint/2010/main" val="2425717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B1FE574-F385-D4FE-D424-F155573C27D8}"/>
              </a:ext>
            </a:extLst>
          </p:cNvPr>
          <p:cNvPicPr>
            <a:picLocks noChangeAspect="1"/>
          </p:cNvPicPr>
          <p:nvPr/>
        </p:nvPicPr>
        <p:blipFill rotWithShape="1">
          <a:blip r:embed="rId2">
            <a:duotone>
              <a:schemeClr val="bg2">
                <a:shade val="45000"/>
                <a:satMod val="135000"/>
              </a:schemeClr>
              <a:prstClr val="white"/>
            </a:duotone>
          </a:blip>
          <a:srcRect t="1573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7EA9FD-0D9B-BC3A-A48F-9E6973629F01}"/>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t>PROBLEM DEFINITION:</a:t>
            </a:r>
          </a:p>
        </p:txBody>
      </p:sp>
      <p:graphicFrame>
        <p:nvGraphicFramePr>
          <p:cNvPr id="5" name="TextBox 2">
            <a:extLst>
              <a:ext uri="{FF2B5EF4-FFF2-40B4-BE49-F238E27FC236}">
                <a16:creationId xmlns:a16="http://schemas.microsoft.com/office/drawing/2014/main" id="{970A666C-076A-EBC3-33DC-B2A55051C5EA}"/>
              </a:ext>
            </a:extLst>
          </p:cNvPr>
          <p:cNvGraphicFramePr/>
          <p:nvPr>
            <p:extLst>
              <p:ext uri="{D42A27DB-BD31-4B8C-83A1-F6EECF244321}">
                <p14:modId xmlns:p14="http://schemas.microsoft.com/office/powerpoint/2010/main" val="59681940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2837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B9D1C1E-11C3-A84B-0BBB-4BFEAE683096}"/>
              </a:ext>
            </a:extLst>
          </p:cNvPr>
          <p:cNvPicPr>
            <a:picLocks noChangeAspect="1"/>
          </p:cNvPicPr>
          <p:nvPr/>
        </p:nvPicPr>
        <p:blipFill rotWithShape="1">
          <a:blip r:embed="rId2">
            <a:duotone>
              <a:schemeClr val="bg2">
                <a:shade val="45000"/>
                <a:satMod val="135000"/>
              </a:schemeClr>
              <a:prstClr val="white"/>
            </a:duotone>
          </a:blip>
          <a:srcRect t="1573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81603-9046-9B63-985A-9537069637F5}"/>
              </a:ext>
            </a:extLst>
          </p:cNvPr>
          <p:cNvSpPr>
            <a:spLocks noGrp="1"/>
          </p:cNvSpPr>
          <p:nvPr>
            <p:ph type="title"/>
          </p:nvPr>
        </p:nvSpPr>
        <p:spPr>
          <a:xfrm>
            <a:off x="838200" y="365125"/>
            <a:ext cx="10515600" cy="1325563"/>
          </a:xfrm>
        </p:spPr>
        <p:txBody>
          <a:bodyPr>
            <a:normAutofit/>
          </a:bodyPr>
          <a:lstStyle/>
          <a:p>
            <a:r>
              <a:rPr lang="en-GB" dirty="0"/>
              <a:t>EXAMPLE OF PROBLEMS SOLVED:</a:t>
            </a:r>
            <a:endParaRPr lang="en-KE" dirty="0"/>
          </a:p>
        </p:txBody>
      </p:sp>
      <p:graphicFrame>
        <p:nvGraphicFramePr>
          <p:cNvPr id="5" name="Content Placeholder 2">
            <a:extLst>
              <a:ext uri="{FF2B5EF4-FFF2-40B4-BE49-F238E27FC236}">
                <a16:creationId xmlns:a16="http://schemas.microsoft.com/office/drawing/2014/main" id="{5F0A9641-4676-00E2-183E-93F397E7078A}"/>
              </a:ext>
            </a:extLst>
          </p:cNvPr>
          <p:cNvGraphicFramePr>
            <a:graphicFrameLocks noGrp="1"/>
          </p:cNvGraphicFramePr>
          <p:nvPr>
            <p:ph idx="1"/>
            <p:extLst>
              <p:ext uri="{D42A27DB-BD31-4B8C-83A1-F6EECF244321}">
                <p14:modId xmlns:p14="http://schemas.microsoft.com/office/powerpoint/2010/main" val="170401481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8025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7133283-151E-DBBB-0D88-CE3556C702AA}"/>
              </a:ext>
            </a:extLst>
          </p:cNvPr>
          <p:cNvSpPr>
            <a:spLocks noGrp="1"/>
          </p:cNvSpPr>
          <p:nvPr>
            <p:ph type="title"/>
          </p:nvPr>
        </p:nvSpPr>
        <p:spPr>
          <a:xfrm>
            <a:off x="1371597" y="348865"/>
            <a:ext cx="10044023" cy="877729"/>
          </a:xfrm>
        </p:spPr>
        <p:txBody>
          <a:bodyPr anchor="ctr">
            <a:normAutofit/>
          </a:bodyPr>
          <a:lstStyle/>
          <a:p>
            <a:pPr rtl="0">
              <a:spcBef>
                <a:spcPts val="0"/>
              </a:spcBef>
              <a:spcAft>
                <a:spcPts val="0"/>
              </a:spcAft>
            </a:pPr>
            <a:br>
              <a:rPr lang="en-GB" sz="1300" b="0">
                <a:solidFill>
                  <a:srgbClr val="FFFFFF"/>
                </a:solidFill>
                <a:effectLst/>
              </a:rPr>
            </a:br>
            <a:r>
              <a:rPr lang="en-GB" sz="1300" b="1" i="0" u="none" strike="noStrike">
                <a:solidFill>
                  <a:srgbClr val="FFFFFF"/>
                </a:solidFill>
                <a:effectLst/>
                <a:latin typeface="Arial" panose="020B0604020202020204" pitchFamily="34" charset="0"/>
              </a:rPr>
              <a:t>Examples of Projects</a:t>
            </a:r>
            <a:br>
              <a:rPr lang="en-GB" sz="1300" b="0">
                <a:solidFill>
                  <a:srgbClr val="FFFFFF"/>
                </a:solidFill>
                <a:effectLst/>
              </a:rPr>
            </a:br>
            <a:br>
              <a:rPr lang="en-GB" sz="1300">
                <a:solidFill>
                  <a:srgbClr val="FFFFFF"/>
                </a:solidFill>
              </a:rPr>
            </a:br>
            <a:endParaRPr lang="en-KE" sz="1300">
              <a:solidFill>
                <a:srgbClr val="FFFFFF"/>
              </a:solidFill>
            </a:endParaRPr>
          </a:p>
        </p:txBody>
      </p:sp>
      <p:graphicFrame>
        <p:nvGraphicFramePr>
          <p:cNvPr id="5" name="Content Placeholder 2">
            <a:extLst>
              <a:ext uri="{FF2B5EF4-FFF2-40B4-BE49-F238E27FC236}">
                <a16:creationId xmlns:a16="http://schemas.microsoft.com/office/drawing/2014/main" id="{D7368302-D1A0-2B17-A95A-CC53080FD7B3}"/>
              </a:ext>
            </a:extLst>
          </p:cNvPr>
          <p:cNvGraphicFramePr>
            <a:graphicFrameLocks noGrp="1"/>
          </p:cNvGraphicFramePr>
          <p:nvPr>
            <p:ph idx="1"/>
            <p:extLst>
              <p:ext uri="{D42A27DB-BD31-4B8C-83A1-F6EECF244321}">
                <p14:modId xmlns:p14="http://schemas.microsoft.com/office/powerpoint/2010/main" val="306726801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0873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C10CBC8-7837-4750-8EE9-B4C3D5048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0">
            <a:extLst>
              <a:ext uri="{FF2B5EF4-FFF2-40B4-BE49-F238E27FC236}">
                <a16:creationId xmlns:a16="http://schemas.microsoft.com/office/drawing/2014/main" id="{69014793-11D4-4A17-9261-1A2E683AD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104482" y="-5104482"/>
            <a:ext cx="1983037" cy="12192001"/>
          </a:xfrm>
          <a:custGeom>
            <a:avLst/>
            <a:gdLst>
              <a:gd name="connsiteX0" fmla="*/ 0 w 1983037"/>
              <a:gd name="connsiteY0" fmla="*/ 0 h 12192001"/>
              <a:gd name="connsiteX1" fmla="*/ 0 w 1983037"/>
              <a:gd name="connsiteY1" fmla="*/ 12192001 h 12192001"/>
              <a:gd name="connsiteX2" fmla="*/ 1945626 w 1983037"/>
              <a:gd name="connsiteY2" fmla="*/ 12192001 h 12192001"/>
              <a:gd name="connsiteX3" fmla="*/ 1914883 w 1983037"/>
              <a:gd name="connsiteY3" fmla="*/ 11926947 h 12192001"/>
              <a:gd name="connsiteX4" fmla="*/ 1887405 w 1983037"/>
              <a:gd name="connsiteY4" fmla="*/ 10882179 h 12192001"/>
              <a:gd name="connsiteX5" fmla="*/ 1955094 w 1983037"/>
              <a:gd name="connsiteY5" fmla="*/ 9717835 h 12192001"/>
              <a:gd name="connsiteX6" fmla="*/ 1955094 w 1983037"/>
              <a:gd name="connsiteY6" fmla="*/ 9338013 h 12192001"/>
              <a:gd name="connsiteX7" fmla="*/ 1947423 w 1983037"/>
              <a:gd name="connsiteY7" fmla="*/ 8936699 h 12192001"/>
              <a:gd name="connsiteX8" fmla="*/ 1949002 w 1983037"/>
              <a:gd name="connsiteY8" fmla="*/ 7709920 h 12192001"/>
              <a:gd name="connsiteX9" fmla="*/ 1930276 w 1983037"/>
              <a:gd name="connsiteY9" fmla="*/ 6277504 h 12192001"/>
              <a:gd name="connsiteX10" fmla="*/ 1954643 w 1983037"/>
              <a:gd name="connsiteY10" fmla="*/ 5307481 h 12192001"/>
              <a:gd name="connsiteX11" fmla="*/ 1944941 w 1983037"/>
              <a:gd name="connsiteY11" fmla="*/ 4949831 h 12192001"/>
              <a:gd name="connsiteX12" fmla="*/ 1961187 w 1983037"/>
              <a:gd name="connsiteY12" fmla="*/ 4137481 h 12192001"/>
              <a:gd name="connsiteX13" fmla="*/ 1964118 w 1983037"/>
              <a:gd name="connsiteY13" fmla="*/ 3194148 h 12192001"/>
              <a:gd name="connsiteX14" fmla="*/ 1914708 w 1983037"/>
              <a:gd name="connsiteY14" fmla="*/ 1979808 h 12192001"/>
              <a:gd name="connsiteX15" fmla="*/ 1949679 w 1983037"/>
              <a:gd name="connsiteY15" fmla="*/ 1443897 h 12192001"/>
              <a:gd name="connsiteX16" fmla="*/ 1942685 w 1983037"/>
              <a:gd name="connsiteY16" fmla="*/ 749860 h 12192001"/>
              <a:gd name="connsiteX17" fmla="*/ 1933706 w 1983037"/>
              <a:gd name="connsiteY17" fmla="*/ 168558 h 12192001"/>
              <a:gd name="connsiteX18" fmla="*/ 1950785 w 1983037"/>
              <a:gd name="connsiteY18" fmla="*/ 0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83037" h="12192001">
                <a:moveTo>
                  <a:pt x="0" y="0"/>
                </a:moveTo>
                <a:lnTo>
                  <a:pt x="0" y="12192001"/>
                </a:lnTo>
                <a:lnTo>
                  <a:pt x="1945626" y="12192001"/>
                </a:lnTo>
                <a:lnTo>
                  <a:pt x="1914883" y="11926947"/>
                </a:lnTo>
                <a:cubicBezTo>
                  <a:pt x="1884529" y="11579709"/>
                  <a:pt x="1881652" y="11231009"/>
                  <a:pt x="1887405" y="10882179"/>
                </a:cubicBezTo>
                <a:cubicBezTo>
                  <a:pt x="1893725" y="10493309"/>
                  <a:pt x="1911547" y="10104667"/>
                  <a:pt x="1955094" y="9717835"/>
                </a:cubicBezTo>
                <a:cubicBezTo>
                  <a:pt x="1966715" y="9591491"/>
                  <a:pt x="1966715" y="9464357"/>
                  <a:pt x="1955094" y="9338013"/>
                </a:cubicBezTo>
                <a:cubicBezTo>
                  <a:pt x="1945663" y="9204453"/>
                  <a:pt x="1943091" y="9070511"/>
                  <a:pt x="1947423" y="8936699"/>
                </a:cubicBezTo>
                <a:cubicBezTo>
                  <a:pt x="1960283" y="8527701"/>
                  <a:pt x="1930726" y="8118470"/>
                  <a:pt x="1949002" y="7709920"/>
                </a:cubicBezTo>
                <a:cubicBezTo>
                  <a:pt x="1970436" y="7231918"/>
                  <a:pt x="1945393" y="6755049"/>
                  <a:pt x="1930276" y="6277504"/>
                </a:cubicBezTo>
                <a:cubicBezTo>
                  <a:pt x="1920123" y="5954014"/>
                  <a:pt x="1913803" y="5630292"/>
                  <a:pt x="1954643" y="5307481"/>
                </a:cubicBezTo>
                <a:cubicBezTo>
                  <a:pt x="1969761" y="5188718"/>
                  <a:pt x="1956899" y="5068596"/>
                  <a:pt x="1944941" y="4949831"/>
                </a:cubicBezTo>
                <a:cubicBezTo>
                  <a:pt x="1917866" y="4678139"/>
                  <a:pt x="1932758" y="4407584"/>
                  <a:pt x="1961187" y="4137481"/>
                </a:cubicBezTo>
                <a:cubicBezTo>
                  <a:pt x="1994579" y="3823035"/>
                  <a:pt x="1984877" y="3508818"/>
                  <a:pt x="1964118" y="3194148"/>
                </a:cubicBezTo>
                <a:cubicBezTo>
                  <a:pt x="1937270" y="2789895"/>
                  <a:pt x="1903424" y="2387003"/>
                  <a:pt x="1914708" y="1979808"/>
                </a:cubicBezTo>
                <a:cubicBezTo>
                  <a:pt x="1919446" y="1800868"/>
                  <a:pt x="1935466" y="1622384"/>
                  <a:pt x="1949679" y="1443897"/>
                </a:cubicBezTo>
                <a:cubicBezTo>
                  <a:pt x="1964278" y="1212701"/>
                  <a:pt x="1961931" y="980722"/>
                  <a:pt x="1942685" y="749860"/>
                </a:cubicBezTo>
                <a:cubicBezTo>
                  <a:pt x="1929825" y="555933"/>
                  <a:pt x="1921533" y="362007"/>
                  <a:pt x="1933706" y="168558"/>
                </a:cubicBezTo>
                <a:lnTo>
                  <a:pt x="195078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1BE3B97-B3AF-95EE-6F69-6A9A5BF13716}"/>
              </a:ext>
            </a:extLst>
          </p:cNvPr>
          <p:cNvSpPr>
            <a:spLocks noGrp="1"/>
          </p:cNvSpPr>
          <p:nvPr>
            <p:ph type="title"/>
          </p:nvPr>
        </p:nvSpPr>
        <p:spPr>
          <a:xfrm>
            <a:off x="838200" y="365125"/>
            <a:ext cx="10515600" cy="1325563"/>
          </a:xfrm>
        </p:spPr>
        <p:txBody>
          <a:bodyPr>
            <a:normAutofit/>
          </a:bodyPr>
          <a:lstStyle/>
          <a:p>
            <a:r>
              <a:rPr lang="en-GB" sz="5400" b="1" i="0" u="none" strike="noStrike">
                <a:solidFill>
                  <a:srgbClr val="FFFFFF"/>
                </a:solidFill>
                <a:effectLst/>
                <a:latin typeface="Arial" panose="020B0604020202020204" pitchFamily="34" charset="0"/>
              </a:rPr>
              <a:t>SOLUTION: </a:t>
            </a:r>
            <a:endParaRPr lang="en-KE" sz="5400">
              <a:solidFill>
                <a:srgbClr val="FFFFFF"/>
              </a:solidFill>
            </a:endParaRPr>
          </a:p>
        </p:txBody>
      </p:sp>
      <p:graphicFrame>
        <p:nvGraphicFramePr>
          <p:cNvPr id="21" name="Content Placeholder 2">
            <a:extLst>
              <a:ext uri="{FF2B5EF4-FFF2-40B4-BE49-F238E27FC236}">
                <a16:creationId xmlns:a16="http://schemas.microsoft.com/office/drawing/2014/main" id="{D121D9EA-3ACC-7E27-15F4-FDAE9AA6F5D5}"/>
              </a:ext>
            </a:extLst>
          </p:cNvPr>
          <p:cNvGraphicFramePr>
            <a:graphicFrameLocks noGrp="1"/>
          </p:cNvGraphicFramePr>
          <p:nvPr>
            <p:ph idx="1"/>
            <p:extLst>
              <p:ext uri="{D42A27DB-BD31-4B8C-83A1-F6EECF244321}">
                <p14:modId xmlns:p14="http://schemas.microsoft.com/office/powerpoint/2010/main" val="1985270924"/>
              </p:ext>
            </p:extLst>
          </p:nvPr>
        </p:nvGraphicFramePr>
        <p:xfrm>
          <a:off x="838200" y="2348161"/>
          <a:ext cx="10515600" cy="38288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2939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C10CBC8-7837-4750-8EE9-B4C3D5048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9014793-11D4-4A17-9261-1A2E683AD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104482" y="-5104482"/>
            <a:ext cx="1983037" cy="12192001"/>
          </a:xfrm>
          <a:custGeom>
            <a:avLst/>
            <a:gdLst>
              <a:gd name="connsiteX0" fmla="*/ 0 w 1983037"/>
              <a:gd name="connsiteY0" fmla="*/ 0 h 12192001"/>
              <a:gd name="connsiteX1" fmla="*/ 0 w 1983037"/>
              <a:gd name="connsiteY1" fmla="*/ 12192001 h 12192001"/>
              <a:gd name="connsiteX2" fmla="*/ 1945626 w 1983037"/>
              <a:gd name="connsiteY2" fmla="*/ 12192001 h 12192001"/>
              <a:gd name="connsiteX3" fmla="*/ 1914883 w 1983037"/>
              <a:gd name="connsiteY3" fmla="*/ 11926947 h 12192001"/>
              <a:gd name="connsiteX4" fmla="*/ 1887405 w 1983037"/>
              <a:gd name="connsiteY4" fmla="*/ 10882179 h 12192001"/>
              <a:gd name="connsiteX5" fmla="*/ 1955094 w 1983037"/>
              <a:gd name="connsiteY5" fmla="*/ 9717835 h 12192001"/>
              <a:gd name="connsiteX6" fmla="*/ 1955094 w 1983037"/>
              <a:gd name="connsiteY6" fmla="*/ 9338013 h 12192001"/>
              <a:gd name="connsiteX7" fmla="*/ 1947423 w 1983037"/>
              <a:gd name="connsiteY7" fmla="*/ 8936699 h 12192001"/>
              <a:gd name="connsiteX8" fmla="*/ 1949002 w 1983037"/>
              <a:gd name="connsiteY8" fmla="*/ 7709920 h 12192001"/>
              <a:gd name="connsiteX9" fmla="*/ 1930276 w 1983037"/>
              <a:gd name="connsiteY9" fmla="*/ 6277504 h 12192001"/>
              <a:gd name="connsiteX10" fmla="*/ 1954643 w 1983037"/>
              <a:gd name="connsiteY10" fmla="*/ 5307481 h 12192001"/>
              <a:gd name="connsiteX11" fmla="*/ 1944941 w 1983037"/>
              <a:gd name="connsiteY11" fmla="*/ 4949831 h 12192001"/>
              <a:gd name="connsiteX12" fmla="*/ 1961187 w 1983037"/>
              <a:gd name="connsiteY12" fmla="*/ 4137481 h 12192001"/>
              <a:gd name="connsiteX13" fmla="*/ 1964118 w 1983037"/>
              <a:gd name="connsiteY13" fmla="*/ 3194148 h 12192001"/>
              <a:gd name="connsiteX14" fmla="*/ 1914708 w 1983037"/>
              <a:gd name="connsiteY14" fmla="*/ 1979808 h 12192001"/>
              <a:gd name="connsiteX15" fmla="*/ 1949679 w 1983037"/>
              <a:gd name="connsiteY15" fmla="*/ 1443897 h 12192001"/>
              <a:gd name="connsiteX16" fmla="*/ 1942685 w 1983037"/>
              <a:gd name="connsiteY16" fmla="*/ 749860 h 12192001"/>
              <a:gd name="connsiteX17" fmla="*/ 1933706 w 1983037"/>
              <a:gd name="connsiteY17" fmla="*/ 168558 h 12192001"/>
              <a:gd name="connsiteX18" fmla="*/ 1950785 w 1983037"/>
              <a:gd name="connsiteY18" fmla="*/ 0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83037" h="12192001">
                <a:moveTo>
                  <a:pt x="0" y="0"/>
                </a:moveTo>
                <a:lnTo>
                  <a:pt x="0" y="12192001"/>
                </a:lnTo>
                <a:lnTo>
                  <a:pt x="1945626" y="12192001"/>
                </a:lnTo>
                <a:lnTo>
                  <a:pt x="1914883" y="11926947"/>
                </a:lnTo>
                <a:cubicBezTo>
                  <a:pt x="1884529" y="11579709"/>
                  <a:pt x="1881652" y="11231009"/>
                  <a:pt x="1887405" y="10882179"/>
                </a:cubicBezTo>
                <a:cubicBezTo>
                  <a:pt x="1893725" y="10493309"/>
                  <a:pt x="1911547" y="10104667"/>
                  <a:pt x="1955094" y="9717835"/>
                </a:cubicBezTo>
                <a:cubicBezTo>
                  <a:pt x="1966715" y="9591491"/>
                  <a:pt x="1966715" y="9464357"/>
                  <a:pt x="1955094" y="9338013"/>
                </a:cubicBezTo>
                <a:cubicBezTo>
                  <a:pt x="1945663" y="9204453"/>
                  <a:pt x="1943091" y="9070511"/>
                  <a:pt x="1947423" y="8936699"/>
                </a:cubicBezTo>
                <a:cubicBezTo>
                  <a:pt x="1960283" y="8527701"/>
                  <a:pt x="1930726" y="8118470"/>
                  <a:pt x="1949002" y="7709920"/>
                </a:cubicBezTo>
                <a:cubicBezTo>
                  <a:pt x="1970436" y="7231918"/>
                  <a:pt x="1945393" y="6755049"/>
                  <a:pt x="1930276" y="6277504"/>
                </a:cubicBezTo>
                <a:cubicBezTo>
                  <a:pt x="1920123" y="5954014"/>
                  <a:pt x="1913803" y="5630292"/>
                  <a:pt x="1954643" y="5307481"/>
                </a:cubicBezTo>
                <a:cubicBezTo>
                  <a:pt x="1969761" y="5188718"/>
                  <a:pt x="1956899" y="5068596"/>
                  <a:pt x="1944941" y="4949831"/>
                </a:cubicBezTo>
                <a:cubicBezTo>
                  <a:pt x="1917866" y="4678139"/>
                  <a:pt x="1932758" y="4407584"/>
                  <a:pt x="1961187" y="4137481"/>
                </a:cubicBezTo>
                <a:cubicBezTo>
                  <a:pt x="1994579" y="3823035"/>
                  <a:pt x="1984877" y="3508818"/>
                  <a:pt x="1964118" y="3194148"/>
                </a:cubicBezTo>
                <a:cubicBezTo>
                  <a:pt x="1937270" y="2789895"/>
                  <a:pt x="1903424" y="2387003"/>
                  <a:pt x="1914708" y="1979808"/>
                </a:cubicBezTo>
                <a:cubicBezTo>
                  <a:pt x="1919446" y="1800868"/>
                  <a:pt x="1935466" y="1622384"/>
                  <a:pt x="1949679" y="1443897"/>
                </a:cubicBezTo>
                <a:cubicBezTo>
                  <a:pt x="1964278" y="1212701"/>
                  <a:pt x="1961931" y="980722"/>
                  <a:pt x="1942685" y="749860"/>
                </a:cubicBezTo>
                <a:cubicBezTo>
                  <a:pt x="1929825" y="555933"/>
                  <a:pt x="1921533" y="362007"/>
                  <a:pt x="1933706" y="168558"/>
                </a:cubicBezTo>
                <a:lnTo>
                  <a:pt x="195078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858C88-FEEC-2B80-0F7D-D26254DCA284}"/>
              </a:ext>
            </a:extLst>
          </p:cNvPr>
          <p:cNvSpPr>
            <a:spLocks noGrp="1"/>
          </p:cNvSpPr>
          <p:nvPr>
            <p:ph type="title"/>
          </p:nvPr>
        </p:nvSpPr>
        <p:spPr>
          <a:xfrm>
            <a:off x="838200" y="365125"/>
            <a:ext cx="10515600" cy="1325563"/>
          </a:xfrm>
        </p:spPr>
        <p:txBody>
          <a:bodyPr>
            <a:normAutofit/>
          </a:bodyPr>
          <a:lstStyle/>
          <a:p>
            <a:r>
              <a:rPr lang="en-GB" sz="5000" b="1" i="0" u="none" strike="noStrike">
                <a:solidFill>
                  <a:srgbClr val="FFFFFF"/>
                </a:solidFill>
                <a:effectLst/>
                <a:latin typeface="Arial" panose="020B0604020202020204" pitchFamily="34" charset="0"/>
              </a:rPr>
              <a:t>INFORMATION ARCHITECTURE</a:t>
            </a:r>
            <a:endParaRPr lang="en-KE" sz="5000">
              <a:solidFill>
                <a:srgbClr val="FFFFFF"/>
              </a:solidFill>
            </a:endParaRPr>
          </a:p>
        </p:txBody>
      </p:sp>
      <p:graphicFrame>
        <p:nvGraphicFramePr>
          <p:cNvPr id="5" name="Content Placeholder 2">
            <a:extLst>
              <a:ext uri="{FF2B5EF4-FFF2-40B4-BE49-F238E27FC236}">
                <a16:creationId xmlns:a16="http://schemas.microsoft.com/office/drawing/2014/main" id="{C7E81007-7FE9-CE3A-BA03-C05E8FA98C36}"/>
              </a:ext>
            </a:extLst>
          </p:cNvPr>
          <p:cNvGraphicFramePr>
            <a:graphicFrameLocks noGrp="1"/>
          </p:cNvGraphicFramePr>
          <p:nvPr>
            <p:ph idx="1"/>
            <p:extLst>
              <p:ext uri="{D42A27DB-BD31-4B8C-83A1-F6EECF244321}">
                <p14:modId xmlns:p14="http://schemas.microsoft.com/office/powerpoint/2010/main" val="1569327765"/>
              </p:ext>
            </p:extLst>
          </p:nvPr>
        </p:nvGraphicFramePr>
        <p:xfrm>
          <a:off x="838200" y="2348161"/>
          <a:ext cx="10515600" cy="38288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1609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5D1ADF-6117-2504-55C2-5C0F2878F36D}"/>
              </a:ext>
            </a:extLst>
          </p:cNvPr>
          <p:cNvSpPr>
            <a:spLocks noGrp="1"/>
          </p:cNvSpPr>
          <p:nvPr>
            <p:ph type="title"/>
          </p:nvPr>
        </p:nvSpPr>
        <p:spPr>
          <a:xfrm>
            <a:off x="804672" y="802955"/>
            <a:ext cx="4977976" cy="1454051"/>
          </a:xfrm>
        </p:spPr>
        <p:txBody>
          <a:bodyPr>
            <a:normAutofit/>
          </a:bodyPr>
          <a:lstStyle/>
          <a:p>
            <a:r>
              <a:rPr lang="en-GB" sz="3600">
                <a:solidFill>
                  <a:schemeClr val="tx2"/>
                </a:solidFill>
              </a:rPr>
              <a:t>SPECIFIC CONTENT OF EACH PAGE</a:t>
            </a:r>
            <a:endParaRPr lang="en-KE" sz="3600">
              <a:solidFill>
                <a:schemeClr val="tx2"/>
              </a:solidFill>
            </a:endParaRPr>
          </a:p>
        </p:txBody>
      </p:sp>
      <p:sp>
        <p:nvSpPr>
          <p:cNvPr id="3" name="Content Placeholder 2">
            <a:extLst>
              <a:ext uri="{FF2B5EF4-FFF2-40B4-BE49-F238E27FC236}">
                <a16:creationId xmlns:a16="http://schemas.microsoft.com/office/drawing/2014/main" id="{2B50D4FE-EF7F-8CB5-24E8-9153DDC05A70}"/>
              </a:ext>
            </a:extLst>
          </p:cNvPr>
          <p:cNvSpPr>
            <a:spLocks noGrp="1"/>
          </p:cNvSpPr>
          <p:nvPr>
            <p:ph idx="1"/>
          </p:nvPr>
        </p:nvSpPr>
        <p:spPr>
          <a:xfrm>
            <a:off x="804672" y="2421682"/>
            <a:ext cx="4977578" cy="3639289"/>
          </a:xfrm>
        </p:spPr>
        <p:txBody>
          <a:bodyPr anchor="ctr">
            <a:normAutofit/>
          </a:bodyPr>
          <a:lstStyle/>
          <a:p>
            <a:pPr marL="0" indent="0">
              <a:buNone/>
            </a:pPr>
            <a:r>
              <a:rPr lang="en-GB" sz="1800" b="1" i="0" u="none" strike="noStrike">
                <a:solidFill>
                  <a:schemeClr val="tx2"/>
                </a:solidFill>
                <a:effectLst/>
                <a:latin typeface="Arial" panose="020B0604020202020204" pitchFamily="34" charset="0"/>
              </a:rPr>
              <a:t>1.Home page</a:t>
            </a:r>
            <a:br>
              <a:rPr lang="en-GB" sz="1800" b="0">
                <a:solidFill>
                  <a:schemeClr val="tx2"/>
                </a:solidFill>
                <a:effectLst/>
              </a:rPr>
            </a:br>
            <a:r>
              <a:rPr lang="en-GB" sz="1800" b="0" i="0" u="none" strike="noStrike">
                <a:solidFill>
                  <a:schemeClr val="tx2"/>
                </a:solidFill>
                <a:effectLst/>
                <a:latin typeface="Arial" panose="020B0604020202020204" pitchFamily="34" charset="0"/>
              </a:rPr>
              <a:t>Introduction to the platform</a:t>
            </a:r>
            <a:br>
              <a:rPr lang="en-GB" sz="1800" b="0" i="0" u="none" strike="noStrike">
                <a:solidFill>
                  <a:schemeClr val="tx2"/>
                </a:solidFill>
                <a:effectLst/>
                <a:latin typeface="Arial" panose="020B0604020202020204" pitchFamily="34" charset="0"/>
              </a:rPr>
            </a:br>
            <a:r>
              <a:rPr lang="en-GB" sz="1800" b="0" i="0" u="none" strike="noStrike">
                <a:solidFill>
                  <a:schemeClr val="tx2"/>
                </a:solidFill>
                <a:effectLst/>
                <a:latin typeface="Arial" panose="020B0604020202020204" pitchFamily="34" charset="0"/>
              </a:rPr>
              <a:t> Highlights of ongoing projects</a:t>
            </a:r>
            <a:br>
              <a:rPr lang="en-GB" sz="1800" b="0" i="0" u="none" strike="noStrike">
                <a:solidFill>
                  <a:schemeClr val="tx2"/>
                </a:solidFill>
                <a:effectLst/>
                <a:latin typeface="Arial" panose="020B0604020202020204" pitchFamily="34" charset="0"/>
              </a:rPr>
            </a:br>
            <a:r>
              <a:rPr lang="en-GB" sz="1800" b="0" i="0" u="none" strike="noStrike">
                <a:solidFill>
                  <a:schemeClr val="tx2"/>
                </a:solidFill>
                <a:effectLst/>
                <a:latin typeface="Arial" panose="020B0604020202020204" pitchFamily="34" charset="0"/>
              </a:rPr>
              <a:t>Call to action buttons such as start a project(which involves filling a form that is submitted for approval by us) or donate now, volunteer opportunities.</a:t>
            </a:r>
            <a:br>
              <a:rPr lang="en-GB" sz="1800" b="0" i="0" u="none" strike="noStrike">
                <a:solidFill>
                  <a:schemeClr val="tx2"/>
                </a:solidFill>
                <a:effectLst/>
                <a:latin typeface="Arial" panose="020B0604020202020204" pitchFamily="34" charset="0"/>
              </a:rPr>
            </a:br>
            <a:r>
              <a:rPr lang="en-GB" sz="1800" b="0" i="0" u="none" strike="noStrike">
                <a:solidFill>
                  <a:schemeClr val="tx2"/>
                </a:solidFill>
                <a:effectLst/>
                <a:latin typeface="Arial" panose="020B0604020202020204" pitchFamily="34" charset="0"/>
              </a:rPr>
              <a:t> Sign up forms for the action button for donations and volunteering.</a:t>
            </a:r>
            <a:endParaRPr lang="en-KE" sz="1800">
              <a:solidFill>
                <a:schemeClr val="tx2"/>
              </a:solidFill>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Home">
            <a:extLst>
              <a:ext uri="{FF2B5EF4-FFF2-40B4-BE49-F238E27FC236}">
                <a16:creationId xmlns:a16="http://schemas.microsoft.com/office/drawing/2014/main" id="{4E65699C-62F2-F105-4BF1-912196AEA8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1813009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11CC2-9F82-218D-EAC1-4D5B881C3BF4}"/>
              </a:ext>
            </a:extLst>
          </p:cNvPr>
          <p:cNvSpPr>
            <a:spLocks noGrp="1"/>
          </p:cNvSpPr>
          <p:nvPr>
            <p:ph type="title"/>
          </p:nvPr>
        </p:nvSpPr>
        <p:spPr>
          <a:xfrm>
            <a:off x="838200" y="365125"/>
            <a:ext cx="10831286" cy="6024789"/>
          </a:xfrm>
        </p:spPr>
        <p:txBody>
          <a:bodyPr/>
          <a:lstStyle/>
          <a:p>
            <a:pPr rtl="0">
              <a:spcBef>
                <a:spcPts val="0"/>
              </a:spcBef>
              <a:spcAft>
                <a:spcPts val="0"/>
              </a:spcAft>
            </a:pPr>
            <a:r>
              <a:rPr lang="en-GB" sz="1800" b="1" i="0" u="none" strike="noStrike" dirty="0">
                <a:solidFill>
                  <a:srgbClr val="000000"/>
                </a:solidFill>
                <a:effectLst/>
                <a:latin typeface="Arial" panose="020B0604020202020204" pitchFamily="34" charset="0"/>
              </a:rPr>
              <a:t>2. Volunteer Matching:</a:t>
            </a:r>
            <a:br>
              <a:rPr lang="en-GB" b="0" dirty="0">
                <a:effectLst/>
              </a:rPr>
            </a:br>
            <a:r>
              <a:rPr lang="en-GB" sz="1800" b="0" i="0" u="none" strike="noStrike" dirty="0">
                <a:solidFill>
                  <a:srgbClr val="000000"/>
                </a:solidFill>
                <a:effectLst/>
                <a:latin typeface="Arial" panose="020B0604020202020204" pitchFamily="34" charset="0"/>
              </a:rPr>
              <a:t>- Allow users to create profiles indicating their skills, interests, and availability.</a:t>
            </a:r>
            <a:br>
              <a:rPr lang="en-GB" b="0" dirty="0">
                <a:effectLst/>
              </a:rPr>
            </a:br>
            <a:r>
              <a:rPr lang="en-GB" sz="1800" b="0" i="0" u="none" strike="noStrike" dirty="0">
                <a:solidFill>
                  <a:srgbClr val="000000"/>
                </a:solidFill>
                <a:effectLst/>
                <a:latin typeface="Arial" panose="020B0604020202020204" pitchFamily="34" charset="0"/>
              </a:rPr>
              <a:t>- Community projects can post volunteer opportunities, specifying the required skills and time commitments.</a:t>
            </a:r>
            <a:br>
              <a:rPr lang="en-GB" b="0" dirty="0">
                <a:effectLst/>
              </a:rPr>
            </a:br>
            <a:r>
              <a:rPr lang="en-GB" sz="1800" b="0" i="0" u="none" strike="noStrike" dirty="0">
                <a:solidFill>
                  <a:srgbClr val="000000"/>
                </a:solidFill>
                <a:effectLst/>
                <a:latin typeface="Arial" panose="020B0604020202020204" pitchFamily="34" charset="0"/>
              </a:rPr>
              <a:t>    - Utilize algorithms to match volunteers with projects that    align with their skills and interests</a:t>
            </a:r>
            <a:br>
              <a:rPr lang="en-GB" sz="1800" b="0" i="0" u="none" strike="noStrike" dirty="0">
                <a:solidFill>
                  <a:srgbClr val="000000"/>
                </a:solidFill>
                <a:effectLst/>
                <a:latin typeface="Arial" panose="020B0604020202020204" pitchFamily="34" charset="0"/>
              </a:rPr>
            </a:br>
            <a:br>
              <a:rPr lang="en-GB" b="0" dirty="0">
                <a:effectLst/>
              </a:rPr>
            </a:br>
            <a:br>
              <a:rPr lang="en-GB" dirty="0"/>
            </a:br>
            <a:endParaRPr lang="en-KE" dirty="0"/>
          </a:p>
        </p:txBody>
      </p:sp>
    </p:spTree>
    <p:extLst>
      <p:ext uri="{BB962C8B-B14F-4D97-AF65-F5344CB8AC3E}">
        <p14:creationId xmlns:p14="http://schemas.microsoft.com/office/powerpoint/2010/main" val="2896573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D33E3-E741-9878-24F9-0EC6D05A60F1}"/>
              </a:ext>
            </a:extLst>
          </p:cNvPr>
          <p:cNvSpPr>
            <a:spLocks noGrp="1"/>
          </p:cNvSpPr>
          <p:nvPr>
            <p:ph type="title"/>
          </p:nvPr>
        </p:nvSpPr>
        <p:spPr>
          <a:xfrm>
            <a:off x="838199" y="365125"/>
            <a:ext cx="10689771" cy="6003018"/>
          </a:xfrm>
        </p:spPr>
        <p:txBody>
          <a:bodyPr/>
          <a:lstStyle/>
          <a:p>
            <a:pPr rtl="0">
              <a:spcBef>
                <a:spcPts val="0"/>
              </a:spcBef>
              <a:spcAft>
                <a:spcPts val="0"/>
              </a:spcAft>
            </a:pPr>
            <a:r>
              <a:rPr lang="en-GB" sz="1800" b="1" i="0" u="none" strike="noStrike" dirty="0">
                <a:solidFill>
                  <a:srgbClr val="000000"/>
                </a:solidFill>
                <a:effectLst/>
                <a:latin typeface="Arial" panose="020B0604020202020204" pitchFamily="34" charset="0"/>
              </a:rPr>
              <a:t>2. About Us</a:t>
            </a:r>
            <a:br>
              <a:rPr lang="en-GB" b="0" dirty="0">
                <a:effectLst/>
              </a:rPr>
            </a:br>
            <a:r>
              <a:rPr lang="en-GB" sz="1800" b="0" i="0" u="none" strike="noStrike" dirty="0">
                <a:solidFill>
                  <a:srgbClr val="000000"/>
                </a:solidFill>
                <a:effectLst/>
                <a:latin typeface="Arial" panose="020B0604020202020204" pitchFamily="34" charset="0"/>
              </a:rPr>
              <a:t>     - Mission and vision statements.</a:t>
            </a:r>
            <a:br>
              <a:rPr lang="en-GB" b="0" dirty="0">
                <a:effectLst/>
              </a:rPr>
            </a:br>
            <a:r>
              <a:rPr lang="en-GB" sz="1800" b="0" i="0" u="none" strike="noStrike" dirty="0">
                <a:solidFill>
                  <a:srgbClr val="000000"/>
                </a:solidFill>
                <a:effectLst/>
                <a:latin typeface="Arial" panose="020B0604020202020204" pitchFamily="34" charset="0"/>
              </a:rPr>
              <a:t>     - Background of the organisation.</a:t>
            </a:r>
            <a:br>
              <a:rPr lang="en-GB" b="0" dirty="0">
                <a:effectLst/>
              </a:rPr>
            </a:br>
            <a:r>
              <a:rPr lang="en-GB" sz="1800" b="0" i="0" u="none" strike="noStrike" dirty="0">
                <a:solidFill>
                  <a:srgbClr val="000000"/>
                </a:solidFill>
                <a:effectLst/>
                <a:latin typeface="Arial" panose="020B0604020202020204" pitchFamily="34" charset="0"/>
              </a:rPr>
              <a:t>     - Team members and their roles.</a:t>
            </a:r>
            <a:br>
              <a:rPr lang="en-GB" b="0" dirty="0">
                <a:effectLst/>
              </a:rPr>
            </a:br>
            <a:r>
              <a:rPr lang="en-GB" sz="1800" b="0" i="0" u="none" strike="noStrike" dirty="0">
                <a:solidFill>
                  <a:srgbClr val="000000"/>
                </a:solidFill>
                <a:effectLst/>
                <a:latin typeface="Arial" panose="020B0604020202020204" pitchFamily="34" charset="0"/>
              </a:rPr>
              <a:t>     - History.</a:t>
            </a:r>
            <a:br>
              <a:rPr lang="en-GB" b="0" dirty="0">
                <a:effectLst/>
              </a:rPr>
            </a:br>
            <a:r>
              <a:rPr lang="en-GB" sz="1800" b="0" i="0" u="none" strike="noStrike" dirty="0">
                <a:solidFill>
                  <a:srgbClr val="000000"/>
                </a:solidFill>
                <a:effectLst/>
                <a:latin typeface="Arial" panose="020B0604020202020204" pitchFamily="34" charset="0"/>
              </a:rPr>
              <a:t>     - Contact information.</a:t>
            </a:r>
            <a:br>
              <a:rPr lang="en-GB" b="0" dirty="0">
                <a:effectLst/>
              </a:rPr>
            </a:br>
            <a:r>
              <a:rPr lang="en-GB" sz="1800" b="0" i="0" u="none" strike="noStrike" dirty="0">
                <a:solidFill>
                  <a:srgbClr val="000000"/>
                </a:solidFill>
                <a:effectLst/>
                <a:latin typeface="Arial" panose="020B0604020202020204" pitchFamily="34" charset="0"/>
              </a:rPr>
              <a:t>     - FAQ.</a:t>
            </a:r>
            <a:br>
              <a:rPr lang="en-GB" b="0" dirty="0">
                <a:effectLst/>
              </a:rPr>
            </a:br>
            <a:r>
              <a:rPr lang="en-GB" sz="1800" b="0" i="0" u="none" strike="noStrike" dirty="0">
                <a:solidFill>
                  <a:srgbClr val="000000"/>
                </a:solidFill>
                <a:effectLst/>
                <a:latin typeface="Arial" panose="020B0604020202020204" pitchFamily="34" charset="0"/>
              </a:rPr>
              <a:t>     - help </a:t>
            </a:r>
            <a:r>
              <a:rPr lang="en-GB" sz="1800" b="0" i="0" u="none" strike="noStrike" dirty="0" err="1">
                <a:solidFill>
                  <a:srgbClr val="000000"/>
                </a:solidFill>
                <a:effectLst/>
                <a:latin typeface="Arial" panose="020B0604020202020204" pitchFamily="34" charset="0"/>
              </a:rPr>
              <a:t>center</a:t>
            </a:r>
            <a:br>
              <a:rPr lang="en-GB" b="0" dirty="0">
                <a:effectLst/>
              </a:rPr>
            </a:br>
            <a:br>
              <a:rPr lang="en-GB" dirty="0"/>
            </a:br>
            <a:br>
              <a:rPr lang="en-GB" dirty="0"/>
            </a:br>
            <a:endParaRPr lang="en-KE" dirty="0"/>
          </a:p>
        </p:txBody>
      </p:sp>
    </p:spTree>
    <p:extLst>
      <p:ext uri="{BB962C8B-B14F-4D97-AF65-F5344CB8AC3E}">
        <p14:creationId xmlns:p14="http://schemas.microsoft.com/office/powerpoint/2010/main" val="2906539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2286D0C-CC32-4D22-AE94-7591EDF9A547}">
  <we:reference id="wa200005566" version="3.0.0.2" store="en-GB"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155</TotalTime>
  <Words>1309</Words>
  <Application>Microsoft Office PowerPoint</Application>
  <PresentationFormat>Widescreen</PresentationFormat>
  <Paragraphs>54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Aptos Display</vt:lpstr>
      <vt:lpstr>Arial</vt:lpstr>
      <vt:lpstr>Calibri</vt:lpstr>
      <vt:lpstr>Office Theme</vt:lpstr>
      <vt:lpstr>COMDEV</vt:lpstr>
      <vt:lpstr>PROBLEM DEFINITION:</vt:lpstr>
      <vt:lpstr>EXAMPLE OF PROBLEMS SOLVED:</vt:lpstr>
      <vt:lpstr> Examples of Projects  </vt:lpstr>
      <vt:lpstr>SOLUTION: </vt:lpstr>
      <vt:lpstr>INFORMATION ARCHITECTURE</vt:lpstr>
      <vt:lpstr>SPECIFIC CONTENT OF EACH PAGE</vt:lpstr>
      <vt:lpstr>2. Volunteer Matching: - Allow users to create profiles indicating their skills, interests, and availability. - Community projects can post volunteer opportunities, specifying the required skills and time commitments.     - Utilize algorithms to match volunteers with projects that    align with their skills and interests   </vt:lpstr>
      <vt:lpstr>2. About Us      - Mission and vision statements.      - Background of the organisation.      - Team members and their roles.      - History.      - Contact information.      - FAQ.      - help center   </vt:lpstr>
      <vt:lpstr>3. media   with photos and videos of completed and ongoing projects   7. Review: Detailed reports about completed projects, including statistics.  9. Shop: Contains an ecommerce for merch of our brand that can help raise funds </vt:lpstr>
      <vt:lpstr>4. Resource Sharing Page Facilitate the lending, borrowing, and donating of resources within the community. Listings of available resources: Tools, equipment, expertise. To show any gaps that are still there. Borrowing/lending terms and conditions. Arrangements for pickups or deliveries. – Here we have maybe a lorry or a van or have a form for monetary donations Resource Library: Offering downloadable resources, guides, community development, fundraising, project management, volunteering, etc. Educational Content: Articles, videos, or webinars providing insights and best practices for community-driven initiatives. </vt:lpstr>
      <vt:lpstr>8. Admin page:     -  Enable administrators to manage the platform and oversee user activities.     - Key Features:       - User management: To monitor activities, resolve disputes, And give necessary feedback.       - Content management: Approve and edit project listings, resource postings, event announcements.  </vt:lpstr>
      <vt:lpstr>VALUE PROPOSITION:</vt:lpstr>
      <vt:lpstr>REVENUE MODEL</vt:lpstr>
      <vt:lpstr> 2. Subscription Plans    - Description: Offer premium features or enhanced services through subscription plans.    - Implementation:      - Free Tier: Basic access to the platform, create and manage projects.      - Premium Tier: Additional features such as advanced analytics, priority support, featured placement on the site, and additional customization options.      - Enterprise Tier: Custom solutions for larger organisations or community projects, including dedicated account managers and custom reporting.   8. Merchandise Sales    - Description: Sell branded merchandise to generate additional income.    - Implementation: Create and sell items like t-shirts, mugs, and bags with the platform's branding. Use proceeds to support operational costs and community projects.   </vt:lpstr>
      <vt:lpstr> 3. Transaction Fees    - Description: Implement transaction fees on resource sharing and volunteer matching services.    - Implementation: Charge a small fee for each successful transaction or resource exchange facilitated through the platform. For example, a fee for borrowing equipment or securing volunteer services.  9. Consulting and Training Services    - Description: Offer consulting and training services to help communities and organisations effectively use the platform and manage their projects.    - Implementation: Provide workshops, webinars, and one-on-one consulting sessions for a fee. Focus on areas such as project management, fundraising strategies, and volunteer coordination.  </vt:lpstr>
      <vt:lpstr> 4. Event Management Fees    - Description: Charge a fee for organising and managing fundraising events through the platform.    - Implementation: Offer event management services for community fundraising activities and charge a percentage of the funds raised or a flat fee for event coordination.  10. Data Services    - Description**: Offer anonymized data insights and reports to organisations and researchers interested in community development trends.    - Implementation: Collect and analyse data from the platform's activities. Provide insights and reports for a fee, ensuring compliance with data privacy regulations.   </vt:lpstr>
      <vt:lpstr>5. Advertising and Sponsorships    - Description: Generate revenue through targeted advertising and sponsorships.    - Implementation: Allow businesses and organisations to advertise on the platform. Offer sponsorship opportunities for specific sections of the site, such as sponsoring the crowdfunding page or volunteer matching section.  6. Grants and Donations    - Description: Seek grants and donations from philanthropic organisations, government agencies, and private donors.    - Implementation: Actively apply for grants aimed at community development, technology for good, and social impact. Create a donation page for individuals and organisations to support the platform directly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COMDEV</dc:title>
  <dc:creator>Hetvi Barot</dc:creator>
  <cp:lastModifiedBy>Hetvi Barot</cp:lastModifiedBy>
  <cp:revision>1</cp:revision>
  <dcterms:created xsi:type="dcterms:W3CDTF">2024-05-22T07:34:12Z</dcterms:created>
  <dcterms:modified xsi:type="dcterms:W3CDTF">2024-05-23T16:34:22Z</dcterms:modified>
</cp:coreProperties>
</file>