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Analysis of Sentences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Number of Sentences Before Summary</c:v>
                </c:pt>
                <c:pt idx="1">
                  <c:v>Number of Sentences After Summary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300</c:v>
                </c:pt>
                <c:pt idx="1">
                  <c:v>100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Analysis of Words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Number of Words Before Summary</c:v>
                </c:pt>
                <c:pt idx="1">
                  <c:v>Number of Words After Summary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3000</c:v>
                </c:pt>
                <c:pt idx="1">
                  <c:v>300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Research Paper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Curated by Team MangoDB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457200"/>
          <a:ext cx="8229600" cy="5943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457200"/>
          <a:ext cx="8229600" cy="5943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