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62" r:id="rId6"/>
    <p:sldId id="258" r:id="rId7"/>
    <p:sldId id="270" r:id="rId8"/>
    <p:sldId id="260" r:id="rId9"/>
    <p:sldId id="263" r:id="rId10"/>
    <p:sldId id="269" r:id="rId11"/>
    <p:sldId id="272" r:id="rId12"/>
    <p:sldId id="267" r:id="rId13"/>
    <p:sldId id="271" r:id="rId14"/>
    <p:sldId id="268" r:id="rId15"/>
    <p:sldId id="273" r:id="rId16"/>
    <p:sldId id="266" r:id="rId17"/>
    <p:sldId id="274" r:id="rId18"/>
    <p:sldId id="265" r:id="rId19"/>
    <p:sldId id="275" r:id="rId20"/>
    <p:sldId id="264" r:id="rId21"/>
    <p:sldId id="279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99"/>
    <a:srgbClr val="FE9202"/>
    <a:srgbClr val="007033"/>
    <a:srgbClr val="6C1A00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>
      <p:cViewPr>
        <p:scale>
          <a:sx n="73" d="100"/>
          <a:sy n="73" d="100"/>
        </p:scale>
        <p:origin x="-744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A617F-3F90-4BCE-AAD6-A09C6857538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742EE-FCFE-4F14-849B-C465D9713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5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8022" y="577521"/>
            <a:ext cx="7787954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990099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022" y="2113635"/>
            <a:ext cx="778795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777BABED-29D1-42AA-900D-A1AC0B4A65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900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4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900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900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18312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8312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5E39C3-7456-45B2-95B5-911F1710567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indo.com/kata-kunci-dan-pengenal-identifier/" TargetMode="External"/><Relationship Id="rId2" Type="http://schemas.openxmlformats.org/officeDocument/2006/relationships/hyperlink" Target="http://www.pythonindo.com/cara-instalasi-pytho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ythonindo.com/operator-python/" TargetMode="External"/><Relationship Id="rId5" Type="http://schemas.openxmlformats.org/officeDocument/2006/relationships/hyperlink" Target="https://belajarpython.com/tutorial/tipe-data-python" TargetMode="External"/><Relationship Id="rId4" Type="http://schemas.openxmlformats.org/officeDocument/2006/relationships/hyperlink" Target="http://www.pythonindo.com/variabel-dan-tipe-data-python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739290"/>
            <a:ext cx="7787954" cy="10779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Deep Learning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Pengenalan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2419045"/>
            <a:ext cx="7787955" cy="1374345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NAMA	: HETY NURBAETI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NPM	: 57415468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KELAS	: 4IA14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33" y="186880"/>
            <a:ext cx="8246070" cy="560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Script 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0" y="586585"/>
            <a:ext cx="80486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3933" y="2634735"/>
            <a:ext cx="8246070" cy="56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Output 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0" y="2988311"/>
            <a:ext cx="8067675" cy="1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47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670" y="586585"/>
            <a:ext cx="79406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d-ID" sz="1400" b="1" dirty="0">
                <a:latin typeface="Times New Roman" pitchFamily="18" charset="0"/>
                <a:cs typeface="Times New Roman" pitchFamily="18" charset="0"/>
              </a:rPr>
              <a:t>Multi </a:t>
            </a:r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penugasan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	Kita bisa memberi nilai ke beberapa variabel secara bersamaan seperti berikut.</a:t>
            </a:r>
          </a:p>
          <a:p>
            <a:pPr algn="just"/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			x = y = z =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  <a:endParaRPr lang="id-ID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	Pada contoh di atas, kita menciptakan sebuah objek integer, yaitu bilangan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dan kemudian kita menugaskan ketiga variabel untuk menunjuk ke lokasi yang sama yang berisi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	Kita juga bisa menugaskan masing – masing variabel ke objek yang berbeda dalam sebaris perintah. Sebagai contoh:</a:t>
            </a:r>
          </a:p>
          <a:p>
            <a:pPr algn="just"/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			a, b, c =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1,34. 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Hety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“</a:t>
            </a:r>
            <a:endParaRPr lang="id-ID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	Pada contoh di atas, variabel a diberi nilai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b nilai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dan variabel c diberi nilai 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Hety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id-ID" sz="14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40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586585"/>
            <a:ext cx="8093365" cy="3663766"/>
          </a:xfrm>
        </p:spPr>
        <p:txBody>
          <a:bodyPr>
            <a:normAutofit/>
          </a:bodyPr>
          <a:lstStyle/>
          <a:p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Data Python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Data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string/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Suhu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berkoma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Dan lain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Masing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masing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unik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bandingkan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lain.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677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965" y="281175"/>
            <a:ext cx="8246070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9" y="739290"/>
            <a:ext cx="7329841" cy="418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62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7" y="739290"/>
            <a:ext cx="7329841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21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670" y="924704"/>
            <a:ext cx="79406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Operator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aritmatika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operand.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 + 3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Di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operator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2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operand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Python memiliki sejumlah operator, yaitu:</a:t>
            </a:r>
          </a:p>
          <a:p>
            <a:pPr algn="just"/>
            <a:endParaRPr lang="id-ID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Operator Aritmatika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Operator Perbandingan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Operator Penugasan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Operator Logika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Operator Bitwise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Operator Identitas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Operator Keanggotaan</a:t>
            </a:r>
            <a:endParaRPr lang="id-ID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965" y="281175"/>
            <a:ext cx="8246070" cy="61082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Operator Python</a:t>
            </a:r>
            <a:endParaRPr lang="en-US" sz="2000" b="1" dirty="0">
              <a:solidFill>
                <a:srgbClr val="99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7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81175"/>
            <a:ext cx="8246070" cy="4427291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Aritmatika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aritmatika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operator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matematika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pengurangan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perkalian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pembagian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operator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aritmatika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197405"/>
            <a:ext cx="5105400" cy="364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51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48965" y="281175"/>
            <a:ext cx="8246070" cy="44272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Perbandingan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perbandingan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operator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membandingkan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perbandingannya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True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False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tergantung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197404"/>
            <a:ext cx="5105400" cy="366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37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5" y="739290"/>
            <a:ext cx="53446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861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48965" y="281175"/>
            <a:ext cx="8246070" cy="44272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Penugasan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penugasan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operator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= 7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operator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penugasan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7 di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kanan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63" y="1197404"/>
            <a:ext cx="5133975" cy="372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62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effectLst/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2000" b="1" dirty="0" smtClean="0">
                <a:effectLst/>
                <a:latin typeface="Times New Roman" pitchFamily="18" charset="0"/>
                <a:cs typeface="Times New Roman" pitchFamily="18" charset="0"/>
              </a:rPr>
              <a:t> Python</a:t>
            </a:r>
            <a:endParaRPr lang="en-US" sz="20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891995"/>
            <a:ext cx="64293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47663"/>
            <a:ext cx="51149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77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4"/>
            <a:ext cx="8246070" cy="572644"/>
          </a:xfrm>
        </p:spPr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Referensi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739290"/>
            <a:ext cx="8246070" cy="36637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  <a:hlinkClick r:id="rId2"/>
              </a:rPr>
              <a:t>http://www.pythonindo.com/cara-instalasi-python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  <a:hlinkClick r:id="rId3"/>
              </a:rPr>
              <a:t>http://www.pythonindo.com/kata-kunci-dan-pengenal-identifier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www.pythonindo.com/variabel-dan-tipe-data-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4"/>
              </a:rPr>
              <a:t>python/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5"/>
              </a:rPr>
              <a:t>belajarpython.com/tutorial/tipe-data-python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6"/>
              </a:rPr>
              <a:t>://www.pythonindo.com/operator-python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1670" y="2571750"/>
            <a:ext cx="7940660" cy="0"/>
          </a:xfrm>
          <a:prstGeom prst="line">
            <a:avLst/>
          </a:prstGeom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2295" y="1655520"/>
            <a:ext cx="50392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Terimakasih</a:t>
            </a:r>
            <a:endParaRPr lang="en-US" b="1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0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571500"/>
            <a:ext cx="64484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571500"/>
            <a:ext cx="64484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54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/>
          <a:p>
            <a:pPr algn="just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ketikkan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cmd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“python –version”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“pip –version”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berhasil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di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instal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197405"/>
            <a:ext cx="79724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47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891995"/>
            <a:ext cx="8246070" cy="3512215"/>
          </a:xfrm>
        </p:spPr>
        <p:txBody>
          <a:bodyPr>
            <a:normAutofit/>
          </a:bodyPr>
          <a:lstStyle/>
          <a:p>
            <a:pPr algn="just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Kata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 marL="0" indent="0"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Kata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kata-kata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ditetapkan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mendefinisikan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sintaks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Kata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Keyword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case sensitive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Artinya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Sejauh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33 kata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di Python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kata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kecuali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True, False,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None.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Daftar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kata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 algn="l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effectLst/>
                <a:latin typeface="Times New Roman" pitchFamily="18" charset="0"/>
                <a:cs typeface="Times New Roman" pitchFamily="18" charset="0"/>
              </a:rPr>
              <a:t>Kata </a:t>
            </a:r>
            <a:r>
              <a:rPr lang="en-US" sz="2000" b="1" dirty="0" err="1" smtClean="0">
                <a:effectLst/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20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effectLst/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effectLst/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2000" b="1" dirty="0" smtClean="0">
                <a:effectLst/>
                <a:latin typeface="Times New Roman" pitchFamily="18" charset="0"/>
                <a:cs typeface="Times New Roman" pitchFamily="18" charset="0"/>
              </a:rPr>
              <a:t> (Identifier)</a:t>
            </a:r>
            <a:endParaRPr lang="en-US" sz="20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877160"/>
            <a:ext cx="7658100" cy="213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739289"/>
            <a:ext cx="8246070" cy="3816471"/>
          </a:xfrm>
        </p:spPr>
        <p:txBody>
          <a:bodyPr>
            <a:normAutofit/>
          </a:bodyPr>
          <a:lstStyle/>
          <a:p>
            <a:pPr algn="just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(Identifier) Python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menamai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di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Fungsinya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membedakan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entitas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Pengenal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kombinasi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(a-z)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(A-Z),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( 0-9 ),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underscore ( _ ).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namaKaryawan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bilangan_2,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jenis_kenderaan_umum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valid.</a:t>
            </a: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dimulai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1nama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invalid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nama1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valid.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Kata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spesial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!, @, %, $,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case sensitive.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dianggap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Jadi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VARIABEL,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9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1670" y="891995"/>
            <a:ext cx="7940660" cy="38176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01669" y="586584"/>
            <a:ext cx="80933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terkait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pengenal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sebaiknya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deskriptif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Walaupun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menuliskan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p = 10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tapi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menuliskannya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10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jauh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nantinya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dimaksud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underscore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camelCase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menamai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diameter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underscore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ditulis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diameter_persegi_panjang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camelCase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ditulis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diameterPersegiPanjang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044700"/>
            <a:ext cx="7940660" cy="3817625"/>
          </a:xfrm>
        </p:spPr>
        <p:txBody>
          <a:bodyPr>
            <a:normAutofit/>
          </a:bodyPr>
          <a:lstStyle/>
          <a:p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memesan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diisi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bulat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(integer),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pecahan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(float),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(string),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lain – lain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id-ID" sz="1400" b="1" dirty="0">
                <a:latin typeface="Times New Roman" pitchFamily="18" charset="0"/>
                <a:cs typeface="Times New Roman" pitchFamily="18" charset="0"/>
              </a:rPr>
              <a:t>Memberi Nilai Variabel</a:t>
            </a:r>
          </a:p>
          <a:p>
            <a:pPr marL="0" indent="0" algn="just">
              <a:buNone/>
            </a:pP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	Di python, variabel tidak perlu dideklarasikan secara eksplisit. Deklarasi atau pembuatan variabel terjadi secara otomatis pada saat kita memberi (menugaskan) suatu nilai ke variabel. Tanda sama dengan ( = ) digunakan untuk memberikan nilai ke variabel.</a:t>
            </a:r>
          </a:p>
          <a:p>
            <a:pPr marL="0" indent="0" algn="just">
              <a:buNone/>
            </a:pP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	Operand di sebelah kiri tanda = adalah nama variabel dan di sebelah kanan tanda = adalah nilai yang disimpan di dalam variabel. Sebagai contoh:</a:t>
            </a:r>
          </a:p>
          <a:p>
            <a:pPr marL="0" indent="0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effectLst/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20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effectLst/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2000" b="1" dirty="0" smtClean="0">
                <a:effectLst/>
                <a:latin typeface="Times New Roman" pitchFamily="18" charset="0"/>
                <a:cs typeface="Times New Roman" pitchFamily="18" charset="0"/>
              </a:rPr>
              <a:t> Data Python</a:t>
            </a:r>
            <a:endParaRPr lang="en-US" sz="20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2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216</Words>
  <Application>Microsoft Office PowerPoint</Application>
  <PresentationFormat>On-screen Show (16:9)</PresentationFormat>
  <Paragraphs>74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Peng. Algoritma Deep Learning (Instalasi dan Pengenalan Python)</vt:lpstr>
      <vt:lpstr>Instalasi Python</vt:lpstr>
      <vt:lpstr>PowerPoint Presentation</vt:lpstr>
      <vt:lpstr>PowerPoint Presentation</vt:lpstr>
      <vt:lpstr>PowerPoint Presentation</vt:lpstr>
      <vt:lpstr>Kata Kunci dan Pengenal (Identifier)</vt:lpstr>
      <vt:lpstr>PowerPoint Presentation</vt:lpstr>
      <vt:lpstr>PowerPoint Presentation</vt:lpstr>
      <vt:lpstr>Variabel dan Tipe Data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 :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TOSHIBA</cp:lastModifiedBy>
  <cp:revision>121</cp:revision>
  <dcterms:created xsi:type="dcterms:W3CDTF">2013-08-21T19:17:07Z</dcterms:created>
  <dcterms:modified xsi:type="dcterms:W3CDTF">2019-03-23T07:40:09Z</dcterms:modified>
</cp:coreProperties>
</file>