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9c357c3b4914e6cf4fa454561fd04935064ab3f0.png"/>
<Relationship Id="rId3" Type="http://schemas.openxmlformats.org/officeDocument/2006/relationships/image" Target="../media/74bf5ab578b93a1c57d744e62d891d700f310d94.sv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c3cf435e85df40773b5d9456b2bf3d34d9770ec.png"/>
<Relationship Id="rId3" Type="http://schemas.openxmlformats.org/officeDocument/2006/relationships/image" Target="../media/18b17a0d3287302997d33e0e4d4ff2d1d4fff764.sv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912ca6cc5a2d493e3043b2a2d7ca80c44cca421c.png"/>
<Relationship Id="rId3" Type="http://schemas.openxmlformats.org/officeDocument/2006/relationships/image" Target="../media/9f480efc38b24b6dda6411a92392da68522e8fa0.sv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1600200"/>
            <a:ext cx="3600000" cy="288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1600200"/>
            <a:ext cx="3600000" cy="288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1600200"/>
            <a:ext cx="3600000" cy="2880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2023-09-23T12:15:26Z</dcterms:modified>
  <cp:category/>
</cp:coreProperties>
</file>