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b566d5a513568882105ea989f72a40843313d58.png"/>
<Relationship Id="rId3" Type="http://schemas.openxmlformats.org/officeDocument/2006/relationships/image" Target="../media/effc1ddb6c6468f0c338399f61bb2693465dd34e.sv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26765554f99cf9f87a312faadf9daed5b3bfdbb.png"/>
<Relationship Id="rId3" Type="http://schemas.openxmlformats.org/officeDocument/2006/relationships/image" Target="../media/e7d93d503c4a6c6e571ea1d2c5b3d8d344cebe33.sv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c00dfebe01476eaff346310582c3808070f05d1.png"/>
<Relationship Id="rId3" Type="http://schemas.openxmlformats.org/officeDocument/2006/relationships/image" Target="../media/8892920170b6ae4a93eeb33a89ce0011f19ea5ae.sv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60020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60020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600200"/>
            <a:ext cx="2880000" cy="2880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2023-09-23T12:08:46Z</dcterms:modified>
  <cp:category/>
</cp:coreProperties>
</file>