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243"/>
    <p:restoredTop sz="94730"/>
  </p:normalViewPr>
  <p:slideViewPr>
    <p:cSldViewPr snapToGrid="0" snapToObjects="1">
      <p:cViewPr varScale="1">
        <p:scale>
          <a:sx n="130" d="100"/>
          <a:sy n="130" d="100"/>
        </p:scale>
        <p:origin x="1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E6CC2-C777-2041-B128-B76D2D28D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34147E-6AC5-4C46-9FA0-3AD120F50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83608-695F-C24B-9CE6-DBEE1F5A2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724D-777F-2D46-A5FC-4ACC4A1BE084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C75F5-DCBD-BA43-8ADF-FCE39E809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40C3A-013A-A74B-B0AA-FE9F6DBF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DB79C-AF67-B84D-8E2E-9F4AFB0C1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00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EFEA5-3203-C44F-835F-56DC48006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436F6C-1994-E04D-B9EC-5E794D9F9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D23D1-9BAE-A149-B686-FF3C171F8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724D-777F-2D46-A5FC-4ACC4A1BE084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8B766-E602-A945-B267-C6014C90D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F84C2-4A1B-C645-871C-895314BF1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DB79C-AF67-B84D-8E2E-9F4AFB0C1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63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D16313-050A-8F4A-8304-D4AC6FA57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0DA2F-BB56-504F-A134-C1A6DA6F2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22526-AE6A-FA4A-8CDE-B831215F7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724D-777F-2D46-A5FC-4ACC4A1BE084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877B3-8D43-9944-AA54-428C0BDD2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D4AF3-0D8F-C947-AAE9-EC36AD93C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DB79C-AF67-B84D-8E2E-9F4AFB0C1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0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B7CD2-1503-A149-8A52-C2D037203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A07B0-8FF4-204A-A657-15745830D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EF953-29EE-B14D-949E-825D5E9BD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724D-777F-2D46-A5FC-4ACC4A1BE084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CFA7D-EF3B-F444-AED9-3AA25D6B0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0D9BE-9F59-684A-8C47-6D7D24345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DB79C-AF67-B84D-8E2E-9F4AFB0C1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9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4C56-474D-9A40-9265-D6A4F274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1E4FF-5760-664A-9631-0D27505C2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D26F8-188F-7D43-A1A8-6949F46BA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724D-777F-2D46-A5FC-4ACC4A1BE084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6F476-7B4A-D841-8C45-30FC5484D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9E349-ED1E-E74B-AAC3-435B6A61C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DB79C-AF67-B84D-8E2E-9F4AFB0C1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7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7643F-5EBC-BC46-B59F-FADD877E4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D425D-E05C-F94F-A9B0-9171E328EC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2E6FD-9818-884C-B27B-30EA0ACE1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1F73F-97DB-8740-B700-9FB51677D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724D-777F-2D46-A5FC-4ACC4A1BE084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F30FB-E157-1A4C-8F3E-0E6FD0C1A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45660-5D49-D049-A81D-BB07CF059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DB79C-AF67-B84D-8E2E-9F4AFB0C1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2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F695B-1D3D-8245-A209-1ED71C6D3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C4F52-6E9B-3346-9759-D2C0AEC56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C89E8-7774-BA4B-A739-D96A719C1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AA6B73-46A6-BE45-95C6-3016FBE503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B2EF88-536A-734A-9316-839CBCD129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2A35B4-3458-9C44-B2BF-845D55DE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724D-777F-2D46-A5FC-4ACC4A1BE084}" type="datetimeFigureOut">
              <a:rPr lang="en-US" smtClean="0"/>
              <a:t>11/7/18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9133BA-8BAB-5542-8052-C80FA4251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B16E1A-D70D-A543-A2D2-E25ACCD8D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DB79C-AF67-B84D-8E2E-9F4AFB0C1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17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56847-8D06-E14D-9534-BF2A6C224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AB99BE-030E-FB4F-AEF0-2931B15DB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724D-777F-2D46-A5FC-4ACC4A1BE084}" type="datetimeFigureOut">
              <a:rPr lang="en-US" smtClean="0"/>
              <a:t>11/7/18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3BB572-D1F9-4D4E-869B-F9FDE8A2B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E096EE-A5A5-D740-9FE5-30E389D18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DB79C-AF67-B84D-8E2E-9F4AFB0C1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45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384598-4374-F246-93B5-F88EF5E1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724D-777F-2D46-A5FC-4ACC4A1BE084}" type="datetimeFigureOut">
              <a:rPr lang="en-US" smtClean="0"/>
              <a:t>11/7/18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78648B-779A-EC4D-A260-E07D621A5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10B6C-899A-174B-B2DE-67D8CBB94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DB79C-AF67-B84D-8E2E-9F4AFB0C1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50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4D754-C77B-534A-A475-E3B01412A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40263-F0DA-EE4A-B549-ADD044632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99F64-1541-7947-BA62-CBA65A594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114DF-C92D-794D-A1DE-1125037B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724D-777F-2D46-A5FC-4ACC4A1BE084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F03C1-0569-1B4D-8516-5BE68BF72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BF664-2F94-B04B-B3EC-7F72DBCE8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DB79C-AF67-B84D-8E2E-9F4AFB0C1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6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AF2C5-A47F-F04C-91E5-76D32B558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957D9C-6FD1-7B45-83DA-9BF2172190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42879-445F-7641-B60B-775183C01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5FFC82-E345-E04C-87D4-8FA3BBA7A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724D-777F-2D46-A5FC-4ACC4A1BE084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38909-5749-FC42-91CD-E67F984D0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81718-20BC-624D-AFC4-45873E50F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DB79C-AF67-B84D-8E2E-9F4AFB0C1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7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5E1CAE-3AD1-B047-AD45-B70B24EA2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97C4C-F86F-1642-8230-AF8B7424F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A07C5-101D-F745-8C30-DB4983687B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9724D-777F-2D46-A5FC-4ACC4A1BE084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5281F-12E4-9E41-AA4B-8744FA8D1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A8976-B905-FF4B-9C43-60E2FFAF5B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DB79C-AF67-B84D-8E2E-9F4AFB0C1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yoursalkid@tardis.salk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66660-BCF0-554D-8620-CB49A1AE4C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err="1"/>
              <a:t>tardis</a:t>
            </a:r>
            <a:r>
              <a:rPr lang="en-US" dirty="0"/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3800295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9DF08-AE74-C549-A1FC-0924FDD32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connect: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A6802-5482-5247-8D30-68F4C460E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Via the terminal:</a:t>
            </a:r>
          </a:p>
          <a:p>
            <a:pPr marL="0" indent="0">
              <a:buNone/>
            </a:pP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yoursalkid@tardis.salk.edu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It’ll ask you to trust the server when accessing for the 1</a:t>
            </a:r>
            <a:r>
              <a:rPr lang="en-US" baseline="30000" dirty="0"/>
              <a:t>st</a:t>
            </a:r>
            <a:r>
              <a:rPr lang="en-US" dirty="0"/>
              <a:t> time.</a:t>
            </a:r>
          </a:p>
          <a:p>
            <a:pPr marL="0" indent="0">
              <a:buNone/>
            </a:pPr>
            <a:r>
              <a:rPr lang="en-US" dirty="0"/>
              <a:t>It’ll always ask for your password.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you have not changed it yet, the password is: Just4now!123</a:t>
            </a:r>
          </a:p>
          <a:p>
            <a:pPr marL="0" indent="0">
              <a:buNone/>
            </a:pPr>
            <a:r>
              <a:rPr lang="en-US" dirty="0"/>
              <a:t>Change your password please! </a:t>
            </a:r>
          </a:p>
          <a:p>
            <a:pPr marL="0" indent="0">
              <a:buNone/>
            </a:pPr>
            <a:r>
              <a:rPr lang="en-US" dirty="0"/>
              <a:t>After login use the ‘</a:t>
            </a:r>
            <a:r>
              <a:rPr lang="en-US" dirty="0" err="1"/>
              <a:t>passwd</a:t>
            </a:r>
            <a:r>
              <a:rPr lang="en-US" dirty="0"/>
              <a:t>’ command and follow the prompts. </a:t>
            </a:r>
          </a:p>
        </p:txBody>
      </p:sp>
    </p:spTree>
    <p:extLst>
      <p:ext uri="{BB962C8B-B14F-4D97-AF65-F5344CB8AC3E}">
        <p14:creationId xmlns:p14="http://schemas.microsoft.com/office/powerpoint/2010/main" val="2006893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9DF08-AE74-C549-A1FC-0924FDD32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connect: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A6802-5482-5247-8D30-68F4C460E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</a:t>
            </a:r>
            <a:r>
              <a:rPr lang="en-US" dirty="0" err="1"/>
              <a:t>RStudio</a:t>
            </a:r>
            <a:r>
              <a:rPr lang="en-US" dirty="0"/>
              <a:t> only: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Connect via web browser:</a:t>
            </a:r>
          </a:p>
          <a:p>
            <a:pPr marL="0" indent="0">
              <a:buNone/>
            </a:pPr>
            <a:r>
              <a:rPr lang="en-US" dirty="0"/>
              <a:t>http://tardis.salk.edu:8787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your </a:t>
            </a:r>
            <a:r>
              <a:rPr lang="en-US" dirty="0" err="1"/>
              <a:t>salk</a:t>
            </a:r>
            <a:r>
              <a:rPr lang="en-US" dirty="0"/>
              <a:t> id as the username. The password will be the same you setup for the server (or Just4now!123 if you have not changed it yet).</a:t>
            </a:r>
          </a:p>
        </p:txBody>
      </p:sp>
    </p:spTree>
    <p:extLst>
      <p:ext uri="{BB962C8B-B14F-4D97-AF65-F5344CB8AC3E}">
        <p14:creationId xmlns:p14="http://schemas.microsoft.com/office/powerpoint/2010/main" val="3094694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F221E-A9AC-1A4F-B8B3-147DF5A43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 structure inside the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00CBD-9661-7142-8AAF-1778E1BB4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658"/>
            <a:ext cx="10515600" cy="481780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What you care about:</a:t>
            </a:r>
          </a:p>
          <a:p>
            <a:pPr marL="0" indent="0">
              <a:buNone/>
            </a:pPr>
            <a:r>
              <a:rPr lang="en-US" b="1" dirty="0"/>
              <a:t>Your home folder (cd ~) </a:t>
            </a:r>
          </a:p>
          <a:p>
            <a:pPr marL="0" indent="0">
              <a:buNone/>
            </a:pPr>
            <a:r>
              <a:rPr lang="en-US" dirty="0"/>
              <a:t>– you can use this to save small scripts and such, to keep your libraries (for R, python, </a:t>
            </a:r>
            <a:r>
              <a:rPr lang="en-US" dirty="0" err="1"/>
              <a:t>etc</a:t>
            </a:r>
            <a:r>
              <a:rPr lang="en-US" dirty="0"/>
              <a:t>), or to install small programs.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Your data folder (cd /data/</a:t>
            </a:r>
            <a:r>
              <a:rPr lang="en-US" b="1" dirty="0" err="1"/>
              <a:t>user_data</a:t>
            </a:r>
            <a:r>
              <a:rPr lang="en-US" b="1" dirty="0"/>
              <a:t>/</a:t>
            </a:r>
            <a:r>
              <a:rPr lang="en-US" b="1" dirty="0" err="1"/>
              <a:t>yourname</a:t>
            </a:r>
            <a:r>
              <a:rPr lang="en-US" b="1" dirty="0"/>
              <a:t>)</a:t>
            </a:r>
          </a:p>
          <a:p>
            <a:pPr>
              <a:buFontTx/>
              <a:buChar char="-"/>
            </a:pPr>
            <a:r>
              <a:rPr lang="en-US" dirty="0"/>
              <a:t>Larger data storage space for files and analysis </a:t>
            </a:r>
            <a:r>
              <a:rPr lang="en-US" dirty="0" err="1"/>
              <a:t>reults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u="sng" dirty="0"/>
              <a:t>THIS SHOULD BE TEMPORARY. THE SERVER IS NEVER BACKED UP.</a:t>
            </a:r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r>
              <a:rPr lang="en-US" dirty="0"/>
              <a:t>Notes: /data/genomes – has the genomes for STAR</a:t>
            </a:r>
          </a:p>
          <a:p>
            <a:pPr marL="0" indent="0">
              <a:buNone/>
            </a:pPr>
            <a:r>
              <a:rPr lang="en-US" dirty="0"/>
              <a:t>	/opt/scripts – has the scripts we got from igc2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548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EC1C2-C64F-2B40-81CF-F8C7B6996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256"/>
            <a:ext cx="10515600" cy="1325563"/>
          </a:xfrm>
        </p:spPr>
        <p:txBody>
          <a:bodyPr/>
          <a:lstStyle/>
          <a:p>
            <a:r>
              <a:rPr lang="en-US" dirty="0"/>
              <a:t>Adding things to the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D0FE9-7CB6-ED48-B1A1-10BB422F3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9818"/>
            <a:ext cx="10515600" cy="48209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Add the path to folder and programs you want to access to your </a:t>
            </a:r>
            <a:r>
              <a:rPr lang="en-US" b="1" dirty="0" err="1"/>
              <a:t>bash_profile</a:t>
            </a:r>
            <a:r>
              <a:rPr lang="en-US" b="1" dirty="0"/>
              <a:t>:</a:t>
            </a:r>
          </a:p>
          <a:p>
            <a:r>
              <a:rPr lang="en-US" dirty="0"/>
              <a:t>From home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cd ~</a:t>
            </a:r>
            <a:r>
              <a:rPr lang="en-US" dirty="0"/>
              <a:t>)</a:t>
            </a:r>
          </a:p>
          <a:p>
            <a:r>
              <a:rPr lang="en-US" dirty="0"/>
              <a:t>Use vi .</a:t>
            </a:r>
            <a:r>
              <a:rPr lang="en-US" dirty="0" err="1"/>
              <a:t>bash_profile</a:t>
            </a:r>
            <a:r>
              <a:rPr lang="en-US" dirty="0"/>
              <a:t> to open it</a:t>
            </a:r>
          </a:p>
          <a:p>
            <a:r>
              <a:rPr lang="en-US" dirty="0"/>
              <a:t>Then press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to edit. Find a part that looks like this: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PATH=$PATH:$HOME/.local/bin:$HOME/bin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You can add new paths by adding a : followed by the new path.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PATH=$PATH:$HOME/.local/bin:$HOME/bin: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/bin/STAR/source/:/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/share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Press Esc, then type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:save 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bash_profile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Enter.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Type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:!q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 quit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459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65AC-0EBC-0E4F-A707-AF90B99B2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find NGS script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89F0B-46FB-E243-AB39-5952EE2E1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/data/</a:t>
            </a:r>
            <a:r>
              <a:rPr lang="en-US" dirty="0" err="1"/>
              <a:t>users_data</a:t>
            </a:r>
            <a:r>
              <a:rPr lang="en-US" dirty="0"/>
              <a:t>/</a:t>
            </a:r>
            <a:r>
              <a:rPr lang="en-US" dirty="0" err="1"/>
              <a:t>Scripts_for_all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Right now there is: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one example of RNA-</a:t>
            </a:r>
            <a:r>
              <a:rPr lang="en-US" dirty="0" err="1"/>
              <a:t>seq</a:t>
            </a:r>
            <a:r>
              <a:rPr lang="en-US" dirty="0"/>
              <a:t> analysis;</a:t>
            </a:r>
          </a:p>
          <a:p>
            <a:pPr>
              <a:buFontTx/>
              <a:buChar char="-"/>
            </a:pPr>
            <a:r>
              <a:rPr lang="en-US" dirty="0"/>
              <a:t>A how to use the server document;</a:t>
            </a:r>
          </a:p>
          <a:p>
            <a:pPr>
              <a:buFontTx/>
              <a:buChar char="-"/>
            </a:pPr>
            <a:r>
              <a:rPr lang="en-US" dirty="0"/>
              <a:t>A git tutorial</a:t>
            </a:r>
          </a:p>
          <a:p>
            <a:pPr marL="0" indent="0">
              <a:buNone/>
            </a:pPr>
            <a:r>
              <a:rPr lang="en-US" dirty="0"/>
              <a:t>- More to come soon.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793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DE288AC-BA00-1541-A8EA-9A06D8434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703" y="417256"/>
            <a:ext cx="3549446" cy="18548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5C4C09-FA0A-314C-8835-D043BA7B9C7E}"/>
              </a:ext>
            </a:extLst>
          </p:cNvPr>
          <p:cNvSpPr txBox="1"/>
          <p:nvPr/>
        </p:nvSpPr>
        <p:spPr>
          <a:xfrm>
            <a:off x="5545394" y="211873"/>
            <a:ext cx="698090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Go to: </a:t>
            </a:r>
            <a:r>
              <a:rPr lang="en-US" sz="2800" dirty="0" err="1"/>
              <a:t>github.com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Create an account.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Send you username to Juliana or Swati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Search for </a:t>
            </a:r>
            <a:r>
              <a:rPr lang="en-US" sz="2800" dirty="0" err="1"/>
              <a:t>HetzerLab</a:t>
            </a:r>
            <a:r>
              <a:rPr lang="en-US" sz="2800" dirty="0"/>
              <a:t> on </a:t>
            </a:r>
            <a:r>
              <a:rPr lang="en-US" sz="2800" dirty="0" err="1"/>
              <a:t>github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Click on the users tab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Accept invitation</a:t>
            </a:r>
          </a:p>
          <a:p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C3C75C-2D6C-0841-9994-4B10092C4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51" y="2924153"/>
            <a:ext cx="6447380" cy="38453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BD6237-6BE5-674D-BC09-1F81250F577C}"/>
              </a:ext>
            </a:extLst>
          </p:cNvPr>
          <p:cNvSpPr txBox="1"/>
          <p:nvPr/>
        </p:nvSpPr>
        <p:spPr>
          <a:xfrm>
            <a:off x="6715433" y="4277668"/>
            <a:ext cx="52307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latest of all scripts will live here.</a:t>
            </a:r>
          </a:p>
          <a:p>
            <a:r>
              <a:rPr lang="en-US" sz="2800" dirty="0"/>
              <a:t>This is all open to the public, so careful.</a:t>
            </a:r>
          </a:p>
        </p:txBody>
      </p:sp>
    </p:spTree>
    <p:extLst>
      <p:ext uri="{BB962C8B-B14F-4D97-AF65-F5344CB8AC3E}">
        <p14:creationId xmlns:p14="http://schemas.microsoft.com/office/powerpoint/2010/main" val="1170468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5B8EFA6-3AC5-3E43-8EC7-37B52192546E}"/>
              </a:ext>
            </a:extLst>
          </p:cNvPr>
          <p:cNvSpPr/>
          <p:nvPr/>
        </p:nvSpPr>
        <p:spPr>
          <a:xfrm>
            <a:off x="1199535" y="1848319"/>
            <a:ext cx="1043202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Menlo" panose="020B0609030804020204" pitchFamily="49" charset="0"/>
              </a:rPr>
              <a:t># If you'd like to copy a repository that is on </a:t>
            </a:r>
            <a:r>
              <a:rPr lang="en-US" b="0" dirty="0" err="1">
                <a:effectLst/>
                <a:latin typeface="Menlo" panose="020B0609030804020204" pitchFamily="49" charset="0"/>
              </a:rPr>
              <a:t>github</a:t>
            </a:r>
            <a:r>
              <a:rPr lang="en-US" b="0" dirty="0">
                <a:effectLst/>
                <a:latin typeface="Menlo" panose="020B0609030804020204" pitchFamily="49" charset="0"/>
              </a:rPr>
              <a:t> to your computer:</a:t>
            </a:r>
          </a:p>
          <a:p>
            <a:br>
              <a:rPr lang="en-US" b="0" dirty="0">
                <a:effectLst/>
                <a:latin typeface="Menlo" panose="020B0609030804020204" pitchFamily="49" charset="0"/>
              </a:rPr>
            </a:br>
            <a:r>
              <a:rPr lang="en-US" b="0" dirty="0">
                <a:effectLst/>
                <a:latin typeface="Menlo" panose="020B0609030804020204" pitchFamily="49" charset="0"/>
              </a:rPr>
              <a:t>git clone https://</a:t>
            </a:r>
            <a:r>
              <a:rPr lang="en-US" b="0" dirty="0" err="1">
                <a:effectLst/>
                <a:latin typeface="Menlo" panose="020B0609030804020204" pitchFamily="49" charset="0"/>
              </a:rPr>
              <a:t>github.com</a:t>
            </a:r>
            <a:r>
              <a:rPr lang="en-US" b="0" dirty="0">
                <a:effectLst/>
                <a:latin typeface="Menlo" panose="020B0609030804020204" pitchFamily="49" charset="0"/>
              </a:rPr>
              <a:t>/</a:t>
            </a:r>
            <a:r>
              <a:rPr lang="en-US" b="0" dirty="0" err="1">
                <a:effectLst/>
                <a:latin typeface="Menlo" panose="020B0609030804020204" pitchFamily="49" charset="0"/>
              </a:rPr>
              <a:t>HetzerLab</a:t>
            </a:r>
            <a:r>
              <a:rPr lang="en-US" b="0" dirty="0">
                <a:effectLst/>
                <a:latin typeface="Menlo" panose="020B0609030804020204" pitchFamily="49" charset="0"/>
              </a:rPr>
              <a:t>/</a:t>
            </a:r>
            <a:r>
              <a:rPr lang="en-US" b="0" dirty="0" err="1">
                <a:effectLst/>
                <a:latin typeface="Menlo" panose="020B0609030804020204" pitchFamily="49" charset="0"/>
              </a:rPr>
              <a:t>Scripts_for_all.git</a:t>
            </a:r>
            <a:endParaRPr lang="en-US" b="0" dirty="0">
              <a:effectLst/>
              <a:latin typeface="Menlo" panose="020B0609030804020204" pitchFamily="49" charset="0"/>
            </a:endParaRPr>
          </a:p>
          <a:p>
            <a:br>
              <a:rPr lang="en-US" b="0" dirty="0">
                <a:effectLst/>
                <a:latin typeface="Menlo" panose="020B0609030804020204" pitchFamily="49" charset="0"/>
              </a:rPr>
            </a:br>
            <a:br>
              <a:rPr lang="en-US" b="0" dirty="0">
                <a:effectLst/>
                <a:latin typeface="Menlo" panose="020B0609030804020204" pitchFamily="49" charset="0"/>
              </a:rPr>
            </a:br>
            <a:r>
              <a:rPr lang="en-US" b="0" dirty="0">
                <a:effectLst/>
                <a:latin typeface="Menlo" panose="020B0609030804020204" pitchFamily="49" charset="0"/>
              </a:rPr>
              <a:t>### Most often used:</a:t>
            </a:r>
          </a:p>
          <a:p>
            <a:br>
              <a:rPr lang="en-US" b="0" dirty="0">
                <a:effectLst/>
                <a:latin typeface="Menlo" panose="020B0609030804020204" pitchFamily="49" charset="0"/>
              </a:rPr>
            </a:br>
            <a:r>
              <a:rPr lang="en-US" b="0" dirty="0">
                <a:effectLst/>
                <a:latin typeface="Menlo" panose="020B0609030804020204" pitchFamily="49" charset="0"/>
              </a:rPr>
              <a:t># Before you start </a:t>
            </a:r>
            <a:r>
              <a:rPr lang="en-US" b="0" dirty="0" err="1">
                <a:effectLst/>
                <a:latin typeface="Menlo" panose="020B0609030804020204" pitchFamily="49" charset="0"/>
              </a:rPr>
              <a:t>writting</a:t>
            </a:r>
            <a:r>
              <a:rPr lang="en-US" b="0" dirty="0">
                <a:effectLst/>
                <a:latin typeface="Menlo" panose="020B0609030804020204" pitchFamily="49" charset="0"/>
              </a:rPr>
              <a:t> new things:</a:t>
            </a:r>
          </a:p>
          <a:p>
            <a:r>
              <a:rPr lang="en-US" b="0" dirty="0">
                <a:effectLst/>
                <a:latin typeface="Menlo" panose="020B0609030804020204" pitchFamily="49" charset="0"/>
              </a:rPr>
              <a:t>git pull origin master</a:t>
            </a:r>
          </a:p>
          <a:p>
            <a:br>
              <a:rPr lang="en-US" b="0" dirty="0">
                <a:effectLst/>
                <a:latin typeface="Menlo" panose="020B0609030804020204" pitchFamily="49" charset="0"/>
              </a:rPr>
            </a:br>
            <a:r>
              <a:rPr lang="en-US" b="0" dirty="0">
                <a:effectLst/>
                <a:latin typeface="Menlo" panose="020B0609030804020204" pitchFamily="49" charset="0"/>
              </a:rPr>
              <a:t># As you make changes:</a:t>
            </a:r>
          </a:p>
          <a:p>
            <a:r>
              <a:rPr lang="en-US" b="0" dirty="0">
                <a:effectLst/>
                <a:latin typeface="Menlo" panose="020B0609030804020204" pitchFamily="49" charset="0"/>
              </a:rPr>
              <a:t>git add .</a:t>
            </a:r>
          </a:p>
          <a:p>
            <a:r>
              <a:rPr lang="en-US" b="0" dirty="0">
                <a:effectLst/>
                <a:latin typeface="Menlo" panose="020B0609030804020204" pitchFamily="49" charset="0"/>
              </a:rPr>
              <a:t>git commit -m "some description of the commit"</a:t>
            </a:r>
          </a:p>
          <a:p>
            <a:r>
              <a:rPr lang="en-US" b="0" dirty="0">
                <a:effectLst/>
                <a:latin typeface="Menlo" panose="020B0609030804020204" pitchFamily="49" charset="0"/>
              </a:rPr>
              <a:t>git push origin master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BBBCC5-9F5C-0F40-8E7A-4C78B0CFE53D}"/>
              </a:ext>
            </a:extLst>
          </p:cNvPr>
          <p:cNvSpPr txBox="1"/>
          <p:nvPr/>
        </p:nvSpPr>
        <p:spPr>
          <a:xfrm>
            <a:off x="1199535" y="639097"/>
            <a:ext cx="6636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How to use the </a:t>
            </a:r>
            <a:r>
              <a:rPr lang="en-US" sz="3200" dirty="0" err="1"/>
              <a:t>HetzerLab</a:t>
            </a:r>
            <a:r>
              <a:rPr lang="en-US" sz="3200" dirty="0"/>
              <a:t> </a:t>
            </a:r>
            <a:r>
              <a:rPr lang="en-US" sz="3200" dirty="0" err="1"/>
              <a:t>github</a:t>
            </a:r>
            <a:r>
              <a:rPr lang="en-US" sz="3200" dirty="0"/>
              <a:t> repo:</a:t>
            </a:r>
          </a:p>
        </p:txBody>
      </p:sp>
    </p:spTree>
    <p:extLst>
      <p:ext uri="{BB962C8B-B14F-4D97-AF65-F5344CB8AC3E}">
        <p14:creationId xmlns:p14="http://schemas.microsoft.com/office/powerpoint/2010/main" val="2097674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461</Words>
  <Application>Microsoft Macintosh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Menlo</vt:lpstr>
      <vt:lpstr>Office Theme</vt:lpstr>
      <vt:lpstr>Using the tardis server</vt:lpstr>
      <vt:lpstr>How to connect:</vt:lpstr>
      <vt:lpstr>How to connect:</vt:lpstr>
      <vt:lpstr>Folder structure inside the server</vt:lpstr>
      <vt:lpstr>Adding things to the PATH</vt:lpstr>
      <vt:lpstr>Where to find NGS script examples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the tardis server</dc:title>
  <dc:creator>Juliana Capitanio</dc:creator>
  <cp:lastModifiedBy>Juliana Capitanio</cp:lastModifiedBy>
  <cp:revision>10</cp:revision>
  <dcterms:created xsi:type="dcterms:W3CDTF">2018-11-07T20:26:36Z</dcterms:created>
  <dcterms:modified xsi:type="dcterms:W3CDTF">2018-11-08T00:54:02Z</dcterms:modified>
</cp:coreProperties>
</file>