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65C3-A37A-4733-9D4A-A55DA182B2AB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5AAC-B872-4AE4-916E-5562FF41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98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65C3-A37A-4733-9D4A-A55DA182B2AB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5AAC-B872-4AE4-916E-5562FF41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2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65C3-A37A-4733-9D4A-A55DA182B2AB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5AAC-B872-4AE4-916E-5562FF4183F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6525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65C3-A37A-4733-9D4A-A55DA182B2AB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5AAC-B872-4AE4-916E-5562FF41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3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65C3-A37A-4733-9D4A-A55DA182B2AB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5AAC-B872-4AE4-916E-5562FF4183F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1006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65C3-A37A-4733-9D4A-A55DA182B2AB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5AAC-B872-4AE4-916E-5562FF41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966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65C3-A37A-4733-9D4A-A55DA182B2AB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5AAC-B872-4AE4-916E-5562FF41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143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65C3-A37A-4733-9D4A-A55DA182B2AB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5AAC-B872-4AE4-916E-5562FF41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97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65C3-A37A-4733-9D4A-A55DA182B2AB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5AAC-B872-4AE4-916E-5562FF41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76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65C3-A37A-4733-9D4A-A55DA182B2AB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5AAC-B872-4AE4-916E-5562FF41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88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65C3-A37A-4733-9D4A-A55DA182B2AB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5AAC-B872-4AE4-916E-5562FF41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53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65C3-A37A-4733-9D4A-A55DA182B2AB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5AAC-B872-4AE4-916E-5562FF41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58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65C3-A37A-4733-9D4A-A55DA182B2AB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5AAC-B872-4AE4-916E-5562FF41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20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65C3-A37A-4733-9D4A-A55DA182B2AB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5AAC-B872-4AE4-916E-5562FF41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11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65C3-A37A-4733-9D4A-A55DA182B2AB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5AAC-B872-4AE4-916E-5562FF41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34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5AAC-B872-4AE4-916E-5562FF4183FE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65C3-A37A-4733-9D4A-A55DA182B2AB}" type="datetimeFigureOut">
              <a:rPr lang="en-IN" smtClean="0"/>
              <a:t>21-06-2023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14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F65C3-A37A-4733-9D4A-A55DA182B2AB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1D25AAC-B872-4AE4-916E-5562FF41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8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E2351-E622-75CC-32B1-6387DD5F16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When to use other all pretrained models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CC8E9-AF48-8F8E-A4FC-84DD09B066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271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2A2E-204E-48FB-F8B0-A4135648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ResNet</a:t>
            </a:r>
            <a:r>
              <a:rPr lang="en-IN" dirty="0"/>
              <a:t> (Residual Network):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32B37-940D-F757-9542-FFA972706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9592"/>
            <a:ext cx="8596668" cy="1125536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Image classification: </a:t>
            </a:r>
            <a:r>
              <a:rPr lang="en-US" dirty="0" err="1">
                <a:solidFill>
                  <a:schemeClr val="bg1">
                    <a:lumMod val="10000"/>
                    <a:lumOff val="90000"/>
                  </a:schemeClr>
                </a:solidFill>
              </a:rPr>
              <a:t>ResNet</a:t>
            </a: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 can be used to classify images into various categories, making it useful in applications such as content-based image retrieval, product recognition, or image organization.</a:t>
            </a:r>
            <a:endParaRPr lang="en-IN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535AF2-B50A-87B8-8AB2-D64ED253DFFE}"/>
              </a:ext>
            </a:extLst>
          </p:cNvPr>
          <p:cNvSpPr txBox="1">
            <a:spLocks/>
          </p:cNvSpPr>
          <p:nvPr/>
        </p:nvSpPr>
        <p:spPr>
          <a:xfrm>
            <a:off x="677333" y="3338512"/>
            <a:ext cx="96525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Inception (Inception-v3 or Inception-</a:t>
            </a:r>
            <a:r>
              <a:rPr lang="en-IN" dirty="0" err="1"/>
              <a:t>ResNet</a:t>
            </a:r>
            <a:r>
              <a:rPr lang="en-IN" dirty="0"/>
              <a:t>):</a:t>
            </a:r>
          </a:p>
          <a:p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2440CA-6695-CF04-6ADF-704B3916A2D0}"/>
              </a:ext>
            </a:extLst>
          </p:cNvPr>
          <p:cNvSpPr txBox="1">
            <a:spLocks/>
          </p:cNvSpPr>
          <p:nvPr/>
        </p:nvSpPr>
        <p:spPr>
          <a:xfrm>
            <a:off x="677334" y="4318004"/>
            <a:ext cx="8596668" cy="179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Fine-grained object recognition: Inception models excel at recognizing fine-grained details in images, making them suitable for tasks like identifying specific species of plants or animals.</a:t>
            </a:r>
          </a:p>
          <a:p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Visual search: Inception models can be utilized in visual search engines, enabling users to search for similar images based on visual similarity.</a:t>
            </a:r>
            <a:endParaRPr lang="en-IN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4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2A2E-204E-48FB-F8B0-A4135648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VGG (</a:t>
            </a:r>
            <a:r>
              <a:rPr lang="en-IN" dirty="0" err="1"/>
              <a:t>VGGNet</a:t>
            </a:r>
            <a:r>
              <a:rPr lang="en-IN" dirty="0"/>
              <a:t>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32B37-940D-F757-9542-FFA972706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5757"/>
            <a:ext cx="8596668" cy="1125536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Artistic style transfer: </a:t>
            </a:r>
            <a:r>
              <a:rPr lang="en-US" dirty="0" err="1">
                <a:solidFill>
                  <a:schemeClr val="bg1">
                    <a:lumMod val="10000"/>
                    <a:lumOff val="90000"/>
                  </a:schemeClr>
                </a:solidFill>
              </a:rPr>
              <a:t>VGGNet</a:t>
            </a: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, with its deep architecture, can be employed in artistic style transfer algorithms, allowing users to apply the style of one image to another while preserving the content.</a:t>
            </a:r>
            <a:endParaRPr lang="en-IN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535AF2-B50A-87B8-8AB2-D64ED253DFFE}"/>
              </a:ext>
            </a:extLst>
          </p:cNvPr>
          <p:cNvSpPr txBox="1">
            <a:spLocks/>
          </p:cNvSpPr>
          <p:nvPr/>
        </p:nvSpPr>
        <p:spPr>
          <a:xfrm>
            <a:off x="677334" y="2789248"/>
            <a:ext cx="96525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err="1"/>
              <a:t>MobileNet</a:t>
            </a:r>
            <a:r>
              <a:rPr lang="en-IN" dirty="0"/>
              <a:t> (MobileNetV1, MobileNetV2, MobileNetV3):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2440CA-6695-CF04-6ADF-704B3916A2D0}"/>
              </a:ext>
            </a:extLst>
          </p:cNvPr>
          <p:cNvSpPr txBox="1">
            <a:spLocks/>
          </p:cNvSpPr>
          <p:nvPr/>
        </p:nvSpPr>
        <p:spPr>
          <a:xfrm>
            <a:off x="677334" y="4318003"/>
            <a:ext cx="8596668" cy="20685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Mobile and embedded vision applications: </a:t>
            </a:r>
            <a:r>
              <a:rPr lang="en-US" dirty="0" err="1">
                <a:solidFill>
                  <a:schemeClr val="bg1">
                    <a:lumMod val="10000"/>
                    <a:lumOff val="90000"/>
                  </a:schemeClr>
                </a:solidFill>
              </a:rPr>
              <a:t>MobileNet</a:t>
            </a: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 models are specifically designed for resource-constrained devices, making them suitable for deployment on mobile phones, drones, or edge devices for applications like object detection, image recognition, or real-time video analytics.</a:t>
            </a:r>
          </a:p>
          <a:p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Augmented reality: </a:t>
            </a:r>
            <a:r>
              <a:rPr lang="en-US" dirty="0" err="1">
                <a:solidFill>
                  <a:schemeClr val="bg1">
                    <a:lumMod val="10000"/>
                    <a:lumOff val="90000"/>
                  </a:schemeClr>
                </a:solidFill>
              </a:rPr>
              <a:t>MobileNet</a:t>
            </a: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 models can be used in augmented reality (AR) applications to recognize and track objects in real-time, enabling interactive and immersive experiences.</a:t>
            </a:r>
            <a:endParaRPr lang="en-IN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87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2A2E-204E-48FB-F8B0-A4135648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EfficientNet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32B37-940D-F757-9542-FFA972706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9592"/>
            <a:ext cx="8717678" cy="112553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Efficient deployment on edge devices: </a:t>
            </a:r>
            <a:r>
              <a:rPr lang="en-US" dirty="0" err="1">
                <a:solidFill>
                  <a:schemeClr val="bg1">
                    <a:lumMod val="10000"/>
                    <a:lumOff val="90000"/>
                  </a:schemeClr>
                </a:solidFill>
              </a:rPr>
              <a:t>EfficientNet</a:t>
            </a: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 models strike a balance between accuracy and </a:t>
            </a:r>
            <a:r>
              <a:rPr lang="en-US" sz="19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efficiency</a:t>
            </a: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, making them suitable for deployment on resource-constrained edge devices, such as IoT devices or embedded systems, for applications like object recognition, smart home automation, or security systems.</a:t>
            </a:r>
            <a:endParaRPr lang="en-IN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535AF2-B50A-87B8-8AB2-D64ED253DFFE}"/>
              </a:ext>
            </a:extLst>
          </p:cNvPr>
          <p:cNvSpPr txBox="1">
            <a:spLocks/>
          </p:cNvSpPr>
          <p:nvPr/>
        </p:nvSpPr>
        <p:spPr>
          <a:xfrm>
            <a:off x="677333" y="3338512"/>
            <a:ext cx="96525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err="1"/>
              <a:t>DenseNet</a:t>
            </a:r>
            <a:r>
              <a:rPr lang="en-IN" dirty="0"/>
              <a:t> (Dense Convolutional Network):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2440CA-6695-CF04-6ADF-704B3916A2D0}"/>
              </a:ext>
            </a:extLst>
          </p:cNvPr>
          <p:cNvSpPr txBox="1">
            <a:spLocks/>
          </p:cNvSpPr>
          <p:nvPr/>
        </p:nvSpPr>
        <p:spPr>
          <a:xfrm>
            <a:off x="677334" y="4318004"/>
            <a:ext cx="8403913" cy="179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Medical image analysis: </a:t>
            </a:r>
            <a:r>
              <a:rPr lang="en-US" dirty="0" err="1">
                <a:solidFill>
                  <a:schemeClr val="bg1">
                    <a:lumMod val="10000"/>
                    <a:lumOff val="90000"/>
                  </a:schemeClr>
                </a:solidFill>
              </a:rPr>
              <a:t>DenseNet</a:t>
            </a: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 models can be utilized in medical imaging for tasks such as tumor detection, organ segmentation, or disease classification, where the dense connections aid in capturing fine-grained details in the images.</a:t>
            </a:r>
            <a:endParaRPr lang="en-IN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83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2A2E-204E-48FB-F8B0-A4135648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AlexNet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32B37-940D-F757-9542-FFA972706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9592"/>
            <a:ext cx="8448737" cy="112553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Image-based medical diagnosis: </a:t>
            </a:r>
            <a:r>
              <a:rPr lang="en-US" dirty="0" err="1">
                <a:solidFill>
                  <a:schemeClr val="bg1">
                    <a:lumMod val="10000"/>
                    <a:lumOff val="90000"/>
                  </a:schemeClr>
                </a:solidFill>
              </a:rPr>
              <a:t>AlexNet</a:t>
            </a: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 can be used in medical imaging for tasks like diagnosing diseases from radiographic images or detecting abnormalities in scans, assisting healthcare professionals in decision-making processes.</a:t>
            </a:r>
            <a:endParaRPr lang="en-IN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63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F9E01-F3A0-F70D-310C-4BD5FCDB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063" y="1757362"/>
            <a:ext cx="6829424" cy="3043237"/>
          </a:xfrm>
        </p:spPr>
        <p:txBody>
          <a:bodyPr>
            <a:normAutofit/>
          </a:bodyPr>
          <a:lstStyle/>
          <a:p>
            <a:pPr algn="ctr"/>
            <a:r>
              <a:rPr lang="en-IN" sz="8800" b="1" u="sng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55016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6">
      <a:dk1>
        <a:sysClr val="windowText" lastClr="000000"/>
      </a:dk1>
      <a:lt1>
        <a:srgbClr val="262626"/>
      </a:lt1>
      <a:dk2>
        <a:srgbClr val="212121"/>
      </a:dk2>
      <a:lt2>
        <a:srgbClr val="636363"/>
      </a:lt2>
      <a:accent1>
        <a:srgbClr val="86EBF6"/>
      </a:accent1>
      <a:accent2>
        <a:srgbClr val="F8C7BF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354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When to use other all pretrained models</vt:lpstr>
      <vt:lpstr>ResNet (Residual Network):</vt:lpstr>
      <vt:lpstr>VGG (VGGNet):</vt:lpstr>
      <vt:lpstr>EfficientNet:</vt:lpstr>
      <vt:lpstr>AlexNet: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to use other all pretrained models</dc:title>
  <dc:creator>Hetvi Patel</dc:creator>
  <cp:lastModifiedBy>Hetvi Patel</cp:lastModifiedBy>
  <cp:revision>1</cp:revision>
  <dcterms:created xsi:type="dcterms:W3CDTF">2023-06-21T15:49:20Z</dcterms:created>
  <dcterms:modified xsi:type="dcterms:W3CDTF">2023-06-21T16:22:50Z</dcterms:modified>
</cp:coreProperties>
</file>