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72" r:id="rId3"/>
    <p:sldId id="274" r:id="rId4"/>
    <p:sldId id="276" r:id="rId5"/>
    <p:sldId id="275" r:id="rId6"/>
    <p:sldId id="283" r:id="rId7"/>
    <p:sldId id="281" r:id="rId8"/>
    <p:sldId id="282" r:id="rId9"/>
    <p:sldId id="284" r:id="rId10"/>
    <p:sldId id="285" r:id="rId11"/>
    <p:sldId id="286" r:id="rId12"/>
    <p:sldId id="287" r:id="rId13"/>
    <p:sldId id="290" r:id="rId14"/>
    <p:sldId id="288" r:id="rId15"/>
    <p:sldId id="289" r:id="rId16"/>
    <p:sldId id="291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EUCLIN" initials="BH" lastIdx="2" clrIdx="0">
    <p:extLst>
      <p:ext uri="{19B8F6BF-5375-455C-9EA6-DF929625EA0E}">
        <p15:presenceInfo xmlns:p15="http://schemas.microsoft.com/office/powerpoint/2012/main" userId="Benjamin HEUC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D3E"/>
    <a:srgbClr val="14CF7D"/>
    <a:srgbClr val="1EB9C6"/>
    <a:srgbClr val="4DB091"/>
    <a:srgbClr val="E84B3C"/>
    <a:srgbClr val="EDEFF2"/>
    <a:srgbClr val="E8493A"/>
    <a:srgbClr val="0000FF"/>
    <a:srgbClr val="FF1572"/>
    <a:srgbClr val="1F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0DCA6-C2A9-4977-8F56-0AA0E9DFCD3E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58D6C-4666-4501-9314-897A4191E1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7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51D-A5B0-4FAB-B03F-77829303E749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0517-EA39-4362-A53C-627CE19DB1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1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principal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1AC103-C553-3C40-80D1-8D13FB31BDBA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80" y="6373894"/>
            <a:ext cx="1144520" cy="319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>
            <a:extLst>
              <a:ext uri="{FF2B5EF4-FFF2-40B4-BE49-F238E27FC236}">
                <a16:creationId xmlns:a16="http://schemas.microsoft.com/office/drawing/2014/main" id="{FD5B1722-3A12-174E-A05F-26BF137E02A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634" y="6342604"/>
            <a:ext cx="970924" cy="2712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E84CB8-736E-9A46-A9B2-BBFD408ED64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670" y="6189044"/>
            <a:ext cx="737620" cy="668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FA22E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panose="05000000000000000000" pitchFamily="2" charset="2"/>
        <a:buChar char="§"/>
        <a:tabLst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irad.f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fr/v2/D%C3%A9marrage-rapide-Installation-de-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-Degr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5" name="Image 4" descr="Cirad_Recherche_4cTPR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7653" y="273612"/>
            <a:ext cx="2150616" cy="84627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464AA5-171A-CC43-821A-3476C2FBD1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809" y="114353"/>
            <a:ext cx="1284346" cy="11647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49FB479-C3FA-4946-9EB5-CBE97027656C}"/>
              </a:ext>
            </a:extLst>
          </p:cNvPr>
          <p:cNvSpPr txBox="1"/>
          <p:nvPr/>
        </p:nvSpPr>
        <p:spPr>
          <a:xfrm>
            <a:off x="482809" y="4827456"/>
            <a:ext cx="81609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/>
              <a:t>C</a:t>
            </a:r>
            <a:r>
              <a:rPr lang="fr-FR" sz="5400" b="1" dirty="0"/>
              <a:t>’est quoi ce truc ?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61DF237-BAC5-4395-9B0C-003EBD878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256" y="2260451"/>
            <a:ext cx="6737487" cy="20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BB292-7B53-42AD-9703-0EC79E8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02" y="0"/>
            <a:ext cx="8598023" cy="1143000"/>
          </a:xfrm>
        </p:spPr>
        <p:txBody>
          <a:bodyPr>
            <a:normAutofit/>
          </a:bodyPr>
          <a:lstStyle/>
          <a:p>
            <a:r>
              <a:rPr lang="fr-FR" dirty="0"/>
              <a:t>Importer un projet GitLab existant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887CF9-0FB7-4D0A-B1C1-D8B2745315F0}"/>
              </a:ext>
            </a:extLst>
          </p:cNvPr>
          <p:cNvSpPr txBox="1"/>
          <p:nvPr/>
        </p:nvSpPr>
        <p:spPr>
          <a:xfrm>
            <a:off x="377302" y="1020932"/>
            <a:ext cx="8598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Tu vas cloner le projet sur ton PC, c’est pas compliqué !</a:t>
            </a:r>
          </a:p>
          <a:p>
            <a:endParaRPr lang="fr-FR" dirty="0"/>
          </a:p>
          <a:p>
            <a:r>
              <a:rPr lang="fr-FR" dirty="0"/>
              <a:t>Il faut avoir accès au projet sur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public c’est bon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privé, il faut que l’administrateur de rentre comme collaborateur</a:t>
            </a:r>
          </a:p>
          <a:p>
            <a:endParaRPr lang="fr-FR" dirty="0"/>
          </a:p>
          <a:p>
            <a:r>
              <a:rPr lang="fr-FR" b="1" dirty="0"/>
              <a:t>Depuis GitLab : </a:t>
            </a:r>
            <a:r>
              <a:rPr lang="fr-FR" dirty="0"/>
              <a:t>Il faut copier l’adresse SSH du projet</a:t>
            </a:r>
          </a:p>
          <a:p>
            <a:endParaRPr lang="fr-FR" dirty="0"/>
          </a:p>
          <a:p>
            <a:r>
              <a:rPr lang="fr-FR" b="1" dirty="0"/>
              <a:t>Sur ton PC avec </a:t>
            </a:r>
            <a:r>
              <a:rPr lang="fr-FR" b="1" dirty="0" err="1"/>
              <a:t>Rstudio</a:t>
            </a:r>
            <a:r>
              <a:rPr lang="fr-FR" b="1" dirty="0"/>
              <a:t> : </a:t>
            </a:r>
          </a:p>
          <a:p>
            <a:r>
              <a:rPr lang="fr-FR" i="1" dirty="0"/>
              <a:t>File &gt; New </a:t>
            </a:r>
            <a:r>
              <a:rPr lang="fr-FR" i="1" dirty="0" err="1"/>
              <a:t>project</a:t>
            </a:r>
            <a:r>
              <a:rPr lang="fr-FR" i="1" dirty="0"/>
              <a:t>… &gt; </a:t>
            </a:r>
          </a:p>
          <a:p>
            <a:r>
              <a:rPr lang="fr-FR" i="1" dirty="0"/>
              <a:t>Version Control &gt; Git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B4821-4F25-4ADF-985D-EF3184A3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74" y="3134680"/>
            <a:ext cx="4989251" cy="35563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406A56-E139-45DB-B435-F6AC3029B41C}"/>
              </a:ext>
            </a:extLst>
          </p:cNvPr>
          <p:cNvSpPr txBox="1"/>
          <p:nvPr/>
        </p:nvSpPr>
        <p:spPr>
          <a:xfrm>
            <a:off x="6915704" y="3710865"/>
            <a:ext cx="222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L’adresse SSH ici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53A0D-5AAC-4722-B449-84D940F497A0}"/>
              </a:ext>
            </a:extLst>
          </p:cNvPr>
          <p:cNvSpPr txBox="1"/>
          <p:nvPr/>
        </p:nvSpPr>
        <p:spPr>
          <a:xfrm>
            <a:off x="2627791" y="4355245"/>
            <a:ext cx="222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Le nom que tu veux donner au dossier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8B2BEE-6A47-4E4B-953A-C41CB1AE17D8}"/>
              </a:ext>
            </a:extLst>
          </p:cNvPr>
          <p:cNvSpPr txBox="1"/>
          <p:nvPr/>
        </p:nvSpPr>
        <p:spPr>
          <a:xfrm>
            <a:off x="4856087" y="5665433"/>
            <a:ext cx="411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Pour sélectionner le chemin où tu veux l’enregistrer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535C69F-E6C7-47C2-915D-439CF2126E7D}"/>
              </a:ext>
            </a:extLst>
          </p:cNvPr>
          <p:cNvCxnSpPr>
            <a:cxnSpLocks/>
          </p:cNvCxnSpPr>
          <p:nvPr/>
        </p:nvCxnSpPr>
        <p:spPr>
          <a:xfrm>
            <a:off x="4714046" y="4678409"/>
            <a:ext cx="603678" cy="10800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2BDF96-06BC-42AE-A7C7-B6437147BC40}"/>
              </a:ext>
            </a:extLst>
          </p:cNvPr>
          <p:cNvCxnSpPr>
            <a:cxnSpLocks/>
          </p:cNvCxnSpPr>
          <p:nvPr/>
        </p:nvCxnSpPr>
        <p:spPr>
          <a:xfrm flipV="1">
            <a:off x="7901126" y="5300681"/>
            <a:ext cx="266330" cy="364752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BC4D385-4805-4D31-94CA-B4D1C4A293F3}"/>
              </a:ext>
            </a:extLst>
          </p:cNvPr>
          <p:cNvCxnSpPr>
            <a:cxnSpLocks/>
          </p:cNvCxnSpPr>
          <p:nvPr/>
        </p:nvCxnSpPr>
        <p:spPr>
          <a:xfrm flipH="1">
            <a:off x="5859262" y="3911362"/>
            <a:ext cx="1101573" cy="443883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6EFFF-B01E-4E37-8C5D-256D0C50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3783"/>
            <a:ext cx="8229600" cy="1180730"/>
          </a:xfrm>
        </p:spPr>
        <p:txBody>
          <a:bodyPr>
            <a:normAutofit/>
          </a:bodyPr>
          <a:lstStyle/>
          <a:p>
            <a:r>
              <a:rPr lang="fr-FR" sz="4000" dirty="0"/>
              <a:t>Nouveau projet connecté à GitLab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58906F-B80F-4576-8A25-99A2666CCF43}"/>
              </a:ext>
            </a:extLst>
          </p:cNvPr>
          <p:cNvSpPr txBox="1"/>
          <p:nvPr/>
        </p:nvSpPr>
        <p:spPr>
          <a:xfrm>
            <a:off x="559293" y="2161986"/>
            <a:ext cx="837164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Il faut créer un nouveau projet dans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Maintenant, le projet existe sur GitLab (il est vide), Tu peux donc le cloner sur ton PC en suivant la procédure </a:t>
            </a:r>
            <a:r>
              <a:rPr lang="fr-FR" dirty="0" err="1"/>
              <a:t>précedente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08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39260-9482-4C45-872E-E38872BC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191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Envoyer sur GitLab un projet que tu as déjà sur ton PC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3CA5F6-409A-4B80-B333-ED402827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7" y="4663470"/>
            <a:ext cx="6460423" cy="107721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git init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remote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fr-FR" altLang="fr-FR" sz="16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ssh://git@gitlab.cirad.fr:</a:t>
            </a:r>
            <a:r>
              <a:rPr kumimoji="0" lang="fr-FR" altLang="fr-FR" sz="1600" b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adresse_SSH_du</a:t>
            </a:r>
            <a:r>
              <a:rPr lang="fr-FR" altLang="fr-FR" sz="1600" dirty="0">
                <a:solidFill>
                  <a:srgbClr val="0000FF"/>
                </a:solidFill>
                <a:latin typeface="Arial Unicode MS" panose="020B0604020202020204" pitchFamily="34" charset="-128"/>
              </a:rPr>
              <a:t>_projet</a:t>
            </a:r>
            <a:endParaRPr kumimoji="0" lang="fr-FR" altLang="fr-FR" sz="1600" b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branch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-M master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push 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master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C0F89-83A5-4B18-B0A2-7A9565E36D1C}"/>
              </a:ext>
            </a:extLst>
          </p:cNvPr>
          <p:cNvSpPr/>
          <p:nvPr/>
        </p:nvSpPr>
        <p:spPr>
          <a:xfrm>
            <a:off x="341789" y="1314130"/>
            <a:ext cx="9041908" cy="371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Il faut que le projet soit associé à un </a:t>
            </a:r>
            <a:r>
              <a:rPr lang="fr-FR" dirty="0" err="1"/>
              <a:t>Rproj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-&gt; </a:t>
            </a:r>
            <a:r>
              <a:rPr lang="fr-FR" i="1" dirty="0"/>
              <a:t>File &gt; New projet… &gt; </a:t>
            </a:r>
            <a:r>
              <a:rPr lang="fr-FR" i="1" dirty="0" err="1"/>
              <a:t>Existing</a:t>
            </a:r>
            <a:r>
              <a:rPr lang="fr-FR" i="1" dirty="0"/>
              <a:t> Directory</a:t>
            </a:r>
          </a:p>
          <a:p>
            <a:endParaRPr lang="fr-FR" dirty="0"/>
          </a:p>
          <a:p>
            <a:r>
              <a:rPr lang="fr-FR" dirty="0"/>
              <a:t>Il faut créer un nouveau projet dans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Copie l’adresse SSH du projet</a:t>
            </a:r>
          </a:p>
          <a:p>
            <a:endParaRPr lang="fr-FR" dirty="0"/>
          </a:p>
          <a:p>
            <a:r>
              <a:rPr lang="fr-FR" dirty="0"/>
              <a:t>Ce projet GitLab est vide, il faut maintenant connecter les deux projets (sur GitLab et celui sur ton PC) et envoyer le contenu du projet sur ton PC vers GitLab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/>
              <a:t>Dans un terminal : ouvrir le </a:t>
            </a:r>
            <a:r>
              <a:rPr lang="fr-FR" sz="1600" dirty="0" err="1"/>
              <a:t>Rproj</a:t>
            </a:r>
            <a:r>
              <a:rPr lang="fr-FR" sz="1600" dirty="0"/>
              <a:t> puis aller dans  -&gt; </a:t>
            </a:r>
            <a:r>
              <a:rPr lang="fr-FR" sz="1600" i="1" dirty="0"/>
              <a:t>Tools &gt; Terminal &gt; New Terminal</a:t>
            </a:r>
          </a:p>
          <a:p>
            <a:r>
              <a:rPr lang="fr-FR" sz="1600" i="1" dirty="0"/>
              <a:t>     </a:t>
            </a:r>
            <a:r>
              <a:rPr lang="fr-FR" sz="1600" dirty="0"/>
              <a:t>et rentrer les commandes suivantes une à une :</a:t>
            </a:r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864904-1A8D-42AD-B215-33C949369180}"/>
              </a:ext>
            </a:extLst>
          </p:cNvPr>
          <p:cNvSpPr txBox="1"/>
          <p:nvPr/>
        </p:nvSpPr>
        <p:spPr>
          <a:xfrm>
            <a:off x="754601" y="5877018"/>
            <a:ext cx="815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Il faut fermer et relancer </a:t>
            </a:r>
            <a:r>
              <a:rPr lang="fr-FR" b="1" dirty="0" err="1"/>
              <a:t>Rstudio</a:t>
            </a:r>
            <a:r>
              <a:rPr lang="fr-FR" b="1" dirty="0"/>
              <a:t> depuis le .</a:t>
            </a:r>
            <a:r>
              <a:rPr lang="fr-FR" b="1" dirty="0" err="1"/>
              <a:t>Rproj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495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34070DB-89C7-4EC6-AFD3-3E43AFC0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705846"/>
            <a:ext cx="7849695" cy="40677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5AD9C36-3F97-4D54-8EC3-A5A7E40E12C1}"/>
              </a:ext>
            </a:extLst>
          </p:cNvPr>
          <p:cNvSpPr txBox="1"/>
          <p:nvPr/>
        </p:nvSpPr>
        <p:spPr>
          <a:xfrm>
            <a:off x="559293" y="356390"/>
            <a:ext cx="7696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Un nouvel onglet Git est apparu en haut à droite !</a:t>
            </a:r>
          </a:p>
          <a:p>
            <a:endParaRPr lang="fr-FR" dirty="0"/>
          </a:p>
          <a:p>
            <a:r>
              <a:rPr lang="fr-FR" dirty="0"/>
              <a:t>Toutes les sauvegardes, exportation, importation, … vont se faire ici</a:t>
            </a:r>
          </a:p>
        </p:txBody>
      </p:sp>
    </p:spTree>
    <p:extLst>
      <p:ext uri="{BB962C8B-B14F-4D97-AF65-F5344CB8AC3E}">
        <p14:creationId xmlns:p14="http://schemas.microsoft.com/office/powerpoint/2010/main" val="271006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0836-7E96-438E-850F-452D1BAB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Avant de commencer</a:t>
            </a:r>
            <a:br>
              <a:rPr lang="fr-FR" dirty="0"/>
            </a:br>
            <a:r>
              <a:rPr lang="fr-FR" dirty="0"/>
              <a:t>Deux fichiers importants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F8D48A-6D1D-4771-8131-1AA00994D4A6}"/>
              </a:ext>
            </a:extLst>
          </p:cNvPr>
          <p:cNvSpPr txBox="1"/>
          <p:nvPr/>
        </p:nvSpPr>
        <p:spPr>
          <a:xfrm>
            <a:off x="834501" y="1529065"/>
            <a:ext cx="762591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Le « .</a:t>
            </a:r>
            <a:r>
              <a:rPr lang="fr-FR" b="1" u="sng" dirty="0" err="1"/>
              <a:t>gitignore</a:t>
            </a:r>
            <a:r>
              <a:rPr lang="fr-FR" b="1" u="sng" dirty="0"/>
              <a:t> »</a:t>
            </a:r>
            <a:r>
              <a:rPr lang="fr-FR" b="1" dirty="0"/>
              <a:t> </a:t>
            </a:r>
            <a:r>
              <a:rPr lang="fr-FR" dirty="0"/>
              <a:t>(pas obligatoire)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Permet de définir des fichiers à ignorer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Peut être édité avec </a:t>
            </a:r>
            <a:r>
              <a:rPr lang="fr-FR" dirty="0" err="1"/>
              <a:t>Rstudio</a:t>
            </a:r>
            <a:endParaRPr lang="fr-FR" dirty="0"/>
          </a:p>
          <a:p>
            <a:r>
              <a:rPr lang="fr-FR" dirty="0"/>
              <a:t> 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u="sng" dirty="0"/>
              <a:t>Le « README.md »</a:t>
            </a:r>
            <a:r>
              <a:rPr lang="fr-FR" b="1" dirty="0"/>
              <a:t> </a:t>
            </a:r>
            <a:r>
              <a:rPr lang="fr-FR" dirty="0"/>
              <a:t>(obligatoire)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Ce fichier permet de décrire / présenter le projet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est afficher sur la page d’</a:t>
            </a:r>
            <a:r>
              <a:rPr lang="fr-FR" dirty="0" err="1"/>
              <a:t>acceuil</a:t>
            </a:r>
            <a:r>
              <a:rPr lang="fr-FR" dirty="0"/>
              <a:t> du projet sur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Très important lorsque tu partages ton projet avec le monde entier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du </a:t>
            </a:r>
            <a:r>
              <a:rPr lang="fr-FR" dirty="0" err="1">
                <a:hlinkClick r:id="rId2"/>
              </a:rPr>
              <a:t>Markdown</a:t>
            </a:r>
            <a:r>
              <a:rPr lang="fr-FR" dirty="0"/>
              <a:t>, tu peux l’éditer avec </a:t>
            </a:r>
            <a:r>
              <a:rPr lang="fr-FR" dirty="0" err="1"/>
              <a:t>Rstudio</a:t>
            </a:r>
            <a:r>
              <a:rPr lang="fr-FR" dirty="0"/>
              <a:t> : </a:t>
            </a:r>
          </a:p>
          <a:p>
            <a:pPr>
              <a:lnSpc>
                <a:spcPct val="150000"/>
              </a:lnSpc>
            </a:pPr>
            <a:r>
              <a:rPr lang="fr-FR" i="1" dirty="0"/>
              <a:t>      -&gt; File &gt; New File &gt; </a:t>
            </a:r>
            <a:r>
              <a:rPr lang="fr-FR" i="1" dirty="0" err="1"/>
              <a:t>Markdown</a:t>
            </a:r>
            <a:r>
              <a:rPr lang="fr-FR" i="1" dirty="0"/>
              <a:t> File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C734F9-16D4-4018-BC05-DF28B427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770" y="1671109"/>
            <a:ext cx="1823729" cy="95410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Rhistory</a:t>
            </a:r>
            <a:r>
              <a:rPr lang="fr-FR" altLang="fr-FR" sz="1400" dirty="0">
                <a:solidFill>
                  <a:schemeClr val="tx1"/>
                </a:solidFill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Ruserdata</a:t>
            </a:r>
            <a:endParaRPr lang="fr-FR" altLang="fr-F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blabla.*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!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blabla.tex</a:t>
            </a: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931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6A492D-DD86-490A-83D6-DB5A9F2B5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" b="64459"/>
          <a:stretch/>
        </p:blipFill>
        <p:spPr>
          <a:xfrm>
            <a:off x="821568" y="839495"/>
            <a:ext cx="7849695" cy="124287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2875CEE-C8CC-4DF7-AFAA-B23B2B16E10E}"/>
              </a:ext>
            </a:extLst>
          </p:cNvPr>
          <p:cNvSpPr/>
          <p:nvPr/>
        </p:nvSpPr>
        <p:spPr>
          <a:xfrm>
            <a:off x="5432215" y="3438340"/>
            <a:ext cx="371178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/>
              <a:t>En local 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 err="1"/>
              <a:t>Status</a:t>
            </a:r>
            <a:r>
              <a:rPr lang="fr-FR" sz="1400" dirty="0"/>
              <a:t>” pour voir les fichiers qui ont été modifié depuis la dernière sauvegarde (commit)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Stage / </a:t>
            </a:r>
            <a:r>
              <a:rPr lang="fr-FR" sz="1400" b="1" dirty="0" err="1"/>
              <a:t>Add</a:t>
            </a:r>
            <a:r>
              <a:rPr lang="fr-FR" sz="1400" dirty="0"/>
              <a:t>” pour sélectionner les fichiers avec lesquels tu veux faire une sauvegarde (mise en </a:t>
            </a:r>
            <a:r>
              <a:rPr lang="fr-FR" sz="1400" b="1" dirty="0">
                <a:solidFill>
                  <a:srgbClr val="F39D3E"/>
                </a:solidFill>
              </a:rPr>
              <a:t>zone de transit</a:t>
            </a:r>
            <a:r>
              <a:rPr lang="fr-F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Commit</a:t>
            </a:r>
            <a:r>
              <a:rPr lang="fr-FR" sz="1400" dirty="0"/>
              <a:t>” pour envoyer les fichiers en zone de transit dans une sauvegarde dans le </a:t>
            </a:r>
            <a:r>
              <a:rPr lang="fr-FR" sz="1400" b="1" dirty="0">
                <a:solidFill>
                  <a:srgbClr val="C00000"/>
                </a:solidFill>
              </a:rPr>
              <a:t>répertoire local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77C6757-6924-4C05-8D53-74EF3C8FE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330011A-06B1-4AAC-AFC9-2D5EBF45A2BD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8D9A95-76DF-490D-8006-D8703141B046}"/>
              </a:ext>
            </a:extLst>
          </p:cNvPr>
          <p:cNvSpPr/>
          <p:nvPr/>
        </p:nvSpPr>
        <p:spPr>
          <a:xfrm>
            <a:off x="292963" y="3984477"/>
            <a:ext cx="2762780" cy="21677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3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6A492D-DD86-490A-83D6-DB5A9F2B5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" b="64459"/>
          <a:stretch/>
        </p:blipFill>
        <p:spPr>
          <a:xfrm>
            <a:off x="821568" y="839495"/>
            <a:ext cx="7849695" cy="12428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A729BC-F477-42BD-A478-C859B6A9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2CC3EA-E215-4A0B-9860-AA859643FCB1}"/>
              </a:ext>
            </a:extLst>
          </p:cNvPr>
          <p:cNvSpPr/>
          <p:nvPr/>
        </p:nvSpPr>
        <p:spPr>
          <a:xfrm>
            <a:off x="4571999" y="2194124"/>
            <a:ext cx="46607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Opérations pour communiquer avec le serveur GitLab</a:t>
            </a:r>
          </a:p>
          <a:p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Push</a:t>
            </a:r>
            <a:r>
              <a:rPr lang="fr-FR" sz="1400" dirty="0"/>
              <a:t>” pour envoyer ton projet de ton </a:t>
            </a:r>
            <a:r>
              <a:rPr lang="fr-FR" sz="1400" b="1" dirty="0">
                <a:solidFill>
                  <a:srgbClr val="E8493A"/>
                </a:solidFill>
              </a:rPr>
              <a:t>répertoire local</a:t>
            </a:r>
            <a:r>
              <a:rPr lang="fr-FR" sz="1400" dirty="0">
                <a:solidFill>
                  <a:srgbClr val="E8493A"/>
                </a:solidFill>
              </a:rPr>
              <a:t> </a:t>
            </a:r>
            <a:r>
              <a:rPr lang="fr-FR" sz="1400" dirty="0"/>
              <a:t>vers GitLab et ainsi pouvoir mettre à jour le projet sur GitLab pour tout le monde.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 err="1"/>
              <a:t>Fetch</a:t>
            </a:r>
            <a:r>
              <a:rPr lang="fr-FR" sz="1400" dirty="0"/>
              <a:t>” pour importer la dernière version du projet depuis GitLab vers ton </a:t>
            </a:r>
            <a:r>
              <a:rPr lang="fr-FR" sz="1400" b="1" dirty="0">
                <a:solidFill>
                  <a:srgbClr val="E84B3C"/>
                </a:solidFill>
              </a:rPr>
              <a:t>répertoire local</a:t>
            </a:r>
            <a:r>
              <a:rPr lang="fr-FR" sz="1400" dirty="0"/>
              <a:t>. Il faut ensuite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</a:t>
            </a:r>
            <a:r>
              <a:rPr lang="fr-FR" sz="1400" b="1" dirty="0"/>
              <a:t> </a:t>
            </a:r>
            <a:r>
              <a:rPr lang="fr-FR" sz="1400" dirty="0"/>
              <a:t>avec la fonction “</a:t>
            </a:r>
            <a:r>
              <a:rPr lang="fr-FR" sz="1400" b="1" dirty="0"/>
              <a:t>merge</a:t>
            </a:r>
            <a:r>
              <a:rPr lang="fr-FR" sz="1400" dirty="0"/>
              <a:t>”.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Merge</a:t>
            </a:r>
            <a:r>
              <a:rPr lang="fr-FR" sz="1400" dirty="0"/>
              <a:t>” pour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 </a:t>
            </a:r>
            <a:r>
              <a:rPr lang="fr-FR" sz="1400" dirty="0"/>
              <a:t>après avoir fait un “</a:t>
            </a:r>
            <a:r>
              <a:rPr lang="fr-FR" sz="1400" b="1" dirty="0" err="1"/>
              <a:t>Fetch</a:t>
            </a:r>
            <a:r>
              <a:rPr lang="fr-FR" sz="1400" dirty="0"/>
              <a:t>”. Il risque d’y avoir des conflits à résoudre.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Pull</a:t>
            </a:r>
            <a:r>
              <a:rPr lang="fr-FR" sz="1400" dirty="0"/>
              <a:t>” qui combine les opérations “</a:t>
            </a:r>
            <a:r>
              <a:rPr lang="fr-FR" sz="1400" b="1" dirty="0" err="1"/>
              <a:t>Fetch</a:t>
            </a:r>
            <a:r>
              <a:rPr lang="fr-FR" sz="1400" dirty="0"/>
              <a:t>” et “</a:t>
            </a:r>
            <a:r>
              <a:rPr lang="fr-FR" sz="1400" b="1" dirty="0"/>
              <a:t>Merge</a:t>
            </a:r>
            <a:r>
              <a:rPr lang="fr-FR" sz="1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8C606-5306-4343-8356-5F8249588B27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F35617D-58EB-4401-88E4-17FD2C181130}"/>
              </a:ext>
            </a:extLst>
          </p:cNvPr>
          <p:cNvCxnSpPr>
            <a:cxnSpLocks/>
          </p:cNvCxnSpPr>
          <p:nvPr/>
        </p:nvCxnSpPr>
        <p:spPr>
          <a:xfrm flipH="1" flipV="1">
            <a:off x="3906176" y="1536299"/>
            <a:ext cx="932154" cy="1357821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C863A5-5B18-4135-ADAF-3DB5FC0DF31A}"/>
              </a:ext>
            </a:extLst>
          </p:cNvPr>
          <p:cNvSpPr/>
          <p:nvPr/>
        </p:nvSpPr>
        <p:spPr>
          <a:xfrm>
            <a:off x="1189608" y="3613212"/>
            <a:ext cx="2032986" cy="37126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836B6-164C-4E98-8E13-9FED2442142D}"/>
              </a:ext>
            </a:extLst>
          </p:cNvPr>
          <p:cNvSpPr/>
          <p:nvPr/>
        </p:nvSpPr>
        <p:spPr>
          <a:xfrm>
            <a:off x="2551716" y="1156619"/>
            <a:ext cx="1704513" cy="35764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2E83C5F-F436-425D-9DC8-24EEDB7CE0E6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1459336"/>
            <a:ext cx="1704513" cy="4179743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D1F9E05-2BC9-4958-8483-DA9BCD611A0C}"/>
              </a:ext>
            </a:extLst>
          </p:cNvPr>
          <p:cNvCxnSpPr>
            <a:cxnSpLocks/>
          </p:cNvCxnSpPr>
          <p:nvPr/>
        </p:nvCxnSpPr>
        <p:spPr>
          <a:xfrm flipH="1" flipV="1">
            <a:off x="1562470" y="3888419"/>
            <a:ext cx="3275860" cy="1742246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0A3E19B-24F1-43C7-BC9A-A0B56116C885}"/>
              </a:ext>
            </a:extLst>
          </p:cNvPr>
          <p:cNvCxnSpPr>
            <a:cxnSpLocks/>
          </p:cNvCxnSpPr>
          <p:nvPr/>
        </p:nvCxnSpPr>
        <p:spPr>
          <a:xfrm flipH="1">
            <a:off x="2628704" y="3005875"/>
            <a:ext cx="2209626" cy="696113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D99FB3-0AB0-491C-8B05-36162B87D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57" y="3371697"/>
            <a:ext cx="788228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également possible de créer des branches pour travailler en parallèle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peux revenir sur une sauvegarde ultérieure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peux récupérer un fichier spécifique dans une précédente sauvegarde</a:t>
            </a:r>
          </a:p>
        </p:txBody>
      </p:sp>
    </p:spTree>
    <p:extLst>
      <p:ext uri="{BB962C8B-B14F-4D97-AF65-F5344CB8AC3E}">
        <p14:creationId xmlns:p14="http://schemas.microsoft.com/office/powerpoint/2010/main" val="243750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88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33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7FF9B8-6FEC-4477-B1F1-AF242814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10" y="264480"/>
            <a:ext cx="4746779" cy="63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70ABC9-6189-4F02-A7F3-66711BBA525D}"/>
              </a:ext>
            </a:extLst>
          </p:cNvPr>
          <p:cNvSpPr/>
          <p:nvPr/>
        </p:nvSpPr>
        <p:spPr>
          <a:xfrm>
            <a:off x="230818" y="1583628"/>
            <a:ext cx="89131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Toi aussi tu as connu ce genre de situation ? 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Tu ne veux plus revivre ça ?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b="1" dirty="0"/>
              <a:t>Alors passe aux outils collaboratif de versionnage</a:t>
            </a:r>
          </a:p>
          <a:p>
            <a:pPr algn="ctr"/>
            <a:r>
              <a:rPr lang="fr-FR" sz="2400" b="1" dirty="0"/>
              <a:t> comme GitLab ! 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7185C36-A0B4-4C0D-A1DA-E998C7E0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6851" y="4681834"/>
            <a:ext cx="3850298" cy="11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613178C-257A-4886-9AE6-F385619CAFBD}"/>
              </a:ext>
            </a:extLst>
          </p:cNvPr>
          <p:cNvSpPr txBox="1"/>
          <p:nvPr/>
        </p:nvSpPr>
        <p:spPr>
          <a:xfrm>
            <a:off x="328474" y="848922"/>
            <a:ext cx="88155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Grace à cet outil, tu vas pouvoir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régulières de ton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tu regrettes d’avoir effacé ton dossier de thèse sur un coup de colère 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sur un serveur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ton ordi se transforme en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barbeuk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! 🔥🔥🔥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Collaborer à plusieurs sur un projet 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pour faire travailler les autres à ta place ! 😁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😁😁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Partager avec le monde entier ton super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Biennnn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la science ouverte 👏👏👏💪😎🏆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algn="ctr"/>
            <a:r>
              <a:rPr lang="fr-FR" sz="2800" b="1" dirty="0"/>
              <a:t>En plus tu peux utiliser GitLab avec </a:t>
            </a:r>
            <a:r>
              <a:rPr lang="fr-FR" sz="2800" b="1" dirty="0" err="1"/>
              <a:t>Rstudio</a:t>
            </a:r>
            <a:r>
              <a:rPr lang="fr-FR" sz="2800" b="1" dirty="0"/>
              <a:t> !!! </a:t>
            </a:r>
          </a:p>
          <a:p>
            <a:pPr algn="ctr"/>
            <a:r>
              <a:rPr lang="fr-FR" sz="2800" b="1" dirty="0"/>
              <a:t>Donc pas d’excuse 😍</a:t>
            </a:r>
          </a:p>
        </p:txBody>
      </p:sp>
    </p:spTree>
    <p:extLst>
      <p:ext uri="{BB962C8B-B14F-4D97-AF65-F5344CB8AC3E}">
        <p14:creationId xmlns:p14="http://schemas.microsoft.com/office/powerpoint/2010/main" val="315834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5AFBC-C9F8-4AFA-9A0B-E709435F5331}"/>
              </a:ext>
            </a:extLst>
          </p:cNvPr>
          <p:cNvSpPr/>
          <p:nvPr/>
        </p:nvSpPr>
        <p:spPr>
          <a:xfrm>
            <a:off x="372862" y="427664"/>
            <a:ext cx="8637973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Tout d’abord, dans GitLab, il y a Git !</a:t>
            </a:r>
          </a:p>
          <a:p>
            <a:endParaRPr lang="fr-FR" dirty="0"/>
          </a:p>
          <a:p>
            <a:r>
              <a:rPr lang="fr-FR" sz="2000" b="1" dirty="0"/>
              <a:t>Git</a:t>
            </a:r>
            <a:r>
              <a:rPr lang="fr-FR" sz="2000" dirty="0"/>
              <a:t> </a:t>
            </a:r>
            <a:r>
              <a:rPr lang="fr-FR" dirty="0"/>
              <a:t>est un logiciel open source de gestion de version en local</a:t>
            </a:r>
            <a:endParaRPr lang="fr-FR" sz="2000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permet de faire des sauvegarde de ton projet sur ton ordi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Attention ! Si ton ordi brule 🔥🔥🔥, pas de sauvegarde en ligne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perso donc pas collaboratif</a:t>
            </a:r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2000" b="1" u="sng" dirty="0"/>
              <a:t>Il faut donc envoyer tes sauvegardes sur un serveur </a:t>
            </a:r>
            <a:r>
              <a:rPr lang="fr-FR" sz="2000" b="1" dirty="0"/>
              <a:t>☁</a:t>
            </a:r>
          </a:p>
          <a:p>
            <a:pPr algn="ctr"/>
            <a:r>
              <a:rPr lang="fr-FR" sz="2000" b="1" dirty="0"/>
              <a:t> </a:t>
            </a:r>
            <a:endParaRPr lang="fr-FR" dirty="0"/>
          </a:p>
          <a:p>
            <a:r>
              <a:rPr lang="fr-FR" sz="2000" b="1" dirty="0"/>
              <a:t>GitLab</a:t>
            </a:r>
            <a:r>
              <a:rPr lang="fr-FR" dirty="0"/>
              <a:t> est un logiciel open source de gestion de version sur serveur 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Cirad</a:t>
            </a:r>
            <a:r>
              <a:rPr lang="fr-FR" dirty="0"/>
              <a:t> propose se service : </a:t>
            </a:r>
            <a:r>
              <a:rPr lang="fr-FR" dirty="0">
                <a:hlinkClick r:id="rId2"/>
              </a:rPr>
              <a:t>https://gitlab.cirad.fr/</a:t>
            </a:r>
            <a:r>
              <a:rPr lang="fr-FR" dirty="0"/>
              <a:t> . Tu vas donc pouvoir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Faire des sauvegardes en ligne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Travailler à plusieurs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Partager ton travail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89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96C4-EB3E-48FD-82B7-2373B3036AAC}"/>
              </a:ext>
            </a:extLst>
          </p:cNvPr>
          <p:cNvSpPr txBox="1"/>
          <p:nvPr/>
        </p:nvSpPr>
        <p:spPr>
          <a:xfrm>
            <a:off x="794551" y="1627941"/>
            <a:ext cx="755489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Pour Git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installer Git sur ton PC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</a:t>
            </a:r>
            <a:r>
              <a:rPr lang="fr-FR" dirty="0" err="1"/>
              <a:t>Ie</a:t>
            </a:r>
            <a:r>
              <a:rPr lang="fr-FR" dirty="0"/>
              <a:t> configurer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50000"/>
              </a:lnSpc>
            </a:pPr>
            <a:r>
              <a:rPr lang="fr-FR" b="1" u="sng" dirty="0"/>
              <a:t>Pour GitLab :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Rien à installer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te créer un compte à partir de tes identifiants </a:t>
            </a:r>
            <a:r>
              <a:rPr lang="fr-FR" dirty="0" err="1"/>
              <a:t>Cirad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configurer la connexion entre ton PC et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B70EA27-B0D1-43F5-A771-5FDB4D4B4FE2}"/>
              </a:ext>
            </a:extLst>
          </p:cNvPr>
          <p:cNvSpPr txBox="1">
            <a:spLocks/>
          </p:cNvSpPr>
          <p:nvPr/>
        </p:nvSpPr>
        <p:spPr>
          <a:xfrm>
            <a:off x="119848" y="46718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Comment se lancer ?</a:t>
            </a:r>
          </a:p>
        </p:txBody>
      </p:sp>
    </p:spTree>
    <p:extLst>
      <p:ext uri="{BB962C8B-B14F-4D97-AF65-F5344CB8AC3E}">
        <p14:creationId xmlns:p14="http://schemas.microsoft.com/office/powerpoint/2010/main" val="36539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BB674-FDCB-4090-9EA6-25DF5AB1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9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et configuration de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F92C59-83A2-4AA9-9D98-9E811B5D02F9}"/>
              </a:ext>
            </a:extLst>
          </p:cNvPr>
          <p:cNvSpPr txBox="1"/>
          <p:nvPr/>
        </p:nvSpPr>
        <p:spPr>
          <a:xfrm>
            <a:off x="568910" y="1248962"/>
            <a:ext cx="8615779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Installation de Git :</a:t>
            </a:r>
            <a:endParaRPr lang="fr-FR" sz="2000" b="1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</a:t>
            </a:r>
            <a:r>
              <a:rPr lang="fr-FR" sz="1600" dirty="0" err="1"/>
              <a:t>windows</a:t>
            </a:r>
            <a:r>
              <a:rPr lang="fr-FR" sz="1600" dirty="0"/>
              <a:t> : </a:t>
            </a:r>
            <a:r>
              <a:rPr lang="fr-FR" sz="1600" dirty="0">
                <a:hlinkClick r:id="rId2"/>
              </a:rPr>
              <a:t>http://git-scm.com/download/win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OSX : </a:t>
            </a:r>
            <a:r>
              <a:rPr lang="fr-FR" sz="1600" dirty="0">
                <a:hlinkClick r:id="rId3"/>
              </a:rPr>
              <a:t>http://git-scm.com/download/mac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linux : </a:t>
            </a:r>
            <a:r>
              <a:rPr lang="fr-FR" sz="1600" dirty="0">
                <a:hlinkClick r:id="rId4"/>
              </a:rPr>
              <a:t>https://git-scm.com/book/fr/v2/D%C3%A9marrage-rapide-Installation-de-Git</a:t>
            </a:r>
            <a:endParaRPr lang="fr-FR" sz="1600" dirty="0"/>
          </a:p>
          <a:p>
            <a:endParaRPr lang="fr-FR" dirty="0"/>
          </a:p>
          <a:p>
            <a:r>
              <a:rPr lang="fr-FR" sz="2000" b="1" u="sng" dirty="0"/>
              <a:t>Configuration de Git (à faire une seul fois) :</a:t>
            </a:r>
          </a:p>
          <a:p>
            <a:endParaRPr lang="fr-FR" u="sng" dirty="0"/>
          </a:p>
          <a:p>
            <a:r>
              <a:rPr lang="fr-FR" dirty="0"/>
              <a:t>Il faut ouvrir un terminal : Depuis </a:t>
            </a:r>
            <a:r>
              <a:rPr lang="fr-FR" dirty="0" err="1"/>
              <a:t>Rstudio</a:t>
            </a:r>
            <a:r>
              <a:rPr lang="fr-FR" dirty="0"/>
              <a:t> : Tools &gt; Terminal &gt; New Terminal</a:t>
            </a:r>
          </a:p>
          <a:p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nom, il faut rentrer la commande :</a:t>
            </a:r>
          </a:p>
          <a:p>
            <a:r>
              <a:rPr lang="fr-FR" altLang="fr-FR" dirty="0">
                <a:latin typeface="Arial Unicode MS" panose="020B0604020202020204" pitchFamily="34" charset="-128"/>
              </a:rPr>
              <a:t>        git config --global user.name "Toto"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email : </a:t>
            </a:r>
          </a:p>
          <a:p>
            <a:r>
              <a:rPr lang="fr-FR" i="1" dirty="0"/>
              <a:t>        </a:t>
            </a:r>
            <a:r>
              <a:rPr lang="fr-FR" altLang="fr-FR" dirty="0">
                <a:latin typeface="Arial Unicode MS" panose="020B0604020202020204" pitchFamily="34" charset="-128"/>
              </a:rPr>
              <a:t>git config --global </a:t>
            </a:r>
            <a:r>
              <a:rPr lang="fr-FR" altLang="fr-FR" dirty="0" err="1">
                <a:latin typeface="Arial Unicode MS" panose="020B0604020202020204" pitchFamily="34" charset="-128"/>
              </a:rPr>
              <a:t>user.email</a:t>
            </a:r>
            <a:r>
              <a:rPr lang="fr-FR" altLang="fr-FR" dirty="0">
                <a:latin typeface="Arial Unicode MS" panose="020B0604020202020204" pitchFamily="34" charset="-128"/>
              </a:rPr>
              <a:t> "toto@cirad.fr"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u="sng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66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7231A-170E-43CA-A0EC-3C3FBF7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115"/>
            <a:ext cx="8229600" cy="1143000"/>
          </a:xfrm>
        </p:spPr>
        <p:txBody>
          <a:bodyPr/>
          <a:lstStyle/>
          <a:p>
            <a:r>
              <a:rPr lang="fr-FR" dirty="0"/>
              <a:t>Configuration de GitLab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A104A6-4063-432F-A9A5-DA1A5A959748}"/>
              </a:ext>
            </a:extLst>
          </p:cNvPr>
          <p:cNvSpPr txBox="1"/>
          <p:nvPr/>
        </p:nvSpPr>
        <p:spPr>
          <a:xfrm>
            <a:off x="457201" y="1136342"/>
            <a:ext cx="85980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Configuration de la connexion entre ton ordi et le serveur GitLab : 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/>
              <a:t>Il faut générer une clé SSH</a:t>
            </a:r>
          </a:p>
          <a:p>
            <a:pPr algn="ctr"/>
            <a:endParaRPr lang="fr-FR" b="1" dirty="0"/>
          </a:p>
          <a:p>
            <a:r>
              <a:rPr lang="fr-FR" dirty="0"/>
              <a:t>Cet étape est à faire une seul fois pour permettre la connexion entre ton ordi et ton compte GitLab. </a:t>
            </a:r>
          </a:p>
          <a:p>
            <a:r>
              <a:rPr lang="fr-FR" dirty="0"/>
              <a:t>Pas besoin de la refaire pour chaque projet.</a:t>
            </a:r>
            <a:r>
              <a:rPr lang="fr-FR" b="1" dirty="0"/>
              <a:t>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Dans </a:t>
            </a:r>
            <a:r>
              <a:rPr lang="fr-FR" dirty="0" err="1"/>
              <a:t>Rstudio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Va dans : </a:t>
            </a:r>
            <a:r>
              <a:rPr lang="fr-FR" sz="1600" i="1" dirty="0"/>
              <a:t>Tools &gt; Global options &gt; Git/SVN &gt; </a:t>
            </a:r>
            <a:r>
              <a:rPr lang="fr-FR" sz="1600" i="1" dirty="0" err="1"/>
              <a:t>Create</a:t>
            </a:r>
            <a:r>
              <a:rPr lang="fr-FR" sz="1600" i="1" dirty="0"/>
              <a:t> RSA Key. </a:t>
            </a:r>
          </a:p>
          <a:p>
            <a:pPr lvl="1"/>
            <a:r>
              <a:rPr lang="fr-FR" sz="1600" dirty="0"/>
              <a:t>Tu peux lui donner un mot de passe mais t’es pas obligé. </a:t>
            </a:r>
          </a:p>
          <a:p>
            <a:pPr lvl="1"/>
            <a:r>
              <a:rPr lang="fr-FR" sz="1600" dirty="0"/>
              <a:t>Cette clé sera enregistré sur ton ordi à l’adresse qui est proposée. </a:t>
            </a:r>
          </a:p>
          <a:p>
            <a:pPr lvl="1"/>
            <a:r>
              <a:rPr lang="fr-FR" sz="1600" dirty="0"/>
              <a:t>Une fois créer, clique sur “</a:t>
            </a:r>
            <a:r>
              <a:rPr lang="fr-FR" sz="1600" dirty="0" err="1"/>
              <a:t>View</a:t>
            </a:r>
            <a:r>
              <a:rPr lang="fr-FR" sz="1600" dirty="0"/>
              <a:t> public key” et copie le contenue.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Ensuite dans </a:t>
            </a:r>
            <a:r>
              <a:rPr lang="fr-FR" dirty="0" err="1"/>
              <a:t>Gitlab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Direction : </a:t>
            </a:r>
            <a:r>
              <a:rPr lang="fr-FR" sz="1600" i="1" dirty="0"/>
              <a:t>Profile </a:t>
            </a:r>
            <a:r>
              <a:rPr lang="fr-FR" sz="1200" dirty="0"/>
              <a:t>(en haut à droite, le rond avec un bonhomme) </a:t>
            </a:r>
            <a:r>
              <a:rPr lang="fr-FR" sz="1600" i="1" dirty="0"/>
              <a:t>&gt; Edit profile &gt; onglet SSH Keys. </a:t>
            </a:r>
          </a:p>
          <a:p>
            <a:pPr lvl="1"/>
            <a:r>
              <a:rPr lang="fr-FR" sz="1600" dirty="0"/>
              <a:t>Dans la section “</a:t>
            </a:r>
            <a:r>
              <a:rPr lang="fr-FR" sz="1600" i="1" dirty="0" err="1"/>
              <a:t>Add</a:t>
            </a:r>
            <a:r>
              <a:rPr lang="fr-FR" sz="1600" i="1" dirty="0"/>
              <a:t> an SSH key</a:t>
            </a:r>
            <a:r>
              <a:rPr lang="fr-FR" sz="1600" dirty="0"/>
              <a:t>”, colle la clé.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2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C169-5C3F-4F12-94E8-F4BD8D4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9" y="8655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on initialiser la connexion avec GitLab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BD8EC8-BB3A-41D1-96FB-75E538442D70}"/>
              </a:ext>
            </a:extLst>
          </p:cNvPr>
          <p:cNvSpPr txBox="1"/>
          <p:nvPr/>
        </p:nvSpPr>
        <p:spPr>
          <a:xfrm>
            <a:off x="781236" y="2461334"/>
            <a:ext cx="85758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Plusieurs cas de figures existes 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veux importer un projet GitLab existant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commences un nouveau projet et tu veux le synchroniser avec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veux envoyer sur GitLab un projet que tu as déjà sur ton PC</a:t>
            </a:r>
          </a:p>
        </p:txBody>
      </p:sp>
    </p:spTree>
    <p:extLst>
      <p:ext uri="{BB962C8B-B14F-4D97-AF65-F5344CB8AC3E}">
        <p14:creationId xmlns:p14="http://schemas.microsoft.com/office/powerpoint/2010/main" val="2767442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Cirad">
  <a:themeElements>
    <a:clrScheme name="Cira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A22E"/>
      </a:accent1>
      <a:accent2>
        <a:srgbClr val="E2007A"/>
      </a:accent2>
      <a:accent3>
        <a:srgbClr val="97BF0D"/>
      </a:accent3>
      <a:accent4>
        <a:srgbClr val="DFDB00"/>
      </a:accent4>
      <a:accent5>
        <a:srgbClr val="00B0F0"/>
      </a:accent5>
      <a:accent6>
        <a:srgbClr val="7030A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2245</TotalTime>
  <Words>1158</Words>
  <Application>Microsoft Office PowerPoint</Application>
  <PresentationFormat>Affichage à l'écran (4:3)</PresentationFormat>
  <Paragraphs>194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Courier New</vt:lpstr>
      <vt:lpstr>Wingdings</vt:lpstr>
      <vt:lpstr>Thème Cirad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Installation et configuration de Git</vt:lpstr>
      <vt:lpstr>Configuration de GitLab</vt:lpstr>
      <vt:lpstr>Comment on initialiser la connexion avec GitLab ?</vt:lpstr>
      <vt:lpstr>Importer un projet GitLab existant</vt:lpstr>
      <vt:lpstr>Nouveau projet connecté à GitLab</vt:lpstr>
      <vt:lpstr>Envoyer sur GitLab un projet que tu as déjà sur ton PC</vt:lpstr>
      <vt:lpstr>Présentation PowerPoint</vt:lpstr>
      <vt:lpstr>Avant de commencer Deux fichiers importants !</vt:lpstr>
      <vt:lpstr>Utilisation</vt:lpstr>
      <vt:lpstr>Utilisation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Denis Delebecque</dc:creator>
  <cp:lastModifiedBy>Benjamin HEUCLIN</cp:lastModifiedBy>
  <cp:revision>129</cp:revision>
  <cp:lastPrinted>2020-12-10T12:54:13Z</cp:lastPrinted>
  <dcterms:created xsi:type="dcterms:W3CDTF">2014-09-11T09:14:34Z</dcterms:created>
  <dcterms:modified xsi:type="dcterms:W3CDTF">2022-04-25T15:20:25Z</dcterms:modified>
</cp:coreProperties>
</file>