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9D3E"/>
    <a:srgbClr val="14CF7D"/>
    <a:srgbClr val="1EB9C6"/>
    <a:srgbClr val="4DB091"/>
    <a:srgbClr val="E84B3C"/>
    <a:srgbClr val="EDEFF2"/>
    <a:srgbClr val="E8493A"/>
    <a:srgbClr val="FF1572"/>
    <a:srgbClr val="1F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fr/v2/D%C3%A9marrage-rapide-Installation-de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82809" y="4827456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2260451"/>
            <a:ext cx="6737487" cy="2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/>
          </a:bodyPr>
          <a:lstStyle/>
          <a:p>
            <a:r>
              <a:rPr lang="fr-FR" dirty="0"/>
              <a:t>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de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B4821-4F25-4ADF-985D-EF3184A3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74" y="3134680"/>
            <a:ext cx="4989251" cy="35563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406A56-E139-45DB-B435-F6AC3029B41C}"/>
              </a:ext>
            </a:extLst>
          </p:cNvPr>
          <p:cNvSpPr txBox="1"/>
          <p:nvPr/>
        </p:nvSpPr>
        <p:spPr>
          <a:xfrm>
            <a:off x="6915704" y="3710865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L’adresse SSH ici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53A0D-5AAC-4722-B449-84D940F497A0}"/>
              </a:ext>
            </a:extLst>
          </p:cNvPr>
          <p:cNvSpPr txBox="1"/>
          <p:nvPr/>
        </p:nvSpPr>
        <p:spPr>
          <a:xfrm>
            <a:off x="2627791" y="4355245"/>
            <a:ext cx="222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Le nom que tu veux donner au dossier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8B2BEE-6A47-4E4B-953A-C41CB1AE17D8}"/>
              </a:ext>
            </a:extLst>
          </p:cNvPr>
          <p:cNvSpPr txBox="1"/>
          <p:nvPr/>
        </p:nvSpPr>
        <p:spPr>
          <a:xfrm>
            <a:off x="4856087" y="5665433"/>
            <a:ext cx="411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00"/>
                </a:highlight>
              </a:rPr>
              <a:t>Pour sélectionner le chemin où tu veux l’enregistrer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35C69F-E6C7-47C2-915D-439CF2126E7D}"/>
              </a:ext>
            </a:extLst>
          </p:cNvPr>
          <p:cNvCxnSpPr>
            <a:cxnSpLocks/>
          </p:cNvCxnSpPr>
          <p:nvPr/>
        </p:nvCxnSpPr>
        <p:spPr>
          <a:xfrm>
            <a:off x="4714046" y="4678409"/>
            <a:ext cx="603678" cy="108000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2BDF96-06BC-42AE-A7C7-B6437147BC40}"/>
              </a:ext>
            </a:extLst>
          </p:cNvPr>
          <p:cNvCxnSpPr>
            <a:cxnSpLocks/>
          </p:cNvCxnSpPr>
          <p:nvPr/>
        </p:nvCxnSpPr>
        <p:spPr>
          <a:xfrm flipV="1">
            <a:off x="7901126" y="5300681"/>
            <a:ext cx="266330" cy="364752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4D385-4805-4D31-94CA-B4D1C4A293F3}"/>
              </a:ext>
            </a:extLst>
          </p:cNvPr>
          <p:cNvCxnSpPr>
            <a:cxnSpLocks/>
          </p:cNvCxnSpPr>
          <p:nvPr/>
        </p:nvCxnSpPr>
        <p:spPr>
          <a:xfrm flipH="1">
            <a:off x="5859262" y="3911362"/>
            <a:ext cx="1101573" cy="443883"/>
          </a:xfrm>
          <a:prstGeom prst="straightConnector1">
            <a:avLst/>
          </a:prstGeom>
          <a:ln w="476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/>
          </a:bodyPr>
          <a:lstStyle/>
          <a:p>
            <a:r>
              <a:rPr lang="fr-FR" sz="4000" dirty="0"/>
              <a:t>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</a:t>
            </a:r>
            <a:r>
              <a:rPr lang="fr-FR" dirty="0" err="1"/>
              <a:t>précedente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7" y="4663470"/>
            <a:ext cx="6460423" cy="10772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git init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ssh://git@gitlab.cirad.fr:</a:t>
            </a:r>
            <a:r>
              <a:rPr kumimoji="0" lang="fr-FR" altLang="fr-FR" sz="1600" b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adresse_SSH_du</a:t>
            </a:r>
            <a:r>
              <a:rPr lang="fr-FR" altLang="fr-FR" sz="1600" dirty="0">
                <a:solidFill>
                  <a:srgbClr val="0000FF"/>
                </a:solidFill>
                <a:latin typeface="Arial Unicode MS" panose="020B0604020202020204" pitchFamily="34" charset="-128"/>
              </a:rPr>
              <a:t>_projet</a:t>
            </a:r>
            <a:endParaRPr kumimoji="0" lang="fr-FR" altLang="fr-FR" sz="1600" b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branch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-M master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master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754601" y="5877018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exportation, importation, … vont se faire ici</a:t>
            </a:r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afficher sur la page d’</a:t>
            </a:r>
            <a:r>
              <a:rPr lang="fr-FR" dirty="0" err="1"/>
              <a:t>acceuil</a:t>
            </a:r>
            <a:r>
              <a:rPr lang="fr-FR" dirty="0"/>
              <a:t>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770" y="1671109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avec lesquels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E99DB-E541-4DE0-B12E-F1FFA631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6" y="839496"/>
            <a:ext cx="6514348" cy="1465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7FE1A7-87B7-4935-9748-CF30CDA1746E}"/>
              </a:ext>
            </a:extLst>
          </p:cNvPr>
          <p:cNvSpPr/>
          <p:nvPr/>
        </p:nvSpPr>
        <p:spPr>
          <a:xfrm>
            <a:off x="943252" y="1583815"/>
            <a:ext cx="4409983" cy="788430"/>
          </a:xfrm>
          <a:prstGeom prst="rect">
            <a:avLst/>
          </a:prstGeom>
          <a:noFill/>
          <a:ln w="127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9C179F-2289-44DB-965C-97B6B3A6D958}"/>
              </a:ext>
            </a:extLst>
          </p:cNvPr>
          <p:cNvSpPr txBox="1"/>
          <p:nvPr/>
        </p:nvSpPr>
        <p:spPr>
          <a:xfrm>
            <a:off x="3264474" y="2359590"/>
            <a:ext cx="264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00FF"/>
                </a:solidFill>
              </a:rPr>
              <a:t>Fichiers modifiés depuis la dernière sauvegarde (commit)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5A9449F-98BF-4980-8824-30285E59021C}"/>
              </a:ext>
            </a:extLst>
          </p:cNvPr>
          <p:cNvCxnSpPr>
            <a:cxnSpLocks/>
          </p:cNvCxnSpPr>
          <p:nvPr/>
        </p:nvCxnSpPr>
        <p:spPr>
          <a:xfrm flipH="1" flipV="1">
            <a:off x="2396971" y="2244268"/>
            <a:ext cx="3098308" cy="15553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AA4A754-3398-463C-8568-9A9D4EBA6709}"/>
              </a:ext>
            </a:extLst>
          </p:cNvPr>
          <p:cNvCxnSpPr>
            <a:cxnSpLocks/>
          </p:cNvCxnSpPr>
          <p:nvPr/>
        </p:nvCxnSpPr>
        <p:spPr>
          <a:xfrm flipH="1" flipV="1">
            <a:off x="1670219" y="2257863"/>
            <a:ext cx="3823387" cy="2385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63877-547C-402A-8F62-42AE8D5BF44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9" y="1398982"/>
            <a:ext cx="2963215" cy="4051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10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571999" y="2194124"/>
            <a:ext cx="46607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D99FB3-0AB0-491C-8B05-36162B87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57" y="3094699"/>
            <a:ext cx="78822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également possible de créer des branches pour travailler en parallèle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revenir sur une sauvegarde ultérieure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0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b="1" dirty="0"/>
              <a:t>Alors passe aux outils collaboratif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barbeuk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😍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se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3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4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r>
              <a:rPr lang="fr-FR" sz="2000" b="1" u="sng" dirty="0"/>
              <a:t>Configuration de Git (à faire une seul fois) :</a:t>
            </a:r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 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"Toto"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"toto@cirad.fr"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 étape est à faire une seul fois pour permettre la connexion entre ton ordi et ton compte GitLab. </a:t>
            </a:r>
          </a:p>
          <a:p>
            <a:r>
              <a:rPr lang="fr-FR" dirty="0"/>
              <a:t>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 sur ton ordi à l’adresse qui est proposée. </a:t>
            </a:r>
          </a:p>
          <a:p>
            <a:pPr lvl="1"/>
            <a:r>
              <a:rPr lang="fr-FR" sz="1600" dirty="0"/>
              <a:t>Une fois créer,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contenue.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</a:t>
            </a:r>
            <a:r>
              <a:rPr lang="fr-FR" dirty="0" err="1"/>
              <a:t>Gitlab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onglet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on initialiser la connexion avec GitLab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figures existes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importer un projet GitLab existant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commences un nouveau projet et tu veux le synchroniser avec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Tu veux envoyer sur GitLab un projet que tu as déjà sur ton PC</a:t>
            </a:r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1167</Words>
  <Application>Microsoft Office PowerPoint</Application>
  <PresentationFormat>Affichage à l'écran (4:3)</PresentationFormat>
  <Paragraphs>195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on initialiser la connexion avec GitLab ?</vt:lpstr>
      <vt:lpstr>Importer un projet GitLab existant</vt:lpstr>
      <vt:lpstr>Nouveau projet connecté à GitLab</vt:lpstr>
      <vt:lpstr>Envoyer sur GitLab un projet que tu as déjà sur ton PC</vt:lpstr>
      <vt:lpstr>Présentation PowerPoint</vt:lpstr>
      <vt:lpstr>Avant de commencer Deux fichiers importants !</vt:lpstr>
      <vt:lpstr>Utilisation</vt:lpstr>
      <vt:lpstr>Utilisation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133</cp:revision>
  <cp:lastPrinted>2020-12-10T12:54:13Z</cp:lastPrinted>
  <dcterms:created xsi:type="dcterms:W3CDTF">2014-09-11T09:14:34Z</dcterms:created>
  <dcterms:modified xsi:type="dcterms:W3CDTF">2022-04-25T15:43:27Z</dcterms:modified>
</cp:coreProperties>
</file>