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FCFBD-DBD9-416B-A0BE-2C89F897A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36421E-0F3B-44CB-B974-1558A16C3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3D3439-AECA-4E20-9889-E1EFAC66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AFD-DE38-4FA6-A273-B7A6514D40DB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8FE062-486B-49F7-946E-A9EE49DF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362F2E-9091-4041-99D4-F2197E57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8A2E-0C53-4221-8C40-2E5A6BA7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92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D7DB2-ED44-4741-A09B-B999C339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FA94FB-C878-4EF1-86E5-B7D10567A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669554-CEEC-4F0D-8638-D155BFFC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AFD-DE38-4FA6-A273-B7A6514D40DB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090B75-2732-4115-B3EA-5689B2C4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C6CD8-60B4-4422-BED7-5662BF31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8A2E-0C53-4221-8C40-2E5A6BA7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50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2693B7-B39B-471B-ACE3-0C20E629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C90160-CDAA-48A4-9A75-D369016B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168553-4737-4040-8020-33E7966F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AFD-DE38-4FA6-A273-B7A6514D40DB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284D99-57D6-45A9-8A53-9DF31FE8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CF5860-1147-42AD-ADE9-1A85C01E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8A2E-0C53-4221-8C40-2E5A6BA7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6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9BCBB-FA00-4F82-A518-06226190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8F8F6-D951-4B7C-B820-787BA231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B76A1-3123-437F-90C3-B2DC6B57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AFD-DE38-4FA6-A273-B7A6514D40DB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A3194-27AE-4B67-BC74-FF8529A8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C6607A-3647-4D2A-BAFF-DE3306B7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8A2E-0C53-4221-8C40-2E5A6BA7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0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24667-30F6-4F57-B460-1A54DB1A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A0B002-E581-4816-A92A-CE2AF112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066F34-C654-4D96-BC04-3524CC70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AFD-DE38-4FA6-A273-B7A6514D40DB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735DCA-E248-4903-9376-C2082409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901C71-FF86-4264-98BF-CF7D0E8B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8A2E-0C53-4221-8C40-2E5A6BA7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8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01792-D280-4164-A6A2-D28D64AA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B72908-8DF4-40CB-81D8-4BB1A1D83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BE9FF2-BCAF-462B-8D2C-87F7623A4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CE3E75-3818-4CEB-8E43-E2861273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AFD-DE38-4FA6-A273-B7A6514D40DB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8689CD-51CC-4CCA-B73E-AB88699E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F6B744-2F3E-4126-8720-0A6BF21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8A2E-0C53-4221-8C40-2E5A6BA7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56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E42EF-E237-4C83-B826-6D0445DC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EDA8E5-3457-463F-8BFB-085A2EAC6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6028E4-CBF5-4D70-AA72-BBFBFBCF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CD495C-9B77-46C4-88C6-7870948C8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919EDA-6C44-47FE-B2B5-AA7364EAB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91DC3F-0D0D-439E-992D-1CD33DD7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AFD-DE38-4FA6-A273-B7A6514D40DB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D71AA2-1951-4D08-B4C0-BCCFC44E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489CD5-2D3B-40BB-8B72-5085E3C5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8A2E-0C53-4221-8C40-2E5A6BA7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23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7AF80-6BFA-4787-9AD6-75F26C55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CB576E-3FB2-49E2-B912-00E3AC02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AFD-DE38-4FA6-A273-B7A6514D40DB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3F98B2-DE86-49D0-B878-BDC56161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3423A0-0453-45A0-A231-C6BF1D99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8A2E-0C53-4221-8C40-2E5A6BA7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33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A5CDC8-C5A1-4A7C-A91A-98C8297A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AFD-DE38-4FA6-A273-B7A6514D40DB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38BD9E-1C6B-46D0-9590-6A2037AB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064A01-9C1A-491E-9B94-AF3505C6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8A2E-0C53-4221-8C40-2E5A6BA7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21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AABDC-0CB9-4155-B922-AFBCC3FD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9ADC4D-3025-4E10-810C-E0B7874D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762526-E0A3-4BC8-BAA0-EAE8BDE6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63D89B-BB4E-4D2A-A8C1-F31E8845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AFD-DE38-4FA6-A273-B7A6514D40DB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6057C7-1FEB-4B43-A666-1481C650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32D356-E07A-488B-A8BD-A3DDD4D0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8A2E-0C53-4221-8C40-2E5A6BA7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45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833E3-A192-4E31-9C43-FABC58FF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1147F7-A744-4529-A3C8-EC26E74E7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25702F-13AA-4137-816F-3F2A5C184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BEEEF6-1B19-4732-B46C-F96C248D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7AFD-DE38-4FA6-A273-B7A6514D40DB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971A79-A553-44DE-813E-FBFDFAC2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756692-BFB0-4642-857C-68374152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8A2E-0C53-4221-8C40-2E5A6BA7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49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DC0ACB-D026-41D6-A2A3-B86AD290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6B200C-7789-4545-81F5-6E3D9D44D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7AE706-068B-4746-86ED-2CE54618C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07AFD-DE38-4FA6-A273-B7A6514D40DB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ACEE0C-BF9F-4DCA-BB73-7A03DE4C3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2D92D-74EA-4B06-AAC4-365DAD116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68A2E-0C53-4221-8C40-2E5A6BA7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11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7EF53F4C-4B97-4549-A7DA-4BF011CA1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3758" y="2896613"/>
            <a:ext cx="3384665" cy="10350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DE9CC42-9A89-4CBB-A89B-F63AA87A2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6" y="2713134"/>
            <a:ext cx="3599688" cy="12009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4E8B366-C019-448E-AF52-026947876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344" y="2713134"/>
            <a:ext cx="2599312" cy="130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51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HEUCLIN</dc:creator>
  <cp:lastModifiedBy>Benjamin HEUCLIN</cp:lastModifiedBy>
  <cp:revision>1</cp:revision>
  <dcterms:created xsi:type="dcterms:W3CDTF">2022-09-21T13:01:50Z</dcterms:created>
  <dcterms:modified xsi:type="dcterms:W3CDTF">2022-09-21T13:02:12Z</dcterms:modified>
</cp:coreProperties>
</file>