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642C-F086-46C7-B183-ECB85597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D38CA-6250-4EDA-958A-BAB99FB3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AB927-17F7-44A4-BFDB-C8640F59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060D7-0D20-4FCE-9E8E-0DD2E57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F4480-03E5-446A-8982-283567AD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0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62540-C25D-4AD5-8B2E-F85DA7EF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49F1DB-9465-49B0-84AD-FC18A5FDE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8096D-424E-4C1D-8336-FF68C800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AE8C6-253F-498C-8124-7AD8EF8D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E715E-F132-48BF-ABDF-11BEEE6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25E684-5C1A-4BD0-94DD-1F4499C1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5FA946-2B3A-4BDC-9341-E7814BA4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4943E-827E-4376-B770-0C23D5A5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04FD2-A105-4283-870A-7F0E2293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94B35-34DE-41C9-A911-4879EBA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5B8DE-6C07-49EF-9085-E6C019B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5E33A-CD65-431D-92DF-2E059256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A0BAD-557E-4745-AF01-04DD487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2C826-6344-4E74-95F9-9998381C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07281D-F794-407E-BF8F-2E551879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83A33-EEF4-4E6B-80ED-1F628972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B0E51-22A9-4BB0-AA0F-5CACA809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1A3CF-56AD-4372-A2AA-998EBC19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C61F7-A0C5-49FC-B445-D9D4146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DA151-2C8D-421A-AFC4-2F28E1D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B8798-7338-4981-948F-BC10B1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D8578-1566-4D16-8651-E561383D2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A32BAF-1AD8-4EE4-BB90-363B87002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AC4F6-0D97-44DE-9EBC-DD8FA088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609BA-B152-42D5-B76E-15034B6D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6D482-6E7F-4306-B7BA-FE67997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2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2726-683B-45B5-B723-A8B182BA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9DA3C2-EA41-467E-AB67-E0D26E57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C2C5F-3DDA-4340-A961-A69F632A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46EA0-60D2-4782-880B-0E783306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270B4-A2E1-459C-A788-9D4326B5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111BF9-25B0-4B98-AE08-08D8D572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682727-B0A6-4CD9-AEC6-B7CA09CD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D1AD3-5206-40BB-9669-6DD4AFE6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1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E2D9-52C5-4B1C-9858-1E6A156F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5F98C2-1CFC-4A1B-B493-AAA59FD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20362-C62A-4E71-A24B-6B630F3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E2832C-C5CF-4867-9112-CD9493E0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DB4156-587A-47B1-B1CF-E7AB33F0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3AA1D8-898D-4406-A1A4-7B67061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715B4-AC00-47CE-A5BF-074DF80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F442E-A686-452A-9E03-05DA3A5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60739-3197-4793-9485-909AA0C8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FF866-3A8E-419E-B228-F6A78FC8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30D603-D6F9-4763-8D85-8287E523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A7CBE-DB1C-4A4A-866F-3C5DF08A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F8D14-5A5D-4A58-96EB-5300AA4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5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47D46-D0B6-4BAC-8039-2F9CA895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D9BFAB-EE9E-420A-935E-BDEC916D8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709A38-92F7-41C4-A0E0-1AC291347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F96A2-99B8-42E0-9D47-64FFD75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8FA07-CE1C-4597-98D1-4D8B58F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1916C-E172-4A23-820C-1430E28E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79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ED5FB4-9347-4674-99BA-CA6D4102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DC593-B7EB-4625-AEF2-9D7909FD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0A887-621E-46CC-95B5-38C139B4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F653-1221-4517-B865-FDA9721FADCC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1BF6D-C6DD-49B7-8BE2-C63057E98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EB202-331C-47B7-B2A2-F222AE89F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63DA-1D5D-4AA9-8521-DD122235E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20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713E01-E7F9-46BF-B13D-94F155A6B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1" y="2653587"/>
            <a:ext cx="7289611" cy="15508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B47F84-F91E-43A1-87BB-93905247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13" y="2896948"/>
            <a:ext cx="3197883" cy="10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1</cp:revision>
  <dcterms:created xsi:type="dcterms:W3CDTF">2022-04-26T13:22:54Z</dcterms:created>
  <dcterms:modified xsi:type="dcterms:W3CDTF">2022-04-26T13:26:42Z</dcterms:modified>
</cp:coreProperties>
</file>