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BDD21-FBB5-459A-840E-67EE4C7BF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108434-C21F-4381-B2FE-256B5C34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0703-2EB2-4D55-9DA3-54C1C5DA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06361-3580-4A08-A704-3CEB34D5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59E98-A4A4-4156-8560-D9745166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4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F6DE6-C3F3-4594-B5BC-1F4775A0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167B23-B63A-439B-A71C-276B95EF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59734-1465-4343-AA18-739EBB18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46338-FDB8-4DA6-95D6-2E4249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E740F-A103-43F0-8FB4-595DE9F9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090DCA-ADD8-4C7D-B51D-ED7F0741E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F4C798-A0EF-4401-92F5-A5CCCDF4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BF7AF-2111-47FD-9138-7C186351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DD5A3-CC6C-4722-B76F-29DCAB07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0A1FA-CEC7-45D7-B938-40DB9FEA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57199-EB63-422B-9D2F-BCAFB912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887C2-3576-45C1-A2A3-26D1FA8C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2BD13-265A-4B40-9162-BFA0D721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3F0DA-F916-4B11-AE52-325AA5C6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BE3C58-5EBC-4C55-B79A-175A9B0C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2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F17B-BEEB-4D5F-9A9E-CCF731D0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436F1-6B93-44E7-BD01-156572F1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DF63F-2E96-4194-9E86-B5D65FA0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542F4-CC7D-4F17-8598-7931F6A4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9345C-2F3C-4565-8714-F443F844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1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24842-CBE9-4CA9-A8EA-DD436A3C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705FB-BC55-4282-9CEA-E35D8AF3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F969-FB90-4A11-A5CE-5F0BCF0CF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5864B5-C78E-4BD4-848F-00DC81C6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61C25-0DD9-42B2-934A-5C3FBBEC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8A579-D785-4277-B18F-A7F30CB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BE3D-CB5D-4F59-A57A-EAA6F8BA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61D24F-55A6-4F92-8D96-91CECC0C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8723BA-B40F-4BC5-A9F2-B09CDB5B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49836-3EBB-444F-85DB-85E42E57F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B16C13-DB65-4AE5-A23F-9662BA876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BA6F63-63B8-4B58-90A3-1705CE2C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6A469-8041-4E99-BF91-02156023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7D5AC1-D4B3-4315-8AE2-E0426991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57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2B739-BDC8-48B6-8A93-A67AD0F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DE29C-CDF7-4478-A844-D91647E5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6D3E44-F0DF-430B-B958-C710F596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02713D-585D-4A39-A08F-32E0A9B5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91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8298C4-11A2-4393-9631-814A4AAC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0B1A2E-BBAF-4ED9-8CB3-9DBBED9D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3C1983-93C3-48B7-B71E-D5BBC9A8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1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2B3F4-AC2C-456E-9745-8CF6EBDF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9DDA3-5E19-4643-B07B-A278F704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B117B-5D69-4A7B-9D3C-440FE275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545D37-FB53-48C0-8A4C-0B4936E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BECE38-1FEF-4819-A4FB-04CB12E5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26BC7-A574-4C15-8C81-CD8D2D7C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1C16D-C778-476E-85DD-8B86792E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3F8D40-9E80-41B1-A2D4-4802F17C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0CC017-BE10-4C42-B90B-4B46685C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850A17-8143-4F35-A9E5-DFC02C0B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F2F005-DE76-4A06-B40C-78098F65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38628-D216-4BF0-98D8-B300A94A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6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F0E3A3-8F37-44E8-B8C0-1C455EC2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03605B-3091-4C04-834C-2F523F55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64A82-C5EB-4256-8010-35A6BF59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4470-63E3-4FBF-8328-36789C7D3348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57512-40A6-42DB-83C4-7C76E5DE4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7E5EE-D65E-42FF-A351-1E27341F9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6144-DC50-4E6A-9639-DE9773C9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0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A97F14F-48D9-43EC-B012-C467E61D6B68}"/>
              </a:ext>
            </a:extLst>
          </p:cNvPr>
          <p:cNvSpPr/>
          <p:nvPr/>
        </p:nvSpPr>
        <p:spPr>
          <a:xfrm>
            <a:off x="335006" y="543166"/>
            <a:ext cx="3674378" cy="158551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EC4D1A-4A4C-45FE-80FC-D2B255BD7F43}"/>
              </a:ext>
            </a:extLst>
          </p:cNvPr>
          <p:cNvSpPr txBox="1"/>
          <p:nvPr/>
        </p:nvSpPr>
        <p:spPr>
          <a:xfrm>
            <a:off x="1183928" y="1556724"/>
            <a:ext cx="205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Mémoire partagée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3AF2747E-AFF0-477E-B243-5478115422F2}"/>
              </a:ext>
            </a:extLst>
          </p:cNvPr>
          <p:cNvGrpSpPr/>
          <p:nvPr/>
        </p:nvGrpSpPr>
        <p:grpSpPr>
          <a:xfrm>
            <a:off x="544731" y="937449"/>
            <a:ext cx="744115" cy="484627"/>
            <a:chOff x="1753299" y="2340529"/>
            <a:chExt cx="744115" cy="484627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04ADB0B5-471C-41EC-9E4D-B412BCC8C7FF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07B865C-A06B-4DAC-9D01-BDEDB5723838}"/>
                </a:ext>
              </a:extLst>
            </p:cNvPr>
            <p:cNvSpPr txBox="1"/>
            <p:nvPr/>
          </p:nvSpPr>
          <p:spPr>
            <a:xfrm>
              <a:off x="1753299" y="239817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1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B397AB-4E70-43B9-ACC9-3A336517A22B}"/>
              </a:ext>
            </a:extLst>
          </p:cNvPr>
          <p:cNvGrpSpPr/>
          <p:nvPr/>
        </p:nvGrpSpPr>
        <p:grpSpPr>
          <a:xfrm>
            <a:off x="1368250" y="937449"/>
            <a:ext cx="750526" cy="484627"/>
            <a:chOff x="1753299" y="2340529"/>
            <a:chExt cx="750526" cy="484627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49AF513D-3FA6-4A39-A40B-A98BF93C17D8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0C31851-FA85-45EF-A8FB-457DFA17155D}"/>
                </a:ext>
              </a:extLst>
            </p:cNvPr>
            <p:cNvSpPr txBox="1"/>
            <p:nvPr/>
          </p:nvSpPr>
          <p:spPr>
            <a:xfrm>
              <a:off x="1753299" y="2398176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2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9EFBFF8-C093-4180-9C53-2B26CA189399}"/>
              </a:ext>
            </a:extLst>
          </p:cNvPr>
          <p:cNvGrpSpPr/>
          <p:nvPr/>
        </p:nvGrpSpPr>
        <p:grpSpPr>
          <a:xfrm>
            <a:off x="3037772" y="937448"/>
            <a:ext cx="756938" cy="484627"/>
            <a:chOff x="1753299" y="2340529"/>
            <a:chExt cx="756938" cy="484627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E7987AF-357F-4188-B42B-F344BFAF3C34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47D5653-5217-4476-8C36-B90D1626C8FD}"/>
                </a:ext>
              </a:extLst>
            </p:cNvPr>
            <p:cNvSpPr txBox="1"/>
            <p:nvPr/>
          </p:nvSpPr>
          <p:spPr>
            <a:xfrm>
              <a:off x="1753299" y="239817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n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4AE151DD-221E-4D54-A18F-70078E71DAE2}"/>
              </a:ext>
            </a:extLst>
          </p:cNvPr>
          <p:cNvSpPr txBox="1"/>
          <p:nvPr/>
        </p:nvSpPr>
        <p:spPr>
          <a:xfrm>
            <a:off x="1679117" y="53929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Nœud 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85CDE38-3841-494C-9623-7F10251FF026}"/>
              </a:ext>
            </a:extLst>
          </p:cNvPr>
          <p:cNvSpPr txBox="1"/>
          <p:nvPr/>
        </p:nvSpPr>
        <p:spPr>
          <a:xfrm>
            <a:off x="2291176" y="858208"/>
            <a:ext cx="5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528F"/>
                </a:solidFill>
              </a:rPr>
              <a:t>. . .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04DBB4-88BE-4C5F-ACA5-EF0134652F26}"/>
              </a:ext>
            </a:extLst>
          </p:cNvPr>
          <p:cNvCxnSpPr>
            <a:stCxn id="5" idx="2"/>
          </p:cNvCxnSpPr>
          <p:nvPr/>
        </p:nvCxnSpPr>
        <p:spPr>
          <a:xfrm flipH="1">
            <a:off x="916788" y="1422076"/>
            <a:ext cx="1" cy="96148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FBC010B-1048-4A10-823E-FEA52CEC32BB}"/>
              </a:ext>
            </a:extLst>
          </p:cNvPr>
          <p:cNvCxnSpPr>
            <a:cxnSpLocks/>
          </p:cNvCxnSpPr>
          <p:nvPr/>
        </p:nvCxnSpPr>
        <p:spPr>
          <a:xfrm flipH="1">
            <a:off x="1729873" y="1412502"/>
            <a:ext cx="1" cy="96148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48CEBFA-FF16-4F4B-8994-DD96076D65B7}"/>
              </a:ext>
            </a:extLst>
          </p:cNvPr>
          <p:cNvCxnSpPr>
            <a:cxnSpLocks/>
          </p:cNvCxnSpPr>
          <p:nvPr/>
        </p:nvCxnSpPr>
        <p:spPr>
          <a:xfrm flipH="1">
            <a:off x="3429828" y="1422075"/>
            <a:ext cx="1" cy="96148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B31F68-7B8A-4681-B7FA-B60A2BD171FC}"/>
              </a:ext>
            </a:extLst>
          </p:cNvPr>
          <p:cNvSpPr/>
          <p:nvPr/>
        </p:nvSpPr>
        <p:spPr>
          <a:xfrm>
            <a:off x="453316" y="1518224"/>
            <a:ext cx="3430233" cy="48462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C04F9D-A047-432C-A504-7F19A2506B6B}"/>
              </a:ext>
            </a:extLst>
          </p:cNvPr>
          <p:cNvSpPr txBox="1"/>
          <p:nvPr/>
        </p:nvSpPr>
        <p:spPr>
          <a:xfrm>
            <a:off x="0" y="51605"/>
            <a:ext cx="458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Stratégie en mémoire partagée</a:t>
            </a:r>
            <a:r>
              <a:rPr lang="fr-FR" sz="2000" dirty="0"/>
              <a:t>(</a:t>
            </a:r>
            <a:r>
              <a:rPr lang="fr-FR" sz="2000" dirty="0" err="1"/>
              <a:t>openMP</a:t>
            </a:r>
            <a:r>
              <a:rPr lang="fr-FR" sz="2000" dirty="0"/>
              <a:t>)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1074CAC-85DD-420C-ABED-323F515BA6D2}"/>
              </a:ext>
            </a:extLst>
          </p:cNvPr>
          <p:cNvSpPr/>
          <p:nvPr/>
        </p:nvSpPr>
        <p:spPr>
          <a:xfrm>
            <a:off x="5255313" y="668466"/>
            <a:ext cx="1495544" cy="125762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EA91156-5652-4A10-8EA9-CC2C2F3CA489}"/>
              </a:ext>
            </a:extLst>
          </p:cNvPr>
          <p:cNvGrpSpPr/>
          <p:nvPr/>
        </p:nvGrpSpPr>
        <p:grpSpPr>
          <a:xfrm>
            <a:off x="5608885" y="976599"/>
            <a:ext cx="756619" cy="369332"/>
            <a:chOff x="1753300" y="2340529"/>
            <a:chExt cx="756619" cy="484627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E209EEA5-E84D-4A3A-BFAE-666F5659FD6A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052C984-67A2-4FBA-9E81-6A26DC25DFF7}"/>
                </a:ext>
              </a:extLst>
            </p:cNvPr>
            <p:cNvSpPr txBox="1"/>
            <p:nvPr/>
          </p:nvSpPr>
          <p:spPr>
            <a:xfrm>
              <a:off x="1765805" y="235277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1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C9029EA6-E9BC-4EFD-ADA3-B9692E2BAA56}"/>
              </a:ext>
            </a:extLst>
          </p:cNvPr>
          <p:cNvSpPr txBox="1"/>
          <p:nvPr/>
        </p:nvSpPr>
        <p:spPr>
          <a:xfrm>
            <a:off x="5255313" y="648488"/>
            <a:ext cx="149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Nœud 1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D948C15-2F10-4C83-A091-E95C3DEC8CC7}"/>
              </a:ext>
            </a:extLst>
          </p:cNvPr>
          <p:cNvCxnSpPr>
            <a:cxnSpLocks/>
          </p:cNvCxnSpPr>
          <p:nvPr/>
        </p:nvCxnSpPr>
        <p:spPr>
          <a:xfrm>
            <a:off x="5980942" y="1335284"/>
            <a:ext cx="1" cy="161114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F13556F-86EE-4DC3-83CB-9EFF93D9575B}"/>
              </a:ext>
            </a:extLst>
          </p:cNvPr>
          <p:cNvGrpSpPr/>
          <p:nvPr/>
        </p:nvGrpSpPr>
        <p:grpSpPr>
          <a:xfrm>
            <a:off x="5524670" y="1493620"/>
            <a:ext cx="1045645" cy="338554"/>
            <a:chOff x="5016634" y="1819773"/>
            <a:chExt cx="1045645" cy="338554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B3D15269-C547-4561-9B3B-3FFAA289E6A9}"/>
                </a:ext>
              </a:extLst>
            </p:cNvPr>
            <p:cNvSpPr txBox="1"/>
            <p:nvPr/>
          </p:nvSpPr>
          <p:spPr>
            <a:xfrm>
              <a:off x="5016634" y="1819773"/>
              <a:ext cx="104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accent2">
                      <a:lumMod val="75000"/>
                    </a:schemeClr>
                  </a:solidFill>
                </a:rPr>
                <a:t>Mémoire</a:t>
              </a: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D8D7384D-DC0A-45AA-914D-9CF66DD512FF}"/>
                </a:ext>
              </a:extLst>
            </p:cNvPr>
            <p:cNvSpPr/>
            <p:nvPr/>
          </p:nvSpPr>
          <p:spPr>
            <a:xfrm>
              <a:off x="5016635" y="1819773"/>
              <a:ext cx="920526" cy="33855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63A403F-495D-41BE-B79A-BB00A17FA246}"/>
              </a:ext>
            </a:extLst>
          </p:cNvPr>
          <p:cNvSpPr/>
          <p:nvPr/>
        </p:nvSpPr>
        <p:spPr>
          <a:xfrm>
            <a:off x="6901468" y="668466"/>
            <a:ext cx="1495544" cy="125762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20162F3-C762-452B-B5EE-D5102AC9A65C}"/>
              </a:ext>
            </a:extLst>
          </p:cNvPr>
          <p:cNvGrpSpPr/>
          <p:nvPr/>
        </p:nvGrpSpPr>
        <p:grpSpPr>
          <a:xfrm>
            <a:off x="7255040" y="976599"/>
            <a:ext cx="756619" cy="369332"/>
            <a:chOff x="1753300" y="2340529"/>
            <a:chExt cx="756619" cy="484627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9C0C373E-E92D-447B-BC0F-35798D9C0131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7EF9968-EB05-47CC-BA20-170BC2437DC4}"/>
                </a:ext>
              </a:extLst>
            </p:cNvPr>
            <p:cNvSpPr txBox="1"/>
            <p:nvPr/>
          </p:nvSpPr>
          <p:spPr>
            <a:xfrm>
              <a:off x="1765805" y="235277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1</a:t>
              </a:r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9F383CD0-73F0-4B4C-BD82-D11A899B0A61}"/>
              </a:ext>
            </a:extLst>
          </p:cNvPr>
          <p:cNvSpPr txBox="1"/>
          <p:nvPr/>
        </p:nvSpPr>
        <p:spPr>
          <a:xfrm>
            <a:off x="6901468" y="648488"/>
            <a:ext cx="149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Nœud 2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FFC25BA-22F2-49FF-B68A-51CF79CA4680}"/>
              </a:ext>
            </a:extLst>
          </p:cNvPr>
          <p:cNvCxnSpPr>
            <a:cxnSpLocks/>
          </p:cNvCxnSpPr>
          <p:nvPr/>
        </p:nvCxnSpPr>
        <p:spPr>
          <a:xfrm>
            <a:off x="7627097" y="1335284"/>
            <a:ext cx="1" cy="161114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95FB48F-F29F-42B8-B275-9B137816D71F}"/>
              </a:ext>
            </a:extLst>
          </p:cNvPr>
          <p:cNvGrpSpPr/>
          <p:nvPr/>
        </p:nvGrpSpPr>
        <p:grpSpPr>
          <a:xfrm>
            <a:off x="7170825" y="1493620"/>
            <a:ext cx="1045645" cy="338554"/>
            <a:chOff x="5016634" y="1819773"/>
            <a:chExt cx="1045645" cy="338554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4774D5C-B637-410A-886A-42A49A2C9A82}"/>
                </a:ext>
              </a:extLst>
            </p:cNvPr>
            <p:cNvSpPr txBox="1"/>
            <p:nvPr/>
          </p:nvSpPr>
          <p:spPr>
            <a:xfrm>
              <a:off x="5016634" y="1819773"/>
              <a:ext cx="104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accent2">
                      <a:lumMod val="75000"/>
                    </a:schemeClr>
                  </a:solidFill>
                </a:rPr>
                <a:t>Mémoire</a:t>
              </a: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C4BC7028-34E9-4532-9E8D-F3544410F4E6}"/>
                </a:ext>
              </a:extLst>
            </p:cNvPr>
            <p:cNvSpPr/>
            <p:nvPr/>
          </p:nvSpPr>
          <p:spPr>
            <a:xfrm>
              <a:off x="5016635" y="1819773"/>
              <a:ext cx="920526" cy="33855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55C1965-2E52-4C59-B0BB-23063BA167AE}"/>
              </a:ext>
            </a:extLst>
          </p:cNvPr>
          <p:cNvSpPr/>
          <p:nvPr/>
        </p:nvSpPr>
        <p:spPr>
          <a:xfrm>
            <a:off x="9266880" y="662861"/>
            <a:ext cx="1495544" cy="125762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9EC68A3-DA3C-49A5-AAE9-8E2F5E05EA52}"/>
              </a:ext>
            </a:extLst>
          </p:cNvPr>
          <p:cNvGrpSpPr/>
          <p:nvPr/>
        </p:nvGrpSpPr>
        <p:grpSpPr>
          <a:xfrm>
            <a:off x="9620452" y="970994"/>
            <a:ext cx="756619" cy="369332"/>
            <a:chOff x="1753300" y="2340529"/>
            <a:chExt cx="756619" cy="484627"/>
          </a:xfrm>
        </p:grpSpPr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91D63BA7-CA0A-4D12-93EE-DEF32A996A80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9FDEDA57-7DA4-4AFF-9B4E-EE8E8621B61F}"/>
                </a:ext>
              </a:extLst>
            </p:cNvPr>
            <p:cNvSpPr txBox="1"/>
            <p:nvPr/>
          </p:nvSpPr>
          <p:spPr>
            <a:xfrm>
              <a:off x="1765805" y="235277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1</a:t>
              </a: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F634B766-2317-459C-9960-6B5430FA90F8}"/>
              </a:ext>
            </a:extLst>
          </p:cNvPr>
          <p:cNvSpPr txBox="1"/>
          <p:nvPr/>
        </p:nvSpPr>
        <p:spPr>
          <a:xfrm>
            <a:off x="9266880" y="642883"/>
            <a:ext cx="149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Nœud N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93714D8-667F-4C6D-B9DC-1033347EA66D}"/>
              </a:ext>
            </a:extLst>
          </p:cNvPr>
          <p:cNvCxnSpPr>
            <a:cxnSpLocks/>
          </p:cNvCxnSpPr>
          <p:nvPr/>
        </p:nvCxnSpPr>
        <p:spPr>
          <a:xfrm>
            <a:off x="9992509" y="1329679"/>
            <a:ext cx="1" cy="161114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4F2CF10E-212B-4FDF-AFD2-9506E69C919D}"/>
              </a:ext>
            </a:extLst>
          </p:cNvPr>
          <p:cNvGrpSpPr/>
          <p:nvPr/>
        </p:nvGrpSpPr>
        <p:grpSpPr>
          <a:xfrm>
            <a:off x="9536237" y="1488015"/>
            <a:ext cx="1045645" cy="338554"/>
            <a:chOff x="5016634" y="1819773"/>
            <a:chExt cx="1045645" cy="338554"/>
          </a:xfrm>
        </p:grpSpPr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4D2615CF-FB33-4772-B8EE-1605356C41F4}"/>
                </a:ext>
              </a:extLst>
            </p:cNvPr>
            <p:cNvSpPr txBox="1"/>
            <p:nvPr/>
          </p:nvSpPr>
          <p:spPr>
            <a:xfrm>
              <a:off x="5016634" y="1819773"/>
              <a:ext cx="104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accent2">
                      <a:lumMod val="75000"/>
                    </a:schemeClr>
                  </a:solidFill>
                </a:rPr>
                <a:t>Mémoire</a:t>
              </a:r>
            </a:p>
          </p:txBody>
        </p:sp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4245A2D-F78A-4B29-9A4B-665208D95E7C}"/>
                </a:ext>
              </a:extLst>
            </p:cNvPr>
            <p:cNvSpPr/>
            <p:nvPr/>
          </p:nvSpPr>
          <p:spPr>
            <a:xfrm>
              <a:off x="5016635" y="1819773"/>
              <a:ext cx="920526" cy="33855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9D1A48D7-AA59-45E8-AD58-17A65588AD4D}"/>
              </a:ext>
            </a:extLst>
          </p:cNvPr>
          <p:cNvSpPr txBox="1"/>
          <p:nvPr/>
        </p:nvSpPr>
        <p:spPr>
          <a:xfrm>
            <a:off x="5470274" y="51605"/>
            <a:ext cx="50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Stratégie en mémoire distribuée </a:t>
            </a:r>
            <a:r>
              <a:rPr lang="fr-FR" sz="2000" dirty="0"/>
              <a:t>(MPI)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4FCFDFC1-3E25-4960-A34D-C2ECBBD24B6C}"/>
              </a:ext>
            </a:extLst>
          </p:cNvPr>
          <p:cNvSpPr/>
          <p:nvPr/>
        </p:nvSpPr>
        <p:spPr>
          <a:xfrm>
            <a:off x="916788" y="3156712"/>
            <a:ext cx="2405644" cy="15522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B1F2249-6D9C-45C7-B291-974B3AA8BC29}"/>
              </a:ext>
            </a:extLst>
          </p:cNvPr>
          <p:cNvSpPr txBox="1"/>
          <p:nvPr/>
        </p:nvSpPr>
        <p:spPr>
          <a:xfrm>
            <a:off x="1083605" y="4175783"/>
            <a:ext cx="204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Mémoire partagée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BE3AC82-2E0B-4CA2-9330-9F2F5B4B7B97}"/>
              </a:ext>
            </a:extLst>
          </p:cNvPr>
          <p:cNvGrpSpPr/>
          <p:nvPr/>
        </p:nvGrpSpPr>
        <p:grpSpPr>
          <a:xfrm>
            <a:off x="1126513" y="3555975"/>
            <a:ext cx="744115" cy="484627"/>
            <a:chOff x="1753299" y="2340529"/>
            <a:chExt cx="744115" cy="484627"/>
          </a:xfrm>
        </p:grpSpPr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C945A36B-4B51-4201-9281-EFF90F47BAD0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D8C6A51D-A704-4DAB-B6D8-6E883AAD930D}"/>
                </a:ext>
              </a:extLst>
            </p:cNvPr>
            <p:cNvSpPr txBox="1"/>
            <p:nvPr/>
          </p:nvSpPr>
          <p:spPr>
            <a:xfrm>
              <a:off x="1753299" y="239817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1</a:t>
              </a:r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C408A7A4-F1CE-4D0F-BF04-B1790522A688}"/>
              </a:ext>
            </a:extLst>
          </p:cNvPr>
          <p:cNvSpPr txBox="1"/>
          <p:nvPr/>
        </p:nvSpPr>
        <p:spPr>
          <a:xfrm>
            <a:off x="1546524" y="3156711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Nœud 1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A2B8E3-C430-409A-A74E-41B575A9DFD0}"/>
              </a:ext>
            </a:extLst>
          </p:cNvPr>
          <p:cNvSpPr txBox="1"/>
          <p:nvPr/>
        </p:nvSpPr>
        <p:spPr>
          <a:xfrm>
            <a:off x="1858697" y="3452567"/>
            <a:ext cx="5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528F"/>
                </a:solidFill>
              </a:rPr>
              <a:t>. . .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1CAEE0A-F99A-40A8-9F70-8B9DBD8B0F3F}"/>
              </a:ext>
            </a:extLst>
          </p:cNvPr>
          <p:cNvCxnSpPr>
            <a:stCxn id="72" idx="2"/>
          </p:cNvCxnSpPr>
          <p:nvPr/>
        </p:nvCxnSpPr>
        <p:spPr>
          <a:xfrm flipH="1">
            <a:off x="1498570" y="4040602"/>
            <a:ext cx="1" cy="96148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E80EAB9-B89A-4D9B-859B-FE8B2EE766C1}"/>
              </a:ext>
            </a:extLst>
          </p:cNvPr>
          <p:cNvGrpSpPr/>
          <p:nvPr/>
        </p:nvGrpSpPr>
        <p:grpSpPr>
          <a:xfrm>
            <a:off x="2373416" y="3548842"/>
            <a:ext cx="756938" cy="580775"/>
            <a:chOff x="3265692" y="4395376"/>
            <a:chExt cx="756938" cy="580775"/>
          </a:xfrm>
        </p:grpSpPr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2F4244A5-C92D-4736-A0AD-1AFAE19701BA}"/>
                </a:ext>
              </a:extLst>
            </p:cNvPr>
            <p:cNvGrpSpPr/>
            <p:nvPr/>
          </p:nvGrpSpPr>
          <p:grpSpPr>
            <a:xfrm>
              <a:off x="3265692" y="4395376"/>
              <a:ext cx="756938" cy="484627"/>
              <a:chOff x="1753299" y="2340529"/>
              <a:chExt cx="756938" cy="484627"/>
            </a:xfrm>
          </p:grpSpPr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1942FC16-2180-4820-A0FA-7D91F52637A0}"/>
                  </a:ext>
                </a:extLst>
              </p:cNvPr>
              <p:cNvSpPr/>
              <p:nvPr/>
            </p:nvSpPr>
            <p:spPr>
              <a:xfrm>
                <a:off x="1753300" y="2340529"/>
                <a:ext cx="744114" cy="48462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5979EBD6-2640-4151-9993-4828C55F8106}"/>
                  </a:ext>
                </a:extLst>
              </p:cNvPr>
              <p:cNvSpPr txBox="1"/>
              <p:nvPr/>
            </p:nvSpPr>
            <p:spPr>
              <a:xfrm>
                <a:off x="1753299" y="239817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2F528F"/>
                    </a:solidFill>
                  </a:rPr>
                  <a:t>CPU n</a:t>
                </a:r>
              </a:p>
            </p:txBody>
          </p:sp>
        </p:grp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5386EA6A-1391-446B-8D7D-B95A88C0729A}"/>
                </a:ext>
              </a:extLst>
            </p:cNvPr>
            <p:cNvCxnSpPr/>
            <p:nvPr/>
          </p:nvCxnSpPr>
          <p:spPr>
            <a:xfrm flipH="1">
              <a:off x="3657748" y="4880003"/>
              <a:ext cx="1" cy="96148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817F3B31-C3FF-4E55-AA46-8628AA1B5250}"/>
              </a:ext>
            </a:extLst>
          </p:cNvPr>
          <p:cNvSpPr/>
          <p:nvPr/>
        </p:nvSpPr>
        <p:spPr>
          <a:xfrm>
            <a:off x="1032892" y="4136750"/>
            <a:ext cx="2175703" cy="46166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8D4F4977-8EFE-4428-9BF2-68E73584D7D0}"/>
              </a:ext>
            </a:extLst>
          </p:cNvPr>
          <p:cNvSpPr txBox="1"/>
          <p:nvPr/>
        </p:nvSpPr>
        <p:spPr>
          <a:xfrm>
            <a:off x="3577167" y="2633569"/>
            <a:ext cx="3895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Stratégie hybride </a:t>
            </a:r>
            <a:r>
              <a:rPr lang="fr-FR" sz="2000" dirty="0"/>
              <a:t>(</a:t>
            </a:r>
            <a:r>
              <a:rPr lang="fr-FR" sz="2000" dirty="0" err="1"/>
              <a:t>openMPI</a:t>
            </a:r>
            <a:r>
              <a:rPr lang="fr-FR" sz="2000" dirty="0"/>
              <a:t>)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B4A6C663-DE97-426D-9700-28066F916406}"/>
              </a:ext>
            </a:extLst>
          </p:cNvPr>
          <p:cNvSpPr/>
          <p:nvPr/>
        </p:nvSpPr>
        <p:spPr>
          <a:xfrm>
            <a:off x="3442527" y="3131761"/>
            <a:ext cx="2405644" cy="15522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461018F-ED18-4ECB-B3AE-ADEA2ECB28D2}"/>
              </a:ext>
            </a:extLst>
          </p:cNvPr>
          <p:cNvSpPr txBox="1"/>
          <p:nvPr/>
        </p:nvSpPr>
        <p:spPr>
          <a:xfrm>
            <a:off x="3609344" y="4150832"/>
            <a:ext cx="204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Mémoire partagée</a:t>
            </a:r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9A14D53E-3D77-4F8F-B113-F0C4C108330B}"/>
              </a:ext>
            </a:extLst>
          </p:cNvPr>
          <p:cNvGrpSpPr/>
          <p:nvPr/>
        </p:nvGrpSpPr>
        <p:grpSpPr>
          <a:xfrm>
            <a:off x="3652252" y="3531024"/>
            <a:ext cx="744115" cy="484627"/>
            <a:chOff x="1753299" y="2340529"/>
            <a:chExt cx="744115" cy="484627"/>
          </a:xfrm>
        </p:grpSpPr>
        <p:sp>
          <p:nvSpPr>
            <p:cNvPr id="91" name="Rectangle : coins arrondis 90">
              <a:extLst>
                <a:ext uri="{FF2B5EF4-FFF2-40B4-BE49-F238E27FC236}">
                  <a16:creationId xmlns:a16="http://schemas.microsoft.com/office/drawing/2014/main" id="{22C1BC29-FE1D-450D-8E3D-ECF26EFC98DF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A5A5207-608B-4686-BD4F-EFEAF7E5C7E7}"/>
                </a:ext>
              </a:extLst>
            </p:cNvPr>
            <p:cNvSpPr txBox="1"/>
            <p:nvPr/>
          </p:nvSpPr>
          <p:spPr>
            <a:xfrm>
              <a:off x="1753299" y="239817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1</a:t>
              </a:r>
            </a:p>
          </p:txBody>
        </p:sp>
      </p:grpSp>
      <p:sp>
        <p:nvSpPr>
          <p:cNvPr id="93" name="ZoneTexte 92">
            <a:extLst>
              <a:ext uri="{FF2B5EF4-FFF2-40B4-BE49-F238E27FC236}">
                <a16:creationId xmlns:a16="http://schemas.microsoft.com/office/drawing/2014/main" id="{B13FBB4D-40BC-4DB1-891D-66445ED51585}"/>
              </a:ext>
            </a:extLst>
          </p:cNvPr>
          <p:cNvSpPr txBox="1"/>
          <p:nvPr/>
        </p:nvSpPr>
        <p:spPr>
          <a:xfrm>
            <a:off x="4072263" y="3131760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Nœud 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7667C79-BCFA-4C10-9B39-973AD921BEC1}"/>
              </a:ext>
            </a:extLst>
          </p:cNvPr>
          <p:cNvSpPr txBox="1"/>
          <p:nvPr/>
        </p:nvSpPr>
        <p:spPr>
          <a:xfrm>
            <a:off x="4384436" y="3427616"/>
            <a:ext cx="5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528F"/>
                </a:solidFill>
              </a:rPr>
              <a:t>. . .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CF0CA9C0-695F-4F4D-BC55-94C7A2514B50}"/>
              </a:ext>
            </a:extLst>
          </p:cNvPr>
          <p:cNvCxnSpPr>
            <a:stCxn id="91" idx="2"/>
          </p:cNvCxnSpPr>
          <p:nvPr/>
        </p:nvCxnSpPr>
        <p:spPr>
          <a:xfrm flipH="1">
            <a:off x="4024309" y="4015651"/>
            <a:ext cx="1" cy="96148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425FAB94-B2EF-4A14-BB9A-DE1A819352B9}"/>
              </a:ext>
            </a:extLst>
          </p:cNvPr>
          <p:cNvGrpSpPr/>
          <p:nvPr/>
        </p:nvGrpSpPr>
        <p:grpSpPr>
          <a:xfrm>
            <a:off x="4899155" y="3523891"/>
            <a:ext cx="756938" cy="580775"/>
            <a:chOff x="3265692" y="4395376"/>
            <a:chExt cx="756938" cy="580775"/>
          </a:xfrm>
        </p:grpSpPr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1180F9B6-1B79-4B26-A40D-1A2D10AA7AD1}"/>
                </a:ext>
              </a:extLst>
            </p:cNvPr>
            <p:cNvGrpSpPr/>
            <p:nvPr/>
          </p:nvGrpSpPr>
          <p:grpSpPr>
            <a:xfrm>
              <a:off x="3265692" y="4395376"/>
              <a:ext cx="756938" cy="484627"/>
              <a:chOff x="1753299" y="2340529"/>
              <a:chExt cx="756938" cy="484627"/>
            </a:xfrm>
          </p:grpSpPr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2C04EB86-189E-457E-8552-4AE272331CCF}"/>
                  </a:ext>
                </a:extLst>
              </p:cNvPr>
              <p:cNvSpPr/>
              <p:nvPr/>
            </p:nvSpPr>
            <p:spPr>
              <a:xfrm>
                <a:off x="1753300" y="2340529"/>
                <a:ext cx="744114" cy="48462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081A37B8-87C3-4708-B702-9ECB61976620}"/>
                  </a:ext>
                </a:extLst>
              </p:cNvPr>
              <p:cNvSpPr txBox="1"/>
              <p:nvPr/>
            </p:nvSpPr>
            <p:spPr>
              <a:xfrm>
                <a:off x="1753299" y="239817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2F528F"/>
                    </a:solidFill>
                  </a:rPr>
                  <a:t>CPU n</a:t>
                </a:r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279EBDB-C498-4EAA-8096-207C288CBD9B}"/>
                </a:ext>
              </a:extLst>
            </p:cNvPr>
            <p:cNvCxnSpPr/>
            <p:nvPr/>
          </p:nvCxnSpPr>
          <p:spPr>
            <a:xfrm flipH="1">
              <a:off x="3657748" y="4880003"/>
              <a:ext cx="1" cy="96148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823811A6-D694-4F94-BB53-DAF2B86CFD58}"/>
              </a:ext>
            </a:extLst>
          </p:cNvPr>
          <p:cNvSpPr/>
          <p:nvPr/>
        </p:nvSpPr>
        <p:spPr>
          <a:xfrm>
            <a:off x="3558631" y="4111799"/>
            <a:ext cx="2175703" cy="46166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6807793B-C711-40FF-8FF1-E5F56B98E1C6}"/>
              </a:ext>
            </a:extLst>
          </p:cNvPr>
          <p:cNvSpPr/>
          <p:nvPr/>
        </p:nvSpPr>
        <p:spPr>
          <a:xfrm>
            <a:off x="7495155" y="3113181"/>
            <a:ext cx="2405644" cy="15522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B72D7E0-0C98-4052-B3FB-F6640061460F}"/>
              </a:ext>
            </a:extLst>
          </p:cNvPr>
          <p:cNvSpPr txBox="1"/>
          <p:nvPr/>
        </p:nvSpPr>
        <p:spPr>
          <a:xfrm>
            <a:off x="7661972" y="4132252"/>
            <a:ext cx="204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Mémoire partagée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2D29107E-EF47-4592-816E-0212611E0AEB}"/>
              </a:ext>
            </a:extLst>
          </p:cNvPr>
          <p:cNvGrpSpPr/>
          <p:nvPr/>
        </p:nvGrpSpPr>
        <p:grpSpPr>
          <a:xfrm>
            <a:off x="7704880" y="3512444"/>
            <a:ext cx="744115" cy="484627"/>
            <a:chOff x="1753299" y="2340529"/>
            <a:chExt cx="744115" cy="484627"/>
          </a:xfrm>
        </p:grpSpPr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02FF77D7-1402-4CAB-87F1-47C599B6F522}"/>
                </a:ext>
              </a:extLst>
            </p:cNvPr>
            <p:cNvSpPr/>
            <p:nvPr/>
          </p:nvSpPr>
          <p:spPr>
            <a:xfrm>
              <a:off x="1753300" y="2340529"/>
              <a:ext cx="744114" cy="48462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2FC9AD58-122A-4FDB-B010-E6E49658C1B5}"/>
                </a:ext>
              </a:extLst>
            </p:cNvPr>
            <p:cNvSpPr txBox="1"/>
            <p:nvPr/>
          </p:nvSpPr>
          <p:spPr>
            <a:xfrm>
              <a:off x="1753299" y="239817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2F528F"/>
                  </a:solidFill>
                </a:rPr>
                <a:t>CPU 1</a:t>
              </a:r>
            </a:p>
          </p:txBody>
        </p:sp>
      </p:grp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892E5A7-58DC-453D-838B-99C535F39874}"/>
              </a:ext>
            </a:extLst>
          </p:cNvPr>
          <p:cNvSpPr txBox="1"/>
          <p:nvPr/>
        </p:nvSpPr>
        <p:spPr>
          <a:xfrm>
            <a:off x="8124891" y="3113180"/>
            <a:ext cx="9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Nœud N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19B1A83-D3EA-45D6-AB39-92844820B8D3}"/>
              </a:ext>
            </a:extLst>
          </p:cNvPr>
          <p:cNvSpPr txBox="1"/>
          <p:nvPr/>
        </p:nvSpPr>
        <p:spPr>
          <a:xfrm>
            <a:off x="8437064" y="3409036"/>
            <a:ext cx="5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528F"/>
                </a:solidFill>
              </a:rPr>
              <a:t>. . .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F0B7647-6B99-4A8D-9AF9-A6018B6E8563}"/>
              </a:ext>
            </a:extLst>
          </p:cNvPr>
          <p:cNvCxnSpPr>
            <a:stCxn id="105" idx="2"/>
          </p:cNvCxnSpPr>
          <p:nvPr/>
        </p:nvCxnSpPr>
        <p:spPr>
          <a:xfrm flipH="1">
            <a:off x="8076937" y="3997071"/>
            <a:ext cx="1" cy="96148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EBBB45-3BA5-4FBD-9CB5-743374D5B3FF}"/>
              </a:ext>
            </a:extLst>
          </p:cNvPr>
          <p:cNvGrpSpPr/>
          <p:nvPr/>
        </p:nvGrpSpPr>
        <p:grpSpPr>
          <a:xfrm>
            <a:off x="8951783" y="3505311"/>
            <a:ext cx="756938" cy="580775"/>
            <a:chOff x="3265692" y="4395376"/>
            <a:chExt cx="756938" cy="580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26F18C63-B09A-4E33-A8CE-C27FFAE9266F}"/>
                </a:ext>
              </a:extLst>
            </p:cNvPr>
            <p:cNvGrpSpPr/>
            <p:nvPr/>
          </p:nvGrpSpPr>
          <p:grpSpPr>
            <a:xfrm>
              <a:off x="3265692" y="4395376"/>
              <a:ext cx="756938" cy="484627"/>
              <a:chOff x="1753299" y="2340529"/>
              <a:chExt cx="756938" cy="484627"/>
            </a:xfrm>
          </p:grpSpPr>
          <p:sp>
            <p:nvSpPr>
              <p:cNvPr id="113" name="Rectangle : coins arrondis 112">
                <a:extLst>
                  <a:ext uri="{FF2B5EF4-FFF2-40B4-BE49-F238E27FC236}">
                    <a16:creationId xmlns:a16="http://schemas.microsoft.com/office/drawing/2014/main" id="{086B9822-E96F-425D-B69F-476CC41B3D6B}"/>
                  </a:ext>
                </a:extLst>
              </p:cNvPr>
              <p:cNvSpPr/>
              <p:nvPr/>
            </p:nvSpPr>
            <p:spPr>
              <a:xfrm>
                <a:off x="1753300" y="2340529"/>
                <a:ext cx="744114" cy="48462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CBDD53E8-31AC-486E-BB6C-A207B918600F}"/>
                  </a:ext>
                </a:extLst>
              </p:cNvPr>
              <p:cNvSpPr txBox="1"/>
              <p:nvPr/>
            </p:nvSpPr>
            <p:spPr>
              <a:xfrm>
                <a:off x="1753299" y="239817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2F528F"/>
                    </a:solidFill>
                  </a:rPr>
                  <a:t>CPU n</a:t>
                </a:r>
              </a:p>
            </p:txBody>
          </p:sp>
        </p:grp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F4667368-5CD5-4D5A-AA37-92F005AEFA6E}"/>
                </a:ext>
              </a:extLst>
            </p:cNvPr>
            <p:cNvCxnSpPr/>
            <p:nvPr/>
          </p:nvCxnSpPr>
          <p:spPr>
            <a:xfrm flipH="1">
              <a:off x="3657748" y="4880003"/>
              <a:ext cx="1" cy="96148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53FBCCA5-DDC1-4EB8-92E8-A0D8EFECC9CD}"/>
              </a:ext>
            </a:extLst>
          </p:cNvPr>
          <p:cNvSpPr/>
          <p:nvPr/>
        </p:nvSpPr>
        <p:spPr>
          <a:xfrm>
            <a:off x="7611259" y="4093219"/>
            <a:ext cx="2175703" cy="46166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14D8DD0-323B-4EA6-B8C9-E914D5025956}"/>
              </a:ext>
            </a:extLst>
          </p:cNvPr>
          <p:cNvSpPr txBox="1"/>
          <p:nvPr/>
        </p:nvSpPr>
        <p:spPr>
          <a:xfrm>
            <a:off x="6219121" y="3377674"/>
            <a:ext cx="824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6">
                    <a:lumMod val="75000"/>
                  </a:schemeClr>
                </a:solidFill>
              </a:rPr>
              <a:t>. . .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974E6584-FF66-475A-877F-A72686C06471}"/>
              </a:ext>
            </a:extLst>
          </p:cNvPr>
          <p:cNvSpPr txBox="1"/>
          <p:nvPr/>
        </p:nvSpPr>
        <p:spPr>
          <a:xfrm>
            <a:off x="8520233" y="877217"/>
            <a:ext cx="824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. . .</a:t>
            </a:r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347B14F5-E0C2-4798-96E1-32EB0D965B27}"/>
              </a:ext>
            </a:extLst>
          </p:cNvPr>
          <p:cNvSpPr/>
          <p:nvPr/>
        </p:nvSpPr>
        <p:spPr>
          <a:xfrm rot="6564872">
            <a:off x="6527857" y="1516150"/>
            <a:ext cx="493340" cy="637784"/>
          </a:xfrm>
          <a:prstGeom prst="arc">
            <a:avLst>
              <a:gd name="adj1" fmla="val 16018918"/>
              <a:gd name="adj2" fmla="val 2859036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3448DAA9-4CBA-4FCE-8778-E4C4527ED20F}"/>
              </a:ext>
            </a:extLst>
          </p:cNvPr>
          <p:cNvSpPr/>
          <p:nvPr/>
        </p:nvSpPr>
        <p:spPr>
          <a:xfrm rot="5981810">
            <a:off x="6861665" y="-831403"/>
            <a:ext cx="2086710" cy="4473134"/>
          </a:xfrm>
          <a:prstGeom prst="arc">
            <a:avLst>
              <a:gd name="adj1" fmla="val 16432922"/>
              <a:gd name="adj2" fmla="val 3683842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96419977-ABC3-4E25-AF82-5C16334D6364}"/>
              </a:ext>
            </a:extLst>
          </p:cNvPr>
          <p:cNvSpPr/>
          <p:nvPr/>
        </p:nvSpPr>
        <p:spPr>
          <a:xfrm rot="6564872">
            <a:off x="8234632" y="895674"/>
            <a:ext cx="1067005" cy="1622346"/>
          </a:xfrm>
          <a:prstGeom prst="arc">
            <a:avLst>
              <a:gd name="adj1" fmla="val 16018918"/>
              <a:gd name="adj2" fmla="val 3048022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88335D60-C636-4AD0-87CE-40F64D2F32FB}"/>
              </a:ext>
            </a:extLst>
          </p:cNvPr>
          <p:cNvSpPr/>
          <p:nvPr/>
        </p:nvSpPr>
        <p:spPr>
          <a:xfrm rot="6564872">
            <a:off x="3114884" y="4281691"/>
            <a:ext cx="493340" cy="637784"/>
          </a:xfrm>
          <a:prstGeom prst="arc">
            <a:avLst>
              <a:gd name="adj1" fmla="val 16018918"/>
              <a:gd name="adj2" fmla="val 2859036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6ADE52A3-198C-426B-9D4E-D558483D258C}"/>
              </a:ext>
            </a:extLst>
          </p:cNvPr>
          <p:cNvSpPr/>
          <p:nvPr/>
        </p:nvSpPr>
        <p:spPr>
          <a:xfrm rot="6363234">
            <a:off x="5645633" y="3045141"/>
            <a:ext cx="1497069" cy="2644880"/>
          </a:xfrm>
          <a:prstGeom prst="arc">
            <a:avLst>
              <a:gd name="adj1" fmla="val 16018918"/>
              <a:gd name="adj2" fmla="val 3322152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F779716E-5F80-45A9-98F6-6B333D253A25}"/>
              </a:ext>
            </a:extLst>
          </p:cNvPr>
          <p:cNvSpPr/>
          <p:nvPr/>
        </p:nvSpPr>
        <p:spPr>
          <a:xfrm rot="5883987">
            <a:off x="3870655" y="1059958"/>
            <a:ext cx="2213219" cy="6305402"/>
          </a:xfrm>
          <a:prstGeom prst="arc">
            <a:avLst>
              <a:gd name="adj1" fmla="val 16209440"/>
              <a:gd name="adj2" fmla="val 4162284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68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86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HEUCLIN</dc:creator>
  <cp:lastModifiedBy>Benjamin HEUCLIN</cp:lastModifiedBy>
  <cp:revision>23</cp:revision>
  <dcterms:created xsi:type="dcterms:W3CDTF">2023-02-07T10:30:35Z</dcterms:created>
  <dcterms:modified xsi:type="dcterms:W3CDTF">2023-02-07T12:40:52Z</dcterms:modified>
</cp:coreProperties>
</file>