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AE00D-B0DB-416D-B799-C8BBDCBF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DE9ABA-C897-4BAA-B5E3-A528F076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C3D2D-609B-4B52-92F1-BCDD8D3F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F692ED-4155-4D2C-B246-9F5C2B36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BB3602-1EB2-474E-8C55-CAFC2F9B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4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1C4A6-413C-40F0-BA04-49C3177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3AC163-E232-4A28-AD3D-D1485114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DD8A9-D4A4-479F-B555-35743E37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A7C71-6B97-422D-B053-474665E6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34A1F7-3AFA-44EE-9C59-1E3371A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0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C5CC06-2D07-4A2A-BA7E-4012F417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AF994A-5EC4-48FC-8622-34D40877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47A33-EC27-427B-9EE2-226E2707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9D116-B1D4-4F33-846D-0E3D6256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81B1C-9D0D-447C-8A24-2DECDB4A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5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E0409-B860-4F1D-B58F-E37C69C6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D6C14-BB0B-4FEF-8A3B-9106AD30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FB7CD-44D3-499D-A0FA-D1FD4635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4C419-1F7B-4447-990D-96A66DCE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4B874-DCBB-4FDA-A275-A5EE1BA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80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A4186-4AC9-4B73-9302-8421F38B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E0A8B-D5C4-4572-A127-AB8F17285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E16B7-C1E0-4A09-BAD8-45E72FB8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01B112-7806-49BC-9587-E6DF40AF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FE2CF-9B60-4107-B02A-AD0C9435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2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70B88-BEB0-436D-B4CD-DE41C9DB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61717-86B2-4C05-9933-6E1B24E9E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ACCE7-725D-4DD3-BED7-4EF5F4F7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4B658D-BA2B-4BA9-BDE4-6B2459F1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99F399-801E-4442-A338-EDC44704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7396D6-2E98-497B-A1F9-23276F06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4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213F9-9C4A-4D6E-87A3-81EA0668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6AE259-5106-4101-AFFB-334E475E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462BEF-13CC-42CF-8D27-D1356331B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2B0ADF-58F8-4712-841E-49C7384C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A1BA70-CF08-4A58-9E14-B1B3B66DA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00AD9A-769B-4D8A-A321-ABBF2739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0AE6EC-00F2-4270-A395-BCA3EC84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C3A90D-A71A-474C-AB8C-9C8A7D21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6CAE8-2F6F-4B5F-808E-084200E3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119E26-4B2C-4F0A-8028-63E9E77E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A4865F-621B-4789-94FE-E6A6D724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860EDF-C5AD-457E-B8DE-3BF89FFD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B78C96-AC0D-4F66-931D-5DF1786D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111A2D-6736-4DDA-943F-29D2A297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B17ACA-B41A-44E7-9E05-391E49DD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72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7D148-E8E3-4E6C-8489-01C0E767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2E142-FE56-4BE7-A673-1201D607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FE69EE-97AE-4B14-9671-B2466E7BF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B41411-144B-4F1E-8255-1A59ACD4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C56B9A-F48C-44A5-B6CD-8D814FFB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5A1094-469C-4F95-A719-9AA55359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0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940A1-AF72-4060-9B38-B64C3DF7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C46E23-0614-4A1C-AEFE-11D27C116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5A1B5A-471A-494B-848A-73E471FED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ADBC2C-7A12-48B8-9166-7B558026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3FC899-B7FC-4A41-8992-925465BC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1A46BC-54CE-4EBC-95EC-14CBCD0B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1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480CF8-88F1-4E23-97E3-3BA4CA85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33C377-7C63-4CB2-AED7-EFE314E0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43803-36F4-45E5-A1B0-52ACE9EA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704E-1E23-42FE-A81A-F0B48851DFD4}" type="datetimeFigureOut">
              <a:rPr lang="fr-FR" smtClean="0"/>
              <a:t>19/08/2022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265FD-7634-4C04-AF58-C8126CAF8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A1F23-C86F-4BF2-84AD-E1655601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ADD5-EB5B-4ED1-A061-5E616DC84D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B72EAD0-7C06-4076-91E1-4CEA4C42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08" y="0"/>
            <a:ext cx="909858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C82C43-0157-4C17-9CC4-F504170B266D}"/>
              </a:ext>
            </a:extLst>
          </p:cNvPr>
          <p:cNvSpPr/>
          <p:nvPr/>
        </p:nvSpPr>
        <p:spPr>
          <a:xfrm>
            <a:off x="1402673" y="715392"/>
            <a:ext cx="7599285" cy="3284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FE055E-9BC8-4B73-BD6B-2FB78DC259F5}"/>
              </a:ext>
            </a:extLst>
          </p:cNvPr>
          <p:cNvSpPr/>
          <p:nvPr/>
        </p:nvSpPr>
        <p:spPr>
          <a:xfrm>
            <a:off x="1402673" y="1100831"/>
            <a:ext cx="9330430" cy="53266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8F5884-DE6E-4260-8311-1CC0C17A6AE9}"/>
              </a:ext>
            </a:extLst>
          </p:cNvPr>
          <p:cNvSpPr/>
          <p:nvPr/>
        </p:nvSpPr>
        <p:spPr>
          <a:xfrm>
            <a:off x="1402673" y="1697115"/>
            <a:ext cx="4580877" cy="35407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6FCE9-6DFE-455F-81A0-90B24CDB14BB}"/>
              </a:ext>
            </a:extLst>
          </p:cNvPr>
          <p:cNvSpPr/>
          <p:nvPr/>
        </p:nvSpPr>
        <p:spPr>
          <a:xfrm>
            <a:off x="6064414" y="1697115"/>
            <a:ext cx="4668689" cy="3540710"/>
          </a:xfrm>
          <a:prstGeom prst="rect">
            <a:avLst/>
          </a:prstGeom>
          <a:noFill/>
          <a:ln w="28575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6EE25F-DECA-4E55-895E-8F6D67BCB7E8}"/>
              </a:ext>
            </a:extLst>
          </p:cNvPr>
          <p:cNvSpPr/>
          <p:nvPr/>
        </p:nvSpPr>
        <p:spPr>
          <a:xfrm>
            <a:off x="1402673" y="5301449"/>
            <a:ext cx="9330429" cy="1305016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B1B4F6-D6DB-40EA-8A64-5B5CD673DE54}"/>
              </a:ext>
            </a:extLst>
          </p:cNvPr>
          <p:cNvSpPr txBox="1"/>
          <p:nvPr/>
        </p:nvSpPr>
        <p:spPr>
          <a:xfrm>
            <a:off x="7039509" y="377303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zone de connexion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82A4DF2-9BB9-4E0A-A8F1-48219088977D}"/>
              </a:ext>
            </a:extLst>
          </p:cNvPr>
          <p:cNvSpPr txBox="1"/>
          <p:nvPr/>
        </p:nvSpPr>
        <p:spPr>
          <a:xfrm>
            <a:off x="7270812" y="1182495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zone d’informations générales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37D1B1-27A8-45BB-9BAB-24B86CB29A9A}"/>
              </a:ext>
            </a:extLst>
          </p:cNvPr>
          <p:cNvSpPr/>
          <p:nvPr/>
        </p:nvSpPr>
        <p:spPr>
          <a:xfrm>
            <a:off x="2527972" y="3776993"/>
            <a:ext cx="2585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données sur la machine locale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D0E9A9-E871-43E1-ADD3-4D7666910922}"/>
              </a:ext>
            </a:extLst>
          </p:cNvPr>
          <p:cNvSpPr/>
          <p:nvPr/>
        </p:nvSpPr>
        <p:spPr>
          <a:xfrm>
            <a:off x="7599118" y="3592327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données sur le cluster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3CD50B-0493-4423-9C40-AD5B2B7EF712}"/>
              </a:ext>
            </a:extLst>
          </p:cNvPr>
          <p:cNvSpPr/>
          <p:nvPr/>
        </p:nvSpPr>
        <p:spPr>
          <a:xfrm>
            <a:off x="3204573" y="5675505"/>
            <a:ext cx="6429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zone d’information sur les données en cours de transfert</a:t>
            </a:r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8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24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HEUCLIN</dc:creator>
  <cp:lastModifiedBy>Benjamin HEUCLIN</cp:lastModifiedBy>
  <cp:revision>3</cp:revision>
  <dcterms:created xsi:type="dcterms:W3CDTF">2022-08-19T08:42:06Z</dcterms:created>
  <dcterms:modified xsi:type="dcterms:W3CDTF">2022-08-22T07:52:20Z</dcterms:modified>
</cp:coreProperties>
</file>