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C3B820-9A48-4E00-B39C-EFA91585A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7DEEB1-0BC1-4821-8BB5-8A1AD90F8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F039A1-4B47-409A-A4CE-FA4708E3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CF64-F550-4F00-BE0B-5CD51958858A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89E838-8B8F-43C4-A6DC-3D9747AE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65C9D7-F772-4731-8AE8-0BC3FEF6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AB1E-2F72-4136-BE70-8AB687784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57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5A5712-5CE9-4C36-B8FD-4123619F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EDDBD9-A5A4-4618-AD2F-099653B12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79CB99-DEA0-4E34-8B02-50695EBA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CF64-F550-4F00-BE0B-5CD51958858A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2C86EB-14C0-44A1-9FEC-D2713938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13BD23-7FA0-4833-928E-1AFA8F5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AB1E-2F72-4136-BE70-8AB687784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76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6F6F411-821A-4E04-A5FA-1679D3F88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C19C3E-8EBF-4F74-B084-2BE7BD71D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D1BCBE-2E51-497E-AD82-EC8A005C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CF64-F550-4F00-BE0B-5CD51958858A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4CBB42-BD75-4BE8-935E-083A7446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8ABDEF-9E6F-4B46-AB93-22CAD764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AB1E-2F72-4136-BE70-8AB687784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75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CEF358-68D9-47AA-9DA0-CF63ED68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DA460F-302C-4419-8A9E-8B68AF91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7E5784-FB87-44C8-9A7D-6B92C1D1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CF64-F550-4F00-BE0B-5CD51958858A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921E6F-D3CF-4306-9B8D-61AD521A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380F05-FAF2-478A-B588-39C13D97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AB1E-2F72-4136-BE70-8AB687784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8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12BB3-9803-4182-A392-AAEA12D30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14F3E6-A52C-4052-9F89-FE1223BE5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C0EB07-739C-4AC9-9BEE-F7E2C78B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CF64-F550-4F00-BE0B-5CD51958858A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3947BA-F344-48E3-8826-ED2BF6EC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AFCA09-88E6-4BBD-9BE7-92D6CBFC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AB1E-2F72-4136-BE70-8AB687784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50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66C99-8DF5-4281-A12F-7CFEE40C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DA67F3-DBEA-4F9D-8C20-CDA93F541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E089ED-B3F5-42EC-A851-BE580FA2E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6F652C-3F0A-4911-A83D-189C9791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CF64-F550-4F00-BE0B-5CD51958858A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70D3B4-64DE-4F90-AC7D-A5F18BC1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839A8B-53F2-4FEE-B230-0747560F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AB1E-2F72-4136-BE70-8AB687784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51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067B3D-BE33-48C9-9A9C-1B590DC6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E1CF44-DCBE-4FE8-A3A3-FA0A498E1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AC466B-567F-461A-A673-10CC4E67A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230A1C-B48B-49A4-B148-6BB7BECE4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53CC88-E92F-435F-B34C-F1D24FBBA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2C24F6-59F6-4EB6-9DC8-F40BBADC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CF64-F550-4F00-BE0B-5CD51958858A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934FFE-0534-44BE-A972-7BD9A4B4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D128C35-8367-4E80-8260-350CDB90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AB1E-2F72-4136-BE70-8AB687784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4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18A13-1D08-4E2F-B62E-587C2B48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7F2F5A0-96EA-4DA8-B367-FE44310B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CF64-F550-4F00-BE0B-5CD51958858A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F36B20-E46C-4ACB-96A1-2CC1DC71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14DC95-1B57-4FA0-93B1-792D6388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AB1E-2F72-4136-BE70-8AB687784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6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1ECB6F-93B8-4D1A-A58E-A91CAB4F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CF64-F550-4F00-BE0B-5CD51958858A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6A323A7-652E-434E-9CC7-27B49FFD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03F6AA-DED8-4043-87E6-5DCD1289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AB1E-2F72-4136-BE70-8AB687784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7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1B4EE-7DFE-4652-81DA-7A9F6FF1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4AAADA-890E-4A09-A5C0-B76C3C9C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1DD2DB-AC6E-4974-8727-79C5BCA21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18E438-1B2C-4BAB-BE6E-5B01B4F7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CF64-F550-4F00-BE0B-5CD51958858A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DA0012-4BB7-4F23-87CB-A9FB39B1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EB6C38-7167-4E56-9E6B-FF72B8B8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AB1E-2F72-4136-BE70-8AB687784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84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09B83-E199-438D-AF9E-EA39F26D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70BA5B-2203-426D-B3F8-3A1EEA391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A8E1C9-FBD0-49B4-AFD6-9688D5800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9620DD-F109-41CA-89E4-9EA26328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CF64-F550-4F00-BE0B-5CD51958858A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3D6805-0DDF-4C10-8C75-B3E780CF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B40E9E-E749-4E0C-9103-6FD08D65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AB1E-2F72-4136-BE70-8AB687784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27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905F831-74A3-4C35-B8E2-D97A1687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700BB9-91F2-49DF-B65E-FB9DB796D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AF26E2-52C0-47BA-B9C1-3E480E2FE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ACF64-F550-4F00-BE0B-5CD51958858A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0D83EB-C10C-492B-83B7-B50E562A8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6D4B2B-681F-49CE-B18E-ED3875CDF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6AB1E-2F72-4136-BE70-8AB687784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5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370865B-917B-43AF-8050-02DDA9549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304" y="604007"/>
            <a:ext cx="9789392" cy="5353112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74B57DE1-E94D-4953-8613-81D9F44556AC}"/>
              </a:ext>
            </a:extLst>
          </p:cNvPr>
          <p:cNvSpPr/>
          <p:nvPr/>
        </p:nvSpPr>
        <p:spPr>
          <a:xfrm>
            <a:off x="1057245" y="720987"/>
            <a:ext cx="771787" cy="8137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6AB6253-3130-4EBB-AC1E-248957E15636}"/>
              </a:ext>
            </a:extLst>
          </p:cNvPr>
          <p:cNvSpPr/>
          <p:nvPr/>
        </p:nvSpPr>
        <p:spPr>
          <a:xfrm>
            <a:off x="3002557" y="1516014"/>
            <a:ext cx="585832" cy="5847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7B62E8-A9E2-4327-849A-36C83124840B}"/>
              </a:ext>
            </a:extLst>
          </p:cNvPr>
          <p:cNvSpPr txBox="1"/>
          <p:nvPr/>
        </p:nvSpPr>
        <p:spPr>
          <a:xfrm>
            <a:off x="843326" y="370110"/>
            <a:ext cx="42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316AE7-0FED-433C-980E-5D1613CC69C8}"/>
              </a:ext>
            </a:extLst>
          </p:cNvPr>
          <p:cNvSpPr txBox="1"/>
          <p:nvPr/>
        </p:nvSpPr>
        <p:spPr>
          <a:xfrm>
            <a:off x="2427190" y="3210777"/>
            <a:ext cx="42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6C73E77-B936-4CAE-952E-71A7450F746A}"/>
              </a:ext>
            </a:extLst>
          </p:cNvPr>
          <p:cNvSpPr txBox="1"/>
          <p:nvPr/>
        </p:nvSpPr>
        <p:spPr>
          <a:xfrm>
            <a:off x="3588389" y="1275127"/>
            <a:ext cx="42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886569-CEFF-4C2C-B829-017E04677F78}"/>
              </a:ext>
            </a:extLst>
          </p:cNvPr>
          <p:cNvSpPr/>
          <p:nvPr/>
        </p:nvSpPr>
        <p:spPr>
          <a:xfrm>
            <a:off x="2960661" y="1275127"/>
            <a:ext cx="6636346" cy="4471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B1090B-2997-40B6-9B46-8293CCCEAAAC}"/>
              </a:ext>
            </a:extLst>
          </p:cNvPr>
          <p:cNvSpPr/>
          <p:nvPr/>
        </p:nvSpPr>
        <p:spPr>
          <a:xfrm>
            <a:off x="3070371" y="2474753"/>
            <a:ext cx="6384021" cy="451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F8DC634-987D-430E-927A-F4F9B42CB137}"/>
              </a:ext>
            </a:extLst>
          </p:cNvPr>
          <p:cNvSpPr txBox="1"/>
          <p:nvPr/>
        </p:nvSpPr>
        <p:spPr>
          <a:xfrm>
            <a:off x="6048462" y="1971705"/>
            <a:ext cx="42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EEA06D-8E2A-4E23-BD56-625327260940}"/>
              </a:ext>
            </a:extLst>
          </p:cNvPr>
          <p:cNvSpPr/>
          <p:nvPr/>
        </p:nvSpPr>
        <p:spPr>
          <a:xfrm>
            <a:off x="5201174" y="5171785"/>
            <a:ext cx="847288" cy="451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E131800-5C5E-4F28-B22C-072EEFBC10CF}"/>
              </a:ext>
            </a:extLst>
          </p:cNvPr>
          <p:cNvSpPr txBox="1"/>
          <p:nvPr/>
        </p:nvSpPr>
        <p:spPr>
          <a:xfrm>
            <a:off x="4773336" y="5105247"/>
            <a:ext cx="42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2694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6E73452-F4C8-4606-A43B-7D672EE36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7912"/>
            <a:ext cx="10543164" cy="57428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B2CCA1-1291-4264-A560-A6500F4B6C62}"/>
              </a:ext>
            </a:extLst>
          </p:cNvPr>
          <p:cNvSpPr/>
          <p:nvPr/>
        </p:nvSpPr>
        <p:spPr>
          <a:xfrm>
            <a:off x="3237497" y="1193334"/>
            <a:ext cx="8339309" cy="48886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67DC8E-2D26-4690-8624-3C5A676C54B1}"/>
              </a:ext>
            </a:extLst>
          </p:cNvPr>
          <p:cNvSpPr/>
          <p:nvPr/>
        </p:nvSpPr>
        <p:spPr>
          <a:xfrm>
            <a:off x="3489167" y="1402010"/>
            <a:ext cx="3498862" cy="250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BABB9-1A9B-4B8E-AB01-DAE6BA0BC81E}"/>
              </a:ext>
            </a:extLst>
          </p:cNvPr>
          <p:cNvSpPr/>
          <p:nvPr/>
        </p:nvSpPr>
        <p:spPr>
          <a:xfrm>
            <a:off x="3921526" y="2936147"/>
            <a:ext cx="4828191" cy="16442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32B13D5-0F1A-411E-8F61-25B959936F56}"/>
              </a:ext>
            </a:extLst>
          </p:cNvPr>
          <p:cNvSpPr txBox="1"/>
          <p:nvPr/>
        </p:nvSpPr>
        <p:spPr>
          <a:xfrm>
            <a:off x="6096000" y="2448053"/>
            <a:ext cx="42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F0EE28C-5EA8-418F-9730-99D3A2DABE11}"/>
              </a:ext>
            </a:extLst>
          </p:cNvPr>
          <p:cNvSpPr txBox="1"/>
          <p:nvPr/>
        </p:nvSpPr>
        <p:spPr>
          <a:xfrm>
            <a:off x="7025780" y="1240700"/>
            <a:ext cx="42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1B30EA8-E798-48CB-858D-2BD6C7749624}"/>
              </a:ext>
            </a:extLst>
          </p:cNvPr>
          <p:cNvSpPr txBox="1"/>
          <p:nvPr/>
        </p:nvSpPr>
        <p:spPr>
          <a:xfrm>
            <a:off x="2809659" y="2351372"/>
            <a:ext cx="42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338408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</Words>
  <Application>Microsoft Office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HEUCLIN</dc:creator>
  <cp:lastModifiedBy>Benjamin HEUCLIN</cp:lastModifiedBy>
  <cp:revision>6</cp:revision>
  <dcterms:created xsi:type="dcterms:W3CDTF">2022-09-14T13:28:59Z</dcterms:created>
  <dcterms:modified xsi:type="dcterms:W3CDTF">2022-09-14T13:47:13Z</dcterms:modified>
</cp:coreProperties>
</file>