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EE067-1E92-4608-A95E-DD4C7CBFE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AC71D7-F5C6-4C1D-BB13-38D8D3169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62A126-44A9-4132-AAEC-3ED6937A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DA12-A95A-450C-ADA5-06AD8BF00292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67CDF4-1F73-493F-A5B4-5E5D67BF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CA7F37-39E3-4952-8F73-2CB08087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A8C-9BDD-484F-976A-295AE93BEA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18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977D3-1338-4FBD-8182-A346BB49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8141DD-62BC-447C-B1D3-4A0E491AC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2A1D77-B2F7-4F78-A13A-BACF123A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DA12-A95A-450C-ADA5-06AD8BF00292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3D8A0D-0EC7-4F7E-888A-E0D8906B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1F2160-CBF3-4A4D-A1C9-117B6EC8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A8C-9BDD-484F-976A-295AE93BEA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03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C253515-A483-40A6-AF32-D514D9414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D81674-42B7-45E3-8361-33B4722DC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76E8E-EC55-48D6-9A83-BB34BF0F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DA12-A95A-450C-ADA5-06AD8BF00292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A98BE7-62EA-4408-B0CE-7CD29B68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72F84E-CAB7-4C1B-9AEC-B504C82E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A8C-9BDD-484F-976A-295AE93BEA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57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608D33-9227-431E-AAF1-12215EE0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49E76F-651B-4CA9-A6B1-8E5926CE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72B560-6D0E-4739-B443-1DBA24E6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DA12-A95A-450C-ADA5-06AD8BF00292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7D072F-ADFA-4176-AB4F-3AA115E6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8B690A-6308-496B-A034-A116684F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A8C-9BDD-484F-976A-295AE93BEA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00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B5F43F-B200-4BF0-B096-86E6C03D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F642C5-0E51-44E3-8BC6-36FF336A7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06F92B-759C-4A5E-9E50-B4B0CD60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DA12-A95A-450C-ADA5-06AD8BF00292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E2F833-D6A9-4CDA-B4FA-32990E74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9C21D-252E-48D8-A999-E2376CF8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A8C-9BDD-484F-976A-295AE93BEA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60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28D8CF-48F2-43D2-A6C9-97A67E06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542B9F-A33A-4153-85F6-31C5D905C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C2A361-D2FA-41BE-B2C9-20FFCBC31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8729E6-31F2-4D6F-A68D-3704DF0E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DA12-A95A-450C-ADA5-06AD8BF00292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C6AB3D-ED77-4AC7-B479-A93F371B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C82EC6-9EFA-4A1F-9E8E-DF8D29E1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A8C-9BDD-484F-976A-295AE93BEA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49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D4438-E7E3-449C-A539-521F0B6A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D6CB7B-11AF-43DB-AED4-E830C3BF3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65428D-9C70-45A8-95DA-9E91980CF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DA2E94-47E5-4783-8EFF-A7E18B937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5F5134-6363-45B3-8A6F-D560353E9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520F03-11DA-4A49-BBE7-98BBF119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DA12-A95A-450C-ADA5-06AD8BF00292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0D91164-5E89-48F5-B2D8-25F5A2F1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8F08A4-B090-484A-AAD8-5F268760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A8C-9BDD-484F-976A-295AE93BEA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4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2AC65-90E4-4F23-A834-C301F0EC9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1B164C-A736-4AFC-A460-B1200FB5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DA12-A95A-450C-ADA5-06AD8BF00292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AF4242-F67F-4747-95FA-C6C60993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914112-A044-4E7B-8EE2-0ABB68C2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A8C-9BDD-484F-976A-295AE93BEA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48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AD3AC8-759B-4A32-A458-C3EA0397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DA12-A95A-450C-ADA5-06AD8BF00292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04478C-12BF-41F6-9794-E4F250E6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B36DBC-B40A-484A-AFD6-75E9316C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A8C-9BDD-484F-976A-295AE93BEA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99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B11E1-ACD7-4901-96CA-E4B12EC11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915FE1-1F77-4E93-8422-63CBB5BE6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88365D-EB05-4B3A-AB30-D268F9239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F3E8B4-CB73-4DAC-A169-511A4412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DA12-A95A-450C-ADA5-06AD8BF00292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62868C-026A-4419-986A-B44D6091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F9B0EE-768E-4E58-BB7F-03BA0003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A8C-9BDD-484F-976A-295AE93BEA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50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8B416-04D4-4727-9F62-ED57B153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321322F-61E4-4331-AAED-24D520514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826CCF-78D7-43CE-BD4C-611CEF844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BE9A43-6523-4FD5-914D-9EB64A9B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DA12-A95A-450C-ADA5-06AD8BF00292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59CDE7-4BCF-41E8-A02F-243449E5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A0CF33-610D-498A-AD80-69FC0DC8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A8C-9BDD-484F-976A-295AE93BEA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42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BF4CB5C-D7AB-45E1-8198-1436C3F8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C245FF-E3E8-4A63-B8B5-29AF6E7B2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4F8B18-F6BA-4D2C-AAFF-097A9E126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7DA12-A95A-450C-ADA5-06AD8BF00292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81BD60-7819-41C9-B51B-B3B2CCAE7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D04D9B-519F-477E-9F28-ECE194996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78A8C-9BDD-484F-976A-295AE93BEA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03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BE8DA96-E3B8-4945-907F-A7E37373F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2" y="2828543"/>
            <a:ext cx="3161086" cy="105458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453AC2A-AE51-49C2-AAF9-F28B11DB7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2997771"/>
            <a:ext cx="2237913" cy="71613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79A42A3-1E44-49F3-9420-41101ACC6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675" y="2770204"/>
            <a:ext cx="2341543" cy="117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333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HEUCLIN</dc:creator>
  <cp:lastModifiedBy>Benjamin HEUCLIN</cp:lastModifiedBy>
  <cp:revision>1</cp:revision>
  <dcterms:created xsi:type="dcterms:W3CDTF">2022-09-21T09:19:58Z</dcterms:created>
  <dcterms:modified xsi:type="dcterms:W3CDTF">2022-09-21T09:21:25Z</dcterms:modified>
</cp:coreProperties>
</file>