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8" d="100"/>
          <a:sy n="58" d="100"/>
        </p:scale>
        <p:origin x="90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A6E2-B241-4F34-886A-957FAC9F6FB5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5CBA8-CAD8-4064-ADAB-CA34007FC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670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A6E2-B241-4F34-886A-957FAC9F6FB5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5CBA8-CAD8-4064-ADAB-CA34007FC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677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A6E2-B241-4F34-886A-957FAC9F6FB5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5CBA8-CAD8-4064-ADAB-CA34007FC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71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A6E2-B241-4F34-886A-957FAC9F6FB5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5CBA8-CAD8-4064-ADAB-CA34007FC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330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A6E2-B241-4F34-886A-957FAC9F6FB5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5CBA8-CAD8-4064-ADAB-CA34007FC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86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A6E2-B241-4F34-886A-957FAC9F6FB5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5CBA8-CAD8-4064-ADAB-CA34007FC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52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A6E2-B241-4F34-886A-957FAC9F6FB5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5CBA8-CAD8-4064-ADAB-CA34007FC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891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A6E2-B241-4F34-886A-957FAC9F6FB5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5CBA8-CAD8-4064-ADAB-CA34007FC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844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A6E2-B241-4F34-886A-957FAC9F6FB5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5CBA8-CAD8-4064-ADAB-CA34007FC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268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A6E2-B241-4F34-886A-957FAC9F6FB5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5CBA8-CAD8-4064-ADAB-CA34007FC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06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A6E2-B241-4F34-886A-957FAC9F6FB5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5CBA8-CAD8-4064-ADAB-CA34007FC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048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6A6E2-B241-4F34-886A-957FAC9F6FB5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5CBA8-CAD8-4064-ADAB-CA34007FC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66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20" y="1578260"/>
            <a:ext cx="8543925" cy="733425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1843790" y="149902"/>
            <a:ext cx="8199619" cy="1049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Git</a:t>
            </a:r>
            <a:r>
              <a:rPr lang="en-US" altLang="ko-KR" dirty="0" smtClean="0"/>
              <a:t> release </a:t>
            </a:r>
            <a:r>
              <a:rPr lang="ko-KR" altLang="en-US" dirty="0" smtClean="0"/>
              <a:t>버전 관리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702531" y="1915174"/>
            <a:ext cx="1212023" cy="26580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29" y="2830949"/>
            <a:ext cx="6562725" cy="2638425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3976255" y="4874029"/>
            <a:ext cx="1560022" cy="37961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596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2" y="1551786"/>
            <a:ext cx="5606113" cy="5122567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1843790" y="149902"/>
            <a:ext cx="8199619" cy="1049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Git</a:t>
            </a:r>
            <a:r>
              <a:rPr lang="en-US" altLang="ko-KR" dirty="0" smtClean="0"/>
              <a:t> release </a:t>
            </a:r>
            <a:r>
              <a:rPr lang="ko-KR" altLang="en-US" dirty="0" smtClean="0"/>
              <a:t>버전 관리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163" y="1551786"/>
            <a:ext cx="545782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83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10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1class-007</dc:creator>
  <cp:lastModifiedBy>1class-007</cp:lastModifiedBy>
  <cp:revision>6</cp:revision>
  <dcterms:created xsi:type="dcterms:W3CDTF">2019-11-18T01:57:51Z</dcterms:created>
  <dcterms:modified xsi:type="dcterms:W3CDTF">2019-11-18T03:10:52Z</dcterms:modified>
</cp:coreProperties>
</file>