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fdd71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fdd71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3fdd71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3fdd71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53fdd714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53fdd714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3fdd714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3fdd714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sktop.github.co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4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600"/>
              <a:t>GitHub DeskTop 메뉴얼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2475" y="167875"/>
            <a:ext cx="1381800" cy="5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b="1" lang="ko" sz="1800">
                <a:solidFill>
                  <a:schemeClr val="dk1"/>
                </a:solidFill>
              </a:rPr>
              <a:t>설치.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35800" y="904075"/>
            <a:ext cx="4765800" cy="58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 1)</a:t>
            </a:r>
            <a:r>
              <a:rPr b="1" lang="ko" sz="1200" u="sng">
                <a:solidFill>
                  <a:srgbClr val="1155CC"/>
                </a:solidFill>
                <a:hlinkClick r:id="rId3"/>
              </a:rPr>
              <a:t>https://desktop.github.com/</a:t>
            </a:r>
            <a:r>
              <a:rPr b="1" lang="ko" sz="1200">
                <a:solidFill>
                  <a:schemeClr val="dk1"/>
                </a:solidFill>
              </a:rPr>
              <a:t>에서 긍정적인 생각으로 설치.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00" y="1704775"/>
            <a:ext cx="3005925" cy="30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2125" y="1575650"/>
            <a:ext cx="2475925" cy="1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3775" y="3305413"/>
            <a:ext cx="207645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6457625" y="1730650"/>
            <a:ext cx="2415300" cy="29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ko"/>
              <a:t>아이디가 없으면 회원가입.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ko"/>
              <a:t>있으면 sign in을 클릭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461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2893025" y="1691900"/>
            <a:ext cx="2505600" cy="43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5"/>
          <p:cNvCxnSpPr>
            <a:stCxn id="71" idx="3"/>
            <a:endCxn id="73" idx="1"/>
          </p:cNvCxnSpPr>
          <p:nvPr/>
        </p:nvCxnSpPr>
        <p:spPr>
          <a:xfrm flipH="1" rot="10800000">
            <a:off x="5398625" y="362900"/>
            <a:ext cx="516600" cy="154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/>
          <p:nvPr/>
        </p:nvSpPr>
        <p:spPr>
          <a:xfrm>
            <a:off x="5915275" y="78200"/>
            <a:ext cx="3018300" cy="56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파란색 </a:t>
            </a:r>
            <a:r>
              <a:rPr b="1" lang="ko">
                <a:solidFill>
                  <a:srgbClr val="0000FF"/>
                </a:solidFill>
              </a:rPr>
              <a:t>tutorial </a:t>
            </a:r>
            <a:r>
              <a:rPr b="1" lang="ko"/>
              <a:t>저장소 생성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893025" y="2208450"/>
            <a:ext cx="2466900" cy="36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>
            <a:stCxn id="74" idx="3"/>
            <a:endCxn id="76" idx="1"/>
          </p:cNvCxnSpPr>
          <p:nvPr/>
        </p:nvCxnSpPr>
        <p:spPr>
          <a:xfrm flipH="1" rot="10800000">
            <a:off x="5359925" y="1840800"/>
            <a:ext cx="682500" cy="54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/>
          <p:nvPr/>
        </p:nvSpPr>
        <p:spPr>
          <a:xfrm>
            <a:off x="6042475" y="788450"/>
            <a:ext cx="2891100" cy="21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기존에 있는 저장소 가져오기.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(클릭)</a:t>
            </a:r>
            <a:endParaRPr b="1" sz="2400"/>
          </a:p>
        </p:txBody>
      </p:sp>
      <p:sp>
        <p:nvSpPr>
          <p:cNvPr id="77" name="Google Shape;77;p15"/>
          <p:cNvSpPr/>
          <p:nvPr/>
        </p:nvSpPr>
        <p:spPr>
          <a:xfrm>
            <a:off x="335800" y="2893025"/>
            <a:ext cx="2466900" cy="2712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912375" y="2739525"/>
            <a:ext cx="2466900" cy="36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5"/>
          <p:cNvCxnSpPr>
            <a:endCxn id="80" idx="1"/>
          </p:cNvCxnSpPr>
          <p:nvPr/>
        </p:nvCxnSpPr>
        <p:spPr>
          <a:xfrm>
            <a:off x="5359925" y="2947450"/>
            <a:ext cx="825000" cy="73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/>
          <p:nvPr/>
        </p:nvSpPr>
        <p:spPr>
          <a:xfrm>
            <a:off x="6184925" y="3264250"/>
            <a:ext cx="2891100" cy="83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새로운 저장소 생성.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5090900" y="152400"/>
            <a:ext cx="4053000" cy="206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기존에 있는 저장소 가져오기 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C:\git폴더를 만들어 GitMenual을 불러 왔다.</a:t>
            </a:r>
            <a:endParaRPr b="1" sz="18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8881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150"/>
            <a:ext cx="3798495" cy="35554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4403575" y="0"/>
            <a:ext cx="4586100" cy="95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상단의 </a:t>
            </a:r>
            <a:r>
              <a:rPr b="1" lang="ko">
                <a:solidFill>
                  <a:srgbClr val="FF0000"/>
                </a:solidFill>
              </a:rPr>
              <a:t>File</a:t>
            </a:r>
            <a:r>
              <a:rPr lang="ko"/>
              <a:t>을 보게 되면 </a:t>
            </a:r>
            <a:r>
              <a:rPr b="1" lang="ko">
                <a:solidFill>
                  <a:srgbClr val="0000FF"/>
                </a:solidFill>
              </a:rPr>
              <a:t>새 저장소 만들기</a:t>
            </a:r>
            <a:r>
              <a:rPr lang="ko"/>
              <a:t>와 </a:t>
            </a:r>
            <a:r>
              <a:rPr b="1" lang="ko">
                <a:solidFill>
                  <a:srgbClr val="0000FF"/>
                </a:solidFill>
              </a:rPr>
              <a:t>다른 저장소 불러 오기</a:t>
            </a:r>
            <a:r>
              <a:rPr lang="ko"/>
              <a:t> 같은 기능 들이 있다.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0" y="623675"/>
            <a:ext cx="585900" cy="21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90525" y="623675"/>
            <a:ext cx="585900" cy="21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95125" y="3531425"/>
            <a:ext cx="1181400" cy="26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575" y="2730150"/>
            <a:ext cx="1509000" cy="74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570675" y="1369775"/>
            <a:ext cx="1949400" cy="58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266400" y="158975"/>
            <a:ext cx="266400" cy="26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485850" y="1313675"/>
            <a:ext cx="4586100" cy="81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changes </a:t>
            </a:r>
            <a:r>
              <a:rPr b="1" lang="ko"/>
              <a:t>: 변경된 내역을 보여준다.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history </a:t>
            </a:r>
            <a:r>
              <a:rPr b="1" lang="ko"/>
              <a:t> : commit된 내역을 보여준다.</a:t>
            </a:r>
            <a:endParaRPr b="1"/>
          </a:p>
        </p:txBody>
      </p:sp>
      <p:sp>
        <p:nvSpPr>
          <p:cNvPr id="100" name="Google Shape;100;p17"/>
          <p:cNvSpPr/>
          <p:nvPr/>
        </p:nvSpPr>
        <p:spPr>
          <a:xfrm>
            <a:off x="4572000" y="2405975"/>
            <a:ext cx="3688500" cy="74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 및 상세 내용.</a:t>
            </a:r>
            <a:endParaRPr/>
          </a:p>
        </p:txBody>
      </p:sp>
      <p:cxnSp>
        <p:nvCxnSpPr>
          <p:cNvPr id="101" name="Google Shape;101;p17"/>
          <p:cNvCxnSpPr>
            <a:stCxn id="98" idx="3"/>
            <a:endCxn id="92" idx="1"/>
          </p:cNvCxnSpPr>
          <p:nvPr/>
        </p:nvCxnSpPr>
        <p:spPr>
          <a:xfrm>
            <a:off x="532800" y="293075"/>
            <a:ext cx="3870900" cy="18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4" idx="3"/>
            <a:endCxn id="99" idx="1"/>
          </p:cNvCxnSpPr>
          <p:nvPr/>
        </p:nvCxnSpPr>
        <p:spPr>
          <a:xfrm>
            <a:off x="1276425" y="729425"/>
            <a:ext cx="3209400" cy="99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97" idx="3"/>
          </p:cNvCxnSpPr>
          <p:nvPr/>
        </p:nvCxnSpPr>
        <p:spPr>
          <a:xfrm>
            <a:off x="3520075" y="1663475"/>
            <a:ext cx="1276200" cy="311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>
            <a:stCxn id="96" idx="3"/>
            <a:endCxn id="100" idx="1"/>
          </p:cNvCxnSpPr>
          <p:nvPr/>
        </p:nvCxnSpPr>
        <p:spPr>
          <a:xfrm flipH="1" rot="10800000">
            <a:off x="1514575" y="2776800"/>
            <a:ext cx="3057300" cy="32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/>
          <p:nvPr/>
        </p:nvSpPr>
        <p:spPr>
          <a:xfrm>
            <a:off x="4684200" y="3294575"/>
            <a:ext cx="3209400" cy="7419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FFFFF"/>
                </a:solidFill>
              </a:rPr>
              <a:t>commit</a:t>
            </a:r>
            <a:endParaRPr b="1" sz="2400">
              <a:solidFill>
                <a:srgbClr val="FFFFFF"/>
              </a:solidFill>
            </a:endParaRPr>
          </a:p>
        </p:txBody>
      </p:sp>
      <p:cxnSp>
        <p:nvCxnSpPr>
          <p:cNvPr id="106" name="Google Shape;106;p17"/>
          <p:cNvCxnSpPr>
            <a:endCxn id="105" idx="1"/>
          </p:cNvCxnSpPr>
          <p:nvPr/>
        </p:nvCxnSpPr>
        <p:spPr>
          <a:xfrm flipH="1" rot="10800000">
            <a:off x="1290300" y="3665525"/>
            <a:ext cx="3393900" cy="3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7"/>
          <p:cNvSpPr/>
          <p:nvPr/>
        </p:nvSpPr>
        <p:spPr>
          <a:xfrm>
            <a:off x="4811550" y="4193100"/>
            <a:ext cx="4178100" cy="8118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FFFFF"/>
                </a:solidFill>
              </a:rPr>
              <a:t>push origin(저장소에 저장.)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08500" y="4012450"/>
            <a:ext cx="3688500" cy="99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push origin이 진짜 저장소에 저장 하는 내용이다.(commit 을 한후에 나타난다.)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