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a6e557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1a6e557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2074930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2074930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20749308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20749308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53d738a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653d738a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1a6e55787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61a6e55787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61a6e55787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61a6e55787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61a6e55787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61a6e55787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61a6e55787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61a6e55787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620749308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620749308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620749308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620749308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1a6e5578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1a6e5578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1a6e5578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1a6e5578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1a6e55787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1a6e5578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1a6e5578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1a6e5578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1a6e55787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1a6e5578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1a6e55787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1a6e55787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1a6e55787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1a6e55787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1a6e55787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1a6e55787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3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3.png"/><Relationship Id="rId4" Type="http://schemas.openxmlformats.org/officeDocument/2006/relationships/image" Target="../media/image19.png"/><Relationship Id="rId5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Relationship Id="rId4" Type="http://schemas.openxmlformats.org/officeDocument/2006/relationships/image" Target="../media/image3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Relationship Id="rId5" Type="http://schemas.openxmlformats.org/officeDocument/2006/relationships/image" Target="../media/image15.png"/><Relationship Id="rId6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2400"/>
              <a:t>이클립스 GIT 연동 및 사용법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ko" sz="1100" u="sng">
                <a:solidFill>
                  <a:srgbClr val="1155CC"/>
                </a:solidFill>
                <a:hlinkClick r:id="rId3"/>
              </a:rPr>
              <a:t>https://github.com/</a:t>
            </a:r>
            <a:r>
              <a:rPr b="1" lang="ko" sz="1100">
                <a:solidFill>
                  <a:schemeClr val="dk1"/>
                </a:solidFill>
              </a:rPr>
              <a:t>   에서 회원가입을 한다.</a:t>
            </a:r>
            <a:endParaRPr b="1"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975" y="1796500"/>
            <a:ext cx="2333625" cy="17811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795101" y="2400725"/>
            <a:ext cx="1527900" cy="572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" name="Google Shape;58;p13"/>
          <p:cNvCxnSpPr>
            <a:stCxn id="57" idx="3"/>
            <a:endCxn id="59" idx="1"/>
          </p:cNvCxnSpPr>
          <p:nvPr/>
        </p:nvCxnSpPr>
        <p:spPr>
          <a:xfrm flipH="1" rot="10800000">
            <a:off x="2323001" y="1889375"/>
            <a:ext cx="1524900" cy="7977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47907" y="1377872"/>
            <a:ext cx="5489944" cy="102285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/>
          <p:nvPr/>
        </p:nvSpPr>
        <p:spPr>
          <a:xfrm>
            <a:off x="4572000" y="1707950"/>
            <a:ext cx="649800" cy="314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13"/>
          <p:cNvCxnSpPr>
            <a:stCxn id="60" idx="2"/>
          </p:cNvCxnSpPr>
          <p:nvPr/>
        </p:nvCxnSpPr>
        <p:spPr>
          <a:xfrm flipH="1">
            <a:off x="4888200" y="2022050"/>
            <a:ext cx="8700" cy="9228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62" name="Google Shape;62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74047" y="3045075"/>
            <a:ext cx="5758251" cy="7264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/>
          <p:nvPr/>
        </p:nvSpPr>
        <p:spPr>
          <a:xfrm>
            <a:off x="8182500" y="3457450"/>
            <a:ext cx="649800" cy="314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" name="Google Shape;64;p13"/>
          <p:cNvCxnSpPr>
            <a:stCxn id="63" idx="2"/>
          </p:cNvCxnSpPr>
          <p:nvPr/>
        </p:nvCxnSpPr>
        <p:spPr>
          <a:xfrm>
            <a:off x="8507400" y="3771550"/>
            <a:ext cx="3000" cy="7044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" name="Google Shape;65;p13"/>
          <p:cNvSpPr txBox="1"/>
          <p:nvPr/>
        </p:nvSpPr>
        <p:spPr>
          <a:xfrm>
            <a:off x="7783950" y="4564375"/>
            <a:ext cx="12762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다음페이지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/>
          <p:nvPr>
            <p:ph type="title"/>
          </p:nvPr>
        </p:nvSpPr>
        <p:spPr>
          <a:xfrm>
            <a:off x="113375" y="131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add to index</a:t>
            </a:r>
            <a:endParaRPr/>
          </a:p>
        </p:txBody>
      </p:sp>
      <p:pic>
        <p:nvPicPr>
          <p:cNvPr id="182" name="Google Shape;18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85875"/>
            <a:ext cx="5010150" cy="385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2"/>
          <p:cNvSpPr/>
          <p:nvPr/>
        </p:nvSpPr>
        <p:spPr>
          <a:xfrm>
            <a:off x="5427950" y="354900"/>
            <a:ext cx="3402900" cy="103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문서만 관리 하고 싶을 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git 저장소에서 add to index만 하면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문서자료를 커밋할 수 있다!</a:t>
            </a: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728675" y="3132950"/>
            <a:ext cx="1831500" cy="306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/>
          <p:nvPr/>
        </p:nvSpPr>
        <p:spPr>
          <a:xfrm>
            <a:off x="490600" y="459300"/>
            <a:ext cx="8110500" cy="4290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FFFFFF"/>
                </a:solidFill>
              </a:rPr>
              <a:t>다음 페이지 매우 중요!!!!!</a:t>
            </a:r>
            <a:endParaRPr b="1" sz="3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2400">
                <a:solidFill>
                  <a:srgbClr val="FF0000"/>
                </a:solidFill>
              </a:rPr>
              <a:t>※매우중요. 쪽 잘봐야 합니다!!!</a:t>
            </a:r>
            <a:endParaRPr b="1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05825" cy="299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4"/>
          <p:cNvSpPr/>
          <p:nvPr/>
        </p:nvSpPr>
        <p:spPr>
          <a:xfrm>
            <a:off x="5210475" y="2096050"/>
            <a:ext cx="2510100" cy="5967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cxnSp>
        <p:nvCxnSpPr>
          <p:cNvPr id="196" name="Google Shape;196;p24"/>
          <p:cNvCxnSpPr>
            <a:stCxn id="195" idx="2"/>
          </p:cNvCxnSpPr>
          <p:nvPr/>
        </p:nvCxnSpPr>
        <p:spPr>
          <a:xfrm flipH="1">
            <a:off x="3502725" y="2692750"/>
            <a:ext cx="2962800" cy="999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7" name="Google Shape;197;p24"/>
          <p:cNvSpPr/>
          <p:nvPr/>
        </p:nvSpPr>
        <p:spPr>
          <a:xfrm>
            <a:off x="568000" y="3471075"/>
            <a:ext cx="2892600" cy="90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</a:rPr>
              <a:t>맞게 쓴 예제.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(많은 분들이 헤깔려 하셔서.)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저의 git로그인 아이디입니다.</a:t>
            </a:r>
            <a:endParaRPr b="1"/>
          </a:p>
        </p:txBody>
      </p:sp>
      <p:sp>
        <p:nvSpPr>
          <p:cNvPr id="198" name="Google Shape;198;p24"/>
          <p:cNvSpPr/>
          <p:nvPr/>
        </p:nvSpPr>
        <p:spPr>
          <a:xfrm>
            <a:off x="5164525" y="3744550"/>
            <a:ext cx="3323700" cy="108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대부분 컴퓨터는 자신의 컴퓨터 아이디가 나옵니다.!!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375" y="1285875"/>
            <a:ext cx="4882200" cy="1914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5"/>
          <p:cNvSpPr/>
          <p:nvPr/>
        </p:nvSpPr>
        <p:spPr>
          <a:xfrm>
            <a:off x="264075" y="1887850"/>
            <a:ext cx="2060100" cy="1188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5"/>
          <p:cNvSpPr/>
          <p:nvPr/>
        </p:nvSpPr>
        <p:spPr>
          <a:xfrm>
            <a:off x="2569075" y="1887850"/>
            <a:ext cx="2060100" cy="595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5"/>
          <p:cNvSpPr/>
          <p:nvPr/>
        </p:nvSpPr>
        <p:spPr>
          <a:xfrm>
            <a:off x="3075225" y="2558850"/>
            <a:ext cx="1831500" cy="306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5"/>
          <p:cNvSpPr/>
          <p:nvPr/>
        </p:nvSpPr>
        <p:spPr>
          <a:xfrm>
            <a:off x="4267275" y="2865150"/>
            <a:ext cx="676200" cy="187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5"/>
          <p:cNvSpPr/>
          <p:nvPr/>
        </p:nvSpPr>
        <p:spPr>
          <a:xfrm>
            <a:off x="330675" y="133300"/>
            <a:ext cx="3936600" cy="72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Unstaged Changes 를 Staged Changes로 이동</a:t>
            </a:r>
            <a:endParaRPr/>
          </a:p>
        </p:txBody>
      </p:sp>
      <p:cxnSp>
        <p:nvCxnSpPr>
          <p:cNvPr id="209" name="Google Shape;209;p25"/>
          <p:cNvCxnSpPr>
            <a:stCxn id="204" idx="0"/>
          </p:cNvCxnSpPr>
          <p:nvPr/>
        </p:nvCxnSpPr>
        <p:spPr>
          <a:xfrm flipH="1" rot="10800000">
            <a:off x="1294125" y="818950"/>
            <a:ext cx="858600" cy="10689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p25"/>
          <p:cNvCxnSpPr/>
          <p:nvPr/>
        </p:nvCxnSpPr>
        <p:spPr>
          <a:xfrm flipH="1" rot="10800000">
            <a:off x="4533775" y="790600"/>
            <a:ext cx="466800" cy="1083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1" name="Google Shape;211;p25"/>
          <p:cNvSpPr/>
          <p:nvPr/>
        </p:nvSpPr>
        <p:spPr>
          <a:xfrm>
            <a:off x="4781425" y="366100"/>
            <a:ext cx="3076800" cy="42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commit시 메세지 </a:t>
            </a:r>
            <a:endParaRPr/>
          </a:p>
        </p:txBody>
      </p:sp>
      <p:cxnSp>
        <p:nvCxnSpPr>
          <p:cNvPr id="212" name="Google Shape;212;p25"/>
          <p:cNvCxnSpPr/>
          <p:nvPr/>
        </p:nvCxnSpPr>
        <p:spPr>
          <a:xfrm flipH="1" rot="10800000">
            <a:off x="4943475" y="2619225"/>
            <a:ext cx="362100" cy="14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" name="Google Shape;213;p25"/>
          <p:cNvCxnSpPr/>
          <p:nvPr/>
        </p:nvCxnSpPr>
        <p:spPr>
          <a:xfrm>
            <a:off x="4572000" y="3052950"/>
            <a:ext cx="0" cy="490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4" name="Google Shape;214;p25"/>
          <p:cNvSpPr/>
          <p:nvPr/>
        </p:nvSpPr>
        <p:spPr>
          <a:xfrm>
            <a:off x="5305575" y="1154800"/>
            <a:ext cx="3076800" cy="206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</a:rPr>
              <a:t>※매우중요.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commit할시 나의 이름.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&lt;자신의 git아이디.&gt;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(aqlsz@naver.com)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기본은 자기 컴퓨터 이름이다.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</a:rPr>
              <a:t>(안해도 되지만 이렇게 commit하게 되면 자신의 github의 초록색의 색깔이 변하지 않는다.)</a:t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215" name="Google Shape;21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4925" y="3667125"/>
            <a:ext cx="1216050" cy="1352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6" name="Google Shape;216;p25"/>
          <p:cNvCxnSpPr>
            <a:stCxn id="214" idx="2"/>
            <a:endCxn id="215" idx="0"/>
          </p:cNvCxnSpPr>
          <p:nvPr/>
        </p:nvCxnSpPr>
        <p:spPr>
          <a:xfrm>
            <a:off x="6843975" y="3216400"/>
            <a:ext cx="348900" cy="450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7" name="Google Shape;217;p25"/>
          <p:cNvSpPr/>
          <p:nvPr/>
        </p:nvSpPr>
        <p:spPr>
          <a:xfrm>
            <a:off x="4210050" y="3580600"/>
            <a:ext cx="1276500" cy="108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commit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완료</a:t>
            </a:r>
            <a:endParaRPr/>
          </a:p>
        </p:txBody>
      </p:sp>
      <p:sp>
        <p:nvSpPr>
          <p:cNvPr id="218" name="Google Shape;218;p25"/>
          <p:cNvSpPr/>
          <p:nvPr/>
        </p:nvSpPr>
        <p:spPr>
          <a:xfrm>
            <a:off x="2638425" y="3466300"/>
            <a:ext cx="1276500" cy="108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commit and push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완료</a:t>
            </a:r>
            <a:endParaRPr/>
          </a:p>
        </p:txBody>
      </p:sp>
      <p:sp>
        <p:nvSpPr>
          <p:cNvPr id="219" name="Google Shape;219;p25"/>
          <p:cNvSpPr/>
          <p:nvPr/>
        </p:nvSpPr>
        <p:spPr>
          <a:xfrm>
            <a:off x="3476775" y="2880925"/>
            <a:ext cx="676200" cy="187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0" name="Google Shape;220;p25"/>
          <p:cNvCxnSpPr>
            <a:endCxn id="218" idx="0"/>
          </p:cNvCxnSpPr>
          <p:nvPr/>
        </p:nvCxnSpPr>
        <p:spPr>
          <a:xfrm flipH="1">
            <a:off x="3276675" y="3084400"/>
            <a:ext cx="561600" cy="381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21" name="Google Shape;22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8375" y="3447925"/>
            <a:ext cx="1990725" cy="21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5"/>
          <p:cNvSpPr/>
          <p:nvPr/>
        </p:nvSpPr>
        <p:spPr>
          <a:xfrm>
            <a:off x="264075" y="3847300"/>
            <a:ext cx="1276500" cy="108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commit이 1개 되어있다.</a:t>
            </a:r>
            <a:endParaRPr/>
          </a:p>
        </p:txBody>
      </p:sp>
      <p:cxnSp>
        <p:nvCxnSpPr>
          <p:cNvPr id="223" name="Google Shape;223;p25"/>
          <p:cNvCxnSpPr>
            <a:stCxn id="221" idx="2"/>
            <a:endCxn id="222" idx="0"/>
          </p:cNvCxnSpPr>
          <p:nvPr/>
        </p:nvCxnSpPr>
        <p:spPr>
          <a:xfrm flipH="1">
            <a:off x="902238" y="3667000"/>
            <a:ext cx="211500" cy="180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push</a:t>
            </a:r>
            <a:endParaRPr/>
          </a:p>
        </p:txBody>
      </p:sp>
      <p:pic>
        <p:nvPicPr>
          <p:cNvPr id="229" name="Google Shape;22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366828" cy="382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0" name="Google Shape;230;p26"/>
          <p:cNvCxnSpPr>
            <a:stCxn id="229" idx="3"/>
          </p:cNvCxnSpPr>
          <p:nvPr/>
        </p:nvCxnSpPr>
        <p:spPr>
          <a:xfrm flipH="1" rot="10800000">
            <a:off x="4519228" y="1319912"/>
            <a:ext cx="948000" cy="1760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1" name="Google Shape;231;p26"/>
          <p:cNvSpPr/>
          <p:nvPr/>
        </p:nvSpPr>
        <p:spPr>
          <a:xfrm>
            <a:off x="5495925" y="186325"/>
            <a:ext cx="2752800" cy="133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</a:rPr>
              <a:t>긍정적인 생각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</a:rPr>
              <a:t>(전부 yes or save)</a:t>
            </a:r>
            <a:endParaRPr b="1">
              <a:solidFill>
                <a:srgbClr val="FF0000"/>
              </a:solidFill>
            </a:endParaRPr>
          </a:p>
        </p:txBody>
      </p:sp>
      <p:cxnSp>
        <p:nvCxnSpPr>
          <p:cNvPr id="232" name="Google Shape;232;p26"/>
          <p:cNvCxnSpPr>
            <a:stCxn id="231" idx="2"/>
          </p:cNvCxnSpPr>
          <p:nvPr/>
        </p:nvCxnSpPr>
        <p:spPr>
          <a:xfrm>
            <a:off x="6872325" y="1519825"/>
            <a:ext cx="61800" cy="790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33" name="Google Shape;23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7753" y="2357950"/>
            <a:ext cx="2654008" cy="252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팀 프로젝트 할 시</a:t>
            </a:r>
            <a:endParaRPr/>
          </a:p>
        </p:txBody>
      </p:sp>
      <p:pic>
        <p:nvPicPr>
          <p:cNvPr id="239" name="Google Shape;23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278155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7"/>
          <p:cNvSpPr/>
          <p:nvPr/>
        </p:nvSpPr>
        <p:spPr>
          <a:xfrm>
            <a:off x="4381500" y="1443625"/>
            <a:ext cx="495300" cy="314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1" name="Google Shape;241;p27"/>
          <p:cNvCxnSpPr>
            <a:stCxn id="240" idx="3"/>
          </p:cNvCxnSpPr>
          <p:nvPr/>
        </p:nvCxnSpPr>
        <p:spPr>
          <a:xfrm flipH="1" rot="10800000">
            <a:off x="4876800" y="1438225"/>
            <a:ext cx="1686000" cy="16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2" name="Google Shape;242;p27"/>
          <p:cNvSpPr/>
          <p:nvPr/>
        </p:nvSpPr>
        <p:spPr>
          <a:xfrm>
            <a:off x="6667500" y="962025"/>
            <a:ext cx="1771800" cy="111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클릭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76325"/>
            <a:ext cx="6515101" cy="3914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8"/>
          <p:cNvSpPr/>
          <p:nvPr/>
        </p:nvSpPr>
        <p:spPr>
          <a:xfrm>
            <a:off x="476250" y="2824750"/>
            <a:ext cx="1152600" cy="266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9" name="Google Shape;249;p28"/>
          <p:cNvCxnSpPr>
            <a:stCxn id="248" idx="0"/>
          </p:cNvCxnSpPr>
          <p:nvPr/>
        </p:nvCxnSpPr>
        <p:spPr>
          <a:xfrm rot="10800000">
            <a:off x="1009650" y="862450"/>
            <a:ext cx="42900" cy="196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0" name="Google Shape;250;p28"/>
          <p:cNvSpPr/>
          <p:nvPr/>
        </p:nvSpPr>
        <p:spPr>
          <a:xfrm>
            <a:off x="200025" y="100600"/>
            <a:ext cx="2457600" cy="64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클릭</a:t>
            </a:r>
            <a:endParaRPr/>
          </a:p>
        </p:txBody>
      </p:sp>
      <p:sp>
        <p:nvSpPr>
          <p:cNvPr id="251" name="Google Shape;251;p28"/>
          <p:cNvSpPr/>
          <p:nvPr/>
        </p:nvSpPr>
        <p:spPr>
          <a:xfrm>
            <a:off x="2028825" y="3739150"/>
            <a:ext cx="4638600" cy="423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2" name="Google Shape;252;p28"/>
          <p:cNvCxnSpPr>
            <a:stCxn id="251" idx="3"/>
          </p:cNvCxnSpPr>
          <p:nvPr/>
        </p:nvCxnSpPr>
        <p:spPr>
          <a:xfrm flipH="1" rot="10800000">
            <a:off x="6667425" y="3257500"/>
            <a:ext cx="466800" cy="69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3" name="Google Shape;253;p28"/>
          <p:cNvSpPr/>
          <p:nvPr/>
        </p:nvSpPr>
        <p:spPr>
          <a:xfrm>
            <a:off x="7134225" y="1419250"/>
            <a:ext cx="1990800" cy="17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허락할 아이디를 검색해 준다.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그러면 그 아이디에서 내쪽 프로젝트에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접속이 가능하다.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9"/>
          <p:cNvSpPr txBox="1"/>
          <p:nvPr>
            <p:ph type="title"/>
          </p:nvPr>
        </p:nvSpPr>
        <p:spPr>
          <a:xfrm>
            <a:off x="61175" y="90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메모장 꾸미기(</a:t>
            </a:r>
            <a:r>
              <a:rPr lang="ko">
                <a:solidFill>
                  <a:srgbClr val="FF0000"/>
                </a:solidFill>
              </a:rPr>
              <a:t>README.md)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59" name="Google Shape;259;p29"/>
          <p:cNvSpPr/>
          <p:nvPr/>
        </p:nvSpPr>
        <p:spPr>
          <a:xfrm>
            <a:off x="61175" y="876825"/>
            <a:ext cx="4415400" cy="114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1.글자 크기를 설정하기 (# 하고 한칸 띄워야 됩니다.)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# 가장크게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## 2번째로 크게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### 3번째로 크게</a:t>
            </a:r>
            <a:endParaRPr/>
          </a:p>
        </p:txBody>
      </p:sp>
      <p:sp>
        <p:nvSpPr>
          <p:cNvPr id="260" name="Google Shape;260;p29"/>
          <p:cNvSpPr/>
          <p:nvPr/>
        </p:nvSpPr>
        <p:spPr>
          <a:xfrm>
            <a:off x="61175" y="2124125"/>
            <a:ext cx="2517000" cy="63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2. 강조하기 (**)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커리퀸은 **아주** 맛이 있다.</a:t>
            </a:r>
            <a:endParaRPr/>
          </a:p>
        </p:txBody>
      </p:sp>
      <p:sp>
        <p:nvSpPr>
          <p:cNvPr id="261" name="Google Shape;261;p29"/>
          <p:cNvSpPr/>
          <p:nvPr/>
        </p:nvSpPr>
        <p:spPr>
          <a:xfrm>
            <a:off x="61175" y="2854825"/>
            <a:ext cx="29712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3.기울임체.(***)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커리퀸은 ***아주*** 맛이 있다.</a:t>
            </a:r>
            <a:endParaRPr/>
          </a:p>
        </p:txBody>
      </p:sp>
      <p:sp>
        <p:nvSpPr>
          <p:cNvPr id="262" name="Google Shape;262;p29"/>
          <p:cNvSpPr/>
          <p:nvPr/>
        </p:nvSpPr>
        <p:spPr>
          <a:xfrm>
            <a:off x="61175" y="3526725"/>
            <a:ext cx="3132900" cy="156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4</a:t>
            </a:r>
            <a:r>
              <a:rPr b="1" lang="ko"/>
              <a:t>.코드 넣기(```     ``` 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```  java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public static void main(String[] args){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System.out.println("커리퀸 맛있다");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```</a:t>
            </a:r>
            <a:endParaRPr/>
          </a:p>
        </p:txBody>
      </p:sp>
      <p:pic>
        <p:nvPicPr>
          <p:cNvPr id="263" name="Google Shape;26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8550" y="876825"/>
            <a:ext cx="4362625" cy="2228732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9"/>
          <p:cNvSpPr/>
          <p:nvPr/>
        </p:nvSpPr>
        <p:spPr>
          <a:xfrm>
            <a:off x="5584525" y="2438000"/>
            <a:ext cx="2014800" cy="250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5" name="Google Shape;265;p29"/>
          <p:cNvCxnSpPr>
            <a:stCxn id="264" idx="2"/>
          </p:cNvCxnSpPr>
          <p:nvPr/>
        </p:nvCxnSpPr>
        <p:spPr>
          <a:xfrm rot="10800000">
            <a:off x="4937425" y="2667500"/>
            <a:ext cx="1654500" cy="2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6" name="Google Shape;266;p29"/>
          <p:cNvSpPr/>
          <p:nvPr/>
        </p:nvSpPr>
        <p:spPr>
          <a:xfrm>
            <a:off x="3283025" y="2124125"/>
            <a:ext cx="2014800" cy="92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메모장 보다 노트페드에서 작업하는게 편해요!!!</a:t>
            </a:r>
            <a:endParaRPr b="1"/>
          </a:p>
        </p:txBody>
      </p:sp>
      <p:pic>
        <p:nvPicPr>
          <p:cNvPr id="267" name="Google Shape;26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7875" y="3696357"/>
            <a:ext cx="1162050" cy="58102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9"/>
          <p:cNvSpPr/>
          <p:nvPr/>
        </p:nvSpPr>
        <p:spPr>
          <a:xfrm>
            <a:off x="3695175" y="3684700"/>
            <a:ext cx="187800" cy="250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9" name="Google Shape;269;p29"/>
          <p:cNvCxnSpPr>
            <a:endCxn id="268" idx="1"/>
          </p:cNvCxnSpPr>
          <p:nvPr/>
        </p:nvCxnSpPr>
        <p:spPr>
          <a:xfrm flipH="1" rot="10800000">
            <a:off x="1847475" y="3809950"/>
            <a:ext cx="1847700" cy="10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0" name="Google Shape;270;p29"/>
          <p:cNvSpPr/>
          <p:nvPr/>
        </p:nvSpPr>
        <p:spPr>
          <a:xfrm>
            <a:off x="382050" y="3861627"/>
            <a:ext cx="818400" cy="250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1" name="Google Shape;271;p29"/>
          <p:cNvCxnSpPr>
            <a:stCxn id="270" idx="3"/>
          </p:cNvCxnSpPr>
          <p:nvPr/>
        </p:nvCxnSpPr>
        <p:spPr>
          <a:xfrm>
            <a:off x="1200450" y="3986877"/>
            <a:ext cx="2640900" cy="61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2" name="Google Shape;272;p29"/>
          <p:cNvSpPr/>
          <p:nvPr/>
        </p:nvSpPr>
        <p:spPr>
          <a:xfrm>
            <a:off x="3914375" y="4342350"/>
            <a:ext cx="3590700" cy="68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코드를 구분 시켜준다.(java, c 등등)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public statice String 같은 거를 구분시켜준다.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7850" y="0"/>
            <a:ext cx="5644726" cy="215265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0"/>
          <p:cNvSpPr/>
          <p:nvPr/>
        </p:nvSpPr>
        <p:spPr>
          <a:xfrm>
            <a:off x="3444650" y="2250125"/>
            <a:ext cx="3684900" cy="65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add to index  +  push</a:t>
            </a:r>
            <a:endParaRPr/>
          </a:p>
        </p:txBody>
      </p:sp>
      <p:pic>
        <p:nvPicPr>
          <p:cNvPr id="279" name="Google Shape;27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650" y="65877"/>
            <a:ext cx="3139850" cy="2184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650" y="2967995"/>
            <a:ext cx="3139850" cy="217549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1" name="Google Shape;281;p30"/>
          <p:cNvCxnSpPr>
            <a:stCxn id="279" idx="2"/>
            <a:endCxn id="280" idx="0"/>
          </p:cNvCxnSpPr>
          <p:nvPr/>
        </p:nvCxnSpPr>
        <p:spPr>
          <a:xfrm>
            <a:off x="1680575" y="2250120"/>
            <a:ext cx="0" cy="7179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83125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/>
          <p:nvPr/>
        </p:nvSpPr>
        <p:spPr>
          <a:xfrm>
            <a:off x="6183975" y="136700"/>
            <a:ext cx="1884600" cy="115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이름.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실제 java프로젝트 이름이랑 같게 해줘야 해깔리지 않습니다.</a:t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1597800" y="1428825"/>
            <a:ext cx="797400" cy="274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346525" y="2179975"/>
            <a:ext cx="797400" cy="274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346525" y="2636700"/>
            <a:ext cx="2657100" cy="362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277800" y="3554750"/>
            <a:ext cx="2657100" cy="877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209100" y="4574100"/>
            <a:ext cx="1174800" cy="417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7" name="Google Shape;77;p14"/>
          <p:cNvCxnSpPr>
            <a:stCxn id="72" idx="3"/>
            <a:endCxn id="71" idx="1"/>
          </p:cNvCxnSpPr>
          <p:nvPr/>
        </p:nvCxnSpPr>
        <p:spPr>
          <a:xfrm flipH="1" rot="10800000">
            <a:off x="2395200" y="713925"/>
            <a:ext cx="3788700" cy="85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" name="Google Shape;78;p14"/>
          <p:cNvSpPr/>
          <p:nvPr/>
        </p:nvSpPr>
        <p:spPr>
          <a:xfrm>
            <a:off x="6183975" y="1485100"/>
            <a:ext cx="1884600" cy="55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해당 프로젝트의 설명입니다.</a:t>
            </a:r>
            <a:endParaRPr/>
          </a:p>
        </p:txBody>
      </p:sp>
      <p:sp>
        <p:nvSpPr>
          <p:cNvPr id="79" name="Google Shape;79;p14"/>
          <p:cNvSpPr/>
          <p:nvPr/>
        </p:nvSpPr>
        <p:spPr>
          <a:xfrm>
            <a:off x="6135400" y="2409175"/>
            <a:ext cx="2904900" cy="55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public : 남이 볼 수 있다.(무료)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private : 남이 볼 수 없다,(유료)</a:t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6183975" y="3049650"/>
            <a:ext cx="2740800" cy="115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메모장을 생성할 것인지 선택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(yes가 좋습니다.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밑에 메모장 꾸미는 법 있습니다,)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6135400" y="4285300"/>
            <a:ext cx="1884600" cy="55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완료.</a:t>
            </a:r>
            <a:endParaRPr/>
          </a:p>
        </p:txBody>
      </p:sp>
      <p:cxnSp>
        <p:nvCxnSpPr>
          <p:cNvPr id="82" name="Google Shape;82;p14"/>
          <p:cNvCxnSpPr>
            <a:endCxn id="78" idx="1"/>
          </p:cNvCxnSpPr>
          <p:nvPr/>
        </p:nvCxnSpPr>
        <p:spPr>
          <a:xfrm flipH="1" rot="10800000">
            <a:off x="1143975" y="1764850"/>
            <a:ext cx="5040000" cy="55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4"/>
          <p:cNvCxnSpPr>
            <a:endCxn id="79" idx="1"/>
          </p:cNvCxnSpPr>
          <p:nvPr/>
        </p:nvCxnSpPr>
        <p:spPr>
          <a:xfrm flipH="1" rot="10800000">
            <a:off x="3003700" y="2688925"/>
            <a:ext cx="3131700" cy="12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4"/>
          <p:cNvCxnSpPr>
            <a:endCxn id="80" idx="1"/>
          </p:cNvCxnSpPr>
          <p:nvPr/>
        </p:nvCxnSpPr>
        <p:spPr>
          <a:xfrm flipH="1" rot="10800000">
            <a:off x="2983575" y="3627000"/>
            <a:ext cx="3200400" cy="42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4"/>
          <p:cNvCxnSpPr>
            <a:stCxn id="76" idx="3"/>
            <a:endCxn id="81" idx="1"/>
          </p:cNvCxnSpPr>
          <p:nvPr/>
        </p:nvCxnSpPr>
        <p:spPr>
          <a:xfrm flipH="1" rot="10800000">
            <a:off x="1383900" y="4565100"/>
            <a:ext cx="4751400" cy="21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200" y="1138650"/>
            <a:ext cx="8299050" cy="26797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완료.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이클립스 설정.</a:t>
            </a:r>
            <a:endParaRPr/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156177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6"/>
          <p:cNvSpPr/>
          <p:nvPr/>
        </p:nvSpPr>
        <p:spPr>
          <a:xfrm>
            <a:off x="2451775" y="1384025"/>
            <a:ext cx="208200" cy="309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" name="Google Shape;99;p16"/>
          <p:cNvCxnSpPr>
            <a:stCxn id="98" idx="2"/>
          </p:cNvCxnSpPr>
          <p:nvPr/>
        </p:nvCxnSpPr>
        <p:spPr>
          <a:xfrm flipH="1">
            <a:off x="1001275" y="1693925"/>
            <a:ext cx="1554600" cy="245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6"/>
          <p:cNvCxnSpPr/>
          <p:nvPr/>
        </p:nvCxnSpPr>
        <p:spPr>
          <a:xfrm>
            <a:off x="598775" y="2822675"/>
            <a:ext cx="883500" cy="1806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" name="Google Shape;101;p16"/>
          <p:cNvSpPr txBox="1"/>
          <p:nvPr/>
        </p:nvSpPr>
        <p:spPr>
          <a:xfrm>
            <a:off x="3490200" y="1209125"/>
            <a:ext cx="348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이클립스는 기본적으로 git을 지원한다.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맨위에서 부터 순서대로 클릭.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403125" cy="18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7"/>
          <p:cNvSpPr/>
          <p:nvPr/>
        </p:nvSpPr>
        <p:spPr>
          <a:xfrm>
            <a:off x="351175" y="1055825"/>
            <a:ext cx="1513800" cy="274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8" name="Google Shape;108;p17"/>
          <p:cNvCxnSpPr>
            <a:stCxn id="107" idx="3"/>
          </p:cNvCxnSpPr>
          <p:nvPr/>
        </p:nvCxnSpPr>
        <p:spPr>
          <a:xfrm flipH="1" rot="10800000">
            <a:off x="1864975" y="1144025"/>
            <a:ext cx="2159400" cy="49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9" name="Google Shape;10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7650" y="54550"/>
            <a:ext cx="3686675" cy="3785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456250"/>
            <a:ext cx="3772850" cy="254419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/>
          <p:nvPr/>
        </p:nvSpPr>
        <p:spPr>
          <a:xfrm>
            <a:off x="255625" y="2456250"/>
            <a:ext cx="1704900" cy="231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2" name="Google Shape;112;p17"/>
          <p:cNvCxnSpPr>
            <a:stCxn id="111" idx="3"/>
          </p:cNvCxnSpPr>
          <p:nvPr/>
        </p:nvCxnSpPr>
        <p:spPr>
          <a:xfrm flipH="1" rot="10800000">
            <a:off x="1960525" y="1144050"/>
            <a:ext cx="3585300" cy="1427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" name="Google Shape;113;p17"/>
          <p:cNvSpPr/>
          <p:nvPr/>
        </p:nvSpPr>
        <p:spPr>
          <a:xfrm>
            <a:off x="5306150" y="2340750"/>
            <a:ext cx="750300" cy="346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4" name="Google Shape;114;p17"/>
          <p:cNvCxnSpPr>
            <a:stCxn id="113" idx="2"/>
            <a:endCxn id="115" idx="0"/>
          </p:cNvCxnSpPr>
          <p:nvPr/>
        </p:nvCxnSpPr>
        <p:spPr>
          <a:xfrm>
            <a:off x="5681300" y="2687250"/>
            <a:ext cx="129600" cy="1421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" name="Google Shape;115;p17"/>
          <p:cNvSpPr txBox="1"/>
          <p:nvPr/>
        </p:nvSpPr>
        <p:spPr>
          <a:xfrm>
            <a:off x="4348425" y="4108550"/>
            <a:ext cx="2925000" cy="7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id 와 pw 입력.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next 두번하고 다음페이지.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164450" y="121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나의 드라이브 설정.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46200"/>
            <a:ext cx="4066988" cy="41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/>
          <p:nvPr/>
        </p:nvSpPr>
        <p:spPr>
          <a:xfrm>
            <a:off x="940125" y="1792025"/>
            <a:ext cx="885600" cy="274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3" name="Google Shape;123;p18"/>
          <p:cNvCxnSpPr>
            <a:stCxn id="122" idx="3"/>
          </p:cNvCxnSpPr>
          <p:nvPr/>
        </p:nvCxnSpPr>
        <p:spPr>
          <a:xfrm flipH="1" rot="10800000">
            <a:off x="1825725" y="1203125"/>
            <a:ext cx="3190200" cy="726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" name="Google Shape;124;p18"/>
          <p:cNvSpPr txBox="1"/>
          <p:nvPr/>
        </p:nvSpPr>
        <p:spPr>
          <a:xfrm>
            <a:off x="5015925" y="846200"/>
            <a:ext cx="3190200" cy="10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나는 c드라이브 및에 git 폴더를 만들어 밑에 설정하였다.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Git_test는 저장소 이름으로 자동 설정된다.</a:t>
            </a: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2486375" y="4624150"/>
            <a:ext cx="885600" cy="274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6" name="Google Shape;126;p18"/>
          <p:cNvCxnSpPr>
            <a:stCxn id="125" idx="0"/>
          </p:cNvCxnSpPr>
          <p:nvPr/>
        </p:nvCxnSpPr>
        <p:spPr>
          <a:xfrm flipH="1" rot="10800000">
            <a:off x="2929175" y="2587150"/>
            <a:ext cx="2184900" cy="2037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p18"/>
          <p:cNvSpPr/>
          <p:nvPr/>
        </p:nvSpPr>
        <p:spPr>
          <a:xfrm flipH="1">
            <a:off x="5114075" y="2302450"/>
            <a:ext cx="885600" cy="44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클릭</a:t>
            </a:r>
            <a:endParaRPr/>
          </a:p>
        </p:txBody>
      </p:sp>
      <p:pic>
        <p:nvPicPr>
          <p:cNvPr id="128" name="Google Shape;12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5925" y="3024100"/>
            <a:ext cx="2839525" cy="45154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9" name="Google Shape;129;p18"/>
          <p:cNvCxnSpPr>
            <a:stCxn id="127" idx="2"/>
          </p:cNvCxnSpPr>
          <p:nvPr/>
        </p:nvCxnSpPr>
        <p:spPr>
          <a:xfrm flipH="1">
            <a:off x="5555675" y="2744050"/>
            <a:ext cx="1200" cy="259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0" name="Google Shape;13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2706" y="3590600"/>
            <a:ext cx="4225968" cy="14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157050" y="72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연동.  </a:t>
            </a:r>
            <a:endParaRPr/>
          </a:p>
        </p:txBody>
      </p:sp>
      <p:pic>
        <p:nvPicPr>
          <p:cNvPr id="136" name="Google Shape;13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97125"/>
            <a:ext cx="1800950" cy="79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9"/>
          <p:cNvSpPr/>
          <p:nvPr/>
        </p:nvSpPr>
        <p:spPr>
          <a:xfrm>
            <a:off x="1334950" y="1183425"/>
            <a:ext cx="176700" cy="215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9"/>
          <p:cNvSpPr/>
          <p:nvPr/>
        </p:nvSpPr>
        <p:spPr>
          <a:xfrm>
            <a:off x="1511650" y="1183413"/>
            <a:ext cx="176700" cy="215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9" name="Google Shape;139;p19"/>
          <p:cNvCxnSpPr/>
          <p:nvPr/>
        </p:nvCxnSpPr>
        <p:spPr>
          <a:xfrm flipH="1" rot="10800000">
            <a:off x="1688350" y="869313"/>
            <a:ext cx="618300" cy="456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19"/>
          <p:cNvCxnSpPr/>
          <p:nvPr/>
        </p:nvCxnSpPr>
        <p:spPr>
          <a:xfrm flipH="1" rot="10800000">
            <a:off x="1472375" y="1369975"/>
            <a:ext cx="952200" cy="29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19"/>
          <p:cNvSpPr/>
          <p:nvPr/>
        </p:nvSpPr>
        <p:spPr>
          <a:xfrm>
            <a:off x="2444150" y="692625"/>
            <a:ext cx="422100" cy="21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git</a:t>
            </a:r>
            <a:endParaRPr/>
          </a:p>
        </p:txBody>
      </p:sp>
      <p:sp>
        <p:nvSpPr>
          <p:cNvPr id="142" name="Google Shape;142;p19"/>
          <p:cNvSpPr/>
          <p:nvPr/>
        </p:nvSpPr>
        <p:spPr>
          <a:xfrm>
            <a:off x="2444150" y="1114700"/>
            <a:ext cx="1551000" cy="47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java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우선 자바로 이동</a:t>
            </a:r>
            <a:endParaRPr/>
          </a:p>
        </p:txBody>
      </p:sp>
      <p:pic>
        <p:nvPicPr>
          <p:cNvPr id="143" name="Google Shape;14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9044" y="0"/>
            <a:ext cx="3564957" cy="353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9"/>
          <p:cNvSpPr/>
          <p:nvPr/>
        </p:nvSpPr>
        <p:spPr>
          <a:xfrm>
            <a:off x="8166075" y="2816549"/>
            <a:ext cx="897900" cy="215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862200"/>
            <a:ext cx="5343526" cy="2302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6" name="Google Shape;146;p19"/>
          <p:cNvCxnSpPr>
            <a:stCxn id="144" idx="1"/>
          </p:cNvCxnSpPr>
          <p:nvPr/>
        </p:nvCxnSpPr>
        <p:spPr>
          <a:xfrm flipH="1">
            <a:off x="4933875" y="2924399"/>
            <a:ext cx="3232200" cy="112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" name="Google Shape;147;p19"/>
          <p:cNvSpPr/>
          <p:nvPr/>
        </p:nvSpPr>
        <p:spPr>
          <a:xfrm>
            <a:off x="974350" y="3665675"/>
            <a:ext cx="1332300" cy="292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8" name="Google Shape;148;p19"/>
          <p:cNvCxnSpPr>
            <a:stCxn id="147" idx="0"/>
          </p:cNvCxnSpPr>
          <p:nvPr/>
        </p:nvCxnSpPr>
        <p:spPr>
          <a:xfrm rot="10800000">
            <a:off x="1638400" y="2576975"/>
            <a:ext cx="2100" cy="1088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" name="Google Shape;149;p19"/>
          <p:cNvSpPr/>
          <p:nvPr/>
        </p:nvSpPr>
        <p:spPr>
          <a:xfrm>
            <a:off x="257175" y="2205575"/>
            <a:ext cx="3232200" cy="37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아까 드라이브 설정한 경로</a:t>
            </a:r>
            <a:endParaRPr/>
          </a:p>
        </p:txBody>
      </p:sp>
      <p:pic>
        <p:nvPicPr>
          <p:cNvPr id="150" name="Google Shape;150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48269" y="4179636"/>
            <a:ext cx="3195725" cy="9638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1" name="Google Shape;151;p19"/>
          <p:cNvCxnSpPr>
            <a:stCxn id="142" idx="3"/>
          </p:cNvCxnSpPr>
          <p:nvPr/>
        </p:nvCxnSpPr>
        <p:spPr>
          <a:xfrm flipH="1" rot="10800000">
            <a:off x="3995150" y="1333400"/>
            <a:ext cx="1548300" cy="19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>
            <p:ph type="title"/>
          </p:nvPr>
        </p:nvSpPr>
        <p:spPr>
          <a:xfrm>
            <a:off x="102150" y="159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commit and push</a:t>
            </a:r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3733800" y="159275"/>
            <a:ext cx="2771700" cy="111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commit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-현재 내용 저장.</a:t>
            </a:r>
            <a:endParaRPr/>
          </a:p>
        </p:txBody>
      </p:sp>
      <p:sp>
        <p:nvSpPr>
          <p:cNvPr id="158" name="Google Shape;158;p20"/>
          <p:cNvSpPr/>
          <p:nvPr/>
        </p:nvSpPr>
        <p:spPr>
          <a:xfrm>
            <a:off x="3733800" y="1576350"/>
            <a:ext cx="2771700" cy="111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push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-git 저장소로 저장.</a:t>
            </a:r>
            <a:endParaRPr/>
          </a:p>
        </p:txBody>
      </p:sp>
      <p:pic>
        <p:nvPicPr>
          <p:cNvPr id="159" name="Google Shape;15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150" y="687325"/>
            <a:ext cx="3362325" cy="325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0"/>
          <p:cNvSpPr/>
          <p:nvPr/>
        </p:nvSpPr>
        <p:spPr>
          <a:xfrm>
            <a:off x="200025" y="3944875"/>
            <a:ext cx="5753100" cy="111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내 파일에는 연동 되었지만 실제 git주소를 보면 저장이 되어있지 않다.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실제 저장소에 저장되게 할려면 commit후 push 해야 됩니다.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/>
          <p:nvPr>
            <p:ph type="title"/>
          </p:nvPr>
        </p:nvSpPr>
        <p:spPr>
          <a:xfrm>
            <a:off x="149775" y="187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commit</a:t>
            </a:r>
            <a:endParaRPr/>
          </a:p>
        </p:txBody>
      </p:sp>
      <p:pic>
        <p:nvPicPr>
          <p:cNvPr id="166" name="Google Shape;16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325" y="668100"/>
            <a:ext cx="3438525" cy="183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0950" y="107449"/>
            <a:ext cx="3711924" cy="324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1"/>
          <p:cNvSpPr/>
          <p:nvPr/>
        </p:nvSpPr>
        <p:spPr>
          <a:xfrm>
            <a:off x="216325" y="2575150"/>
            <a:ext cx="2181300" cy="33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git commit</a:t>
            </a:r>
            <a:endParaRPr/>
          </a:p>
        </p:txBody>
      </p:sp>
      <p:sp>
        <p:nvSpPr>
          <p:cNvPr id="169" name="Google Shape;169;p21"/>
          <p:cNvSpPr/>
          <p:nvPr/>
        </p:nvSpPr>
        <p:spPr>
          <a:xfrm>
            <a:off x="7755975" y="295325"/>
            <a:ext cx="1302300" cy="42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java commit</a:t>
            </a:r>
            <a:endParaRPr/>
          </a:p>
        </p:txBody>
      </p:sp>
      <p:sp>
        <p:nvSpPr>
          <p:cNvPr id="170" name="Google Shape;170;p21"/>
          <p:cNvSpPr/>
          <p:nvPr/>
        </p:nvSpPr>
        <p:spPr>
          <a:xfrm>
            <a:off x="6202225" y="107450"/>
            <a:ext cx="1065300" cy="187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1"/>
          <p:cNvSpPr/>
          <p:nvPr/>
        </p:nvSpPr>
        <p:spPr>
          <a:xfrm>
            <a:off x="649150" y="1478700"/>
            <a:ext cx="2637000" cy="231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2" name="Google Shape;172;p21"/>
          <p:cNvCxnSpPr>
            <a:stCxn id="171" idx="2"/>
          </p:cNvCxnSpPr>
          <p:nvPr/>
        </p:nvCxnSpPr>
        <p:spPr>
          <a:xfrm flipH="1">
            <a:off x="1609750" y="1710300"/>
            <a:ext cx="357900" cy="952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21"/>
          <p:cNvCxnSpPr>
            <a:stCxn id="170" idx="3"/>
            <a:endCxn id="169" idx="1"/>
          </p:cNvCxnSpPr>
          <p:nvPr/>
        </p:nvCxnSpPr>
        <p:spPr>
          <a:xfrm>
            <a:off x="7267525" y="201350"/>
            <a:ext cx="488400" cy="306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21"/>
          <p:cNvCxnSpPr/>
          <p:nvPr/>
        </p:nvCxnSpPr>
        <p:spPr>
          <a:xfrm>
            <a:off x="3924300" y="3539125"/>
            <a:ext cx="9600" cy="3333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21"/>
          <p:cNvCxnSpPr>
            <a:stCxn id="176" idx="0"/>
            <a:endCxn id="176" idx="0"/>
          </p:cNvCxnSpPr>
          <p:nvPr/>
        </p:nvCxnSpPr>
        <p:spPr>
          <a:xfrm>
            <a:off x="1432075" y="455140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