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174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533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034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4505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054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565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058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127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855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07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081960B-2098-4CBA-9DE6-A6B3C4C7A47A}" type="datetimeFigureOut">
              <a:rPr lang="es-CR" smtClean="0"/>
              <a:t>26/4/2021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6D537DE-AB5D-47A5-B0E9-9AFDA5E60B0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340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5F252-56D6-4431-ACB5-6D24984E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Tarea 3:</a:t>
            </a:r>
            <a:br>
              <a:rPr lang="es-ES" dirty="0"/>
            </a:br>
            <a:r>
              <a:rPr lang="es-ES" dirty="0" err="1"/>
              <a:t>DonCEy</a:t>
            </a:r>
            <a:r>
              <a:rPr lang="es-ES" dirty="0"/>
              <a:t> Kong </a:t>
            </a:r>
            <a:r>
              <a:rPr lang="es-ES" dirty="0" err="1"/>
              <a:t>Jr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6CFE4F-F653-4FFB-A3AF-1CA1AD416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75" y="5528409"/>
            <a:ext cx="887975" cy="5852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2EB6D9-C6A8-4516-B94D-FF64E9146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07" y="5609211"/>
            <a:ext cx="740492" cy="4880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3908A1-1685-4A2A-AE22-79BB5D27A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1" y="5528409"/>
            <a:ext cx="887977" cy="5852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1332C46-0029-4F70-AEB3-6DFB004C2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44" y="5692877"/>
            <a:ext cx="638437" cy="4207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8B7055-79A0-4465-BB8D-CD23EECA7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6" y="5783653"/>
            <a:ext cx="472091" cy="31115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B77D9CD-3937-4D95-A40A-BC5348B67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9956" y="5555131"/>
            <a:ext cx="1029238" cy="5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5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A66B7-3291-4C85-8494-B808B313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juego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BCC12-6173-404D-B7D0-C5E96B10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Se dividió el problema en tres partes:</a:t>
            </a:r>
          </a:p>
          <a:p>
            <a:endParaRPr lang="es-ES" sz="2400" dirty="0"/>
          </a:p>
          <a:p>
            <a:r>
              <a:rPr lang="es-ES" sz="2400" dirty="0"/>
              <a:t>1. Conexión mediante sockets del cliente en C con el servidor en Java.</a:t>
            </a:r>
          </a:p>
          <a:p>
            <a:r>
              <a:rPr lang="es-ES" sz="2400" dirty="0"/>
              <a:t>2. Implementación del cliente y el observador</a:t>
            </a:r>
          </a:p>
          <a:p>
            <a:r>
              <a:rPr lang="es-ES" sz="2400" dirty="0"/>
              <a:t>3. Implementación de la lógica  en Java.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72268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D7C71-96A3-44F6-B8B4-373BB596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sockets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643EA-F30B-4535-9B86-061BAE2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Mencionar el uso de </a:t>
            </a:r>
            <a:r>
              <a:rPr lang="es-ES" dirty="0" err="1"/>
              <a:t>singleton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660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F0653-F058-4DBE-B369-43BD15AC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en Java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D740A-4A21-4E4E-975F-9AFD621F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la lógica en java se utilizó el patrón de diseño MVC.</a:t>
            </a:r>
          </a:p>
          <a:p>
            <a:r>
              <a:rPr lang="es-CR" b="1" dirty="0"/>
              <a:t>Modelos:</a:t>
            </a:r>
          </a:p>
          <a:p>
            <a:r>
              <a:rPr lang="es-ES" dirty="0"/>
              <a:t>Se creó un modelo para cada entidad que cumple una función en el juego como Mono, Cocodrilo, Fruta. Cabe mencionar que se utilizó exhaustivamente herencia.</a:t>
            </a:r>
          </a:p>
          <a:p>
            <a:r>
              <a:rPr lang="es-ES" b="1" dirty="0"/>
              <a:t>Controladores:</a:t>
            </a:r>
          </a:p>
          <a:p>
            <a:r>
              <a:rPr lang="es-ES" dirty="0"/>
              <a:t>Se creó un controlador principal “</a:t>
            </a:r>
            <a:r>
              <a:rPr lang="es-ES" dirty="0" err="1"/>
              <a:t>GameManager</a:t>
            </a:r>
            <a:r>
              <a:rPr lang="es-ES" dirty="0"/>
              <a:t>” en el cual se manejan todas las funcionalidades del juego, este controlador utiliza otros tres controladores para cada entidad con el fin de aplicar la técnica de modulación.</a:t>
            </a:r>
          </a:p>
          <a:p>
            <a:r>
              <a:rPr lang="es-ES" b="1" dirty="0"/>
              <a:t>Vistas: (se utiliza Java Swing)</a:t>
            </a:r>
          </a:p>
          <a:p>
            <a:r>
              <a:rPr lang="es-ES" dirty="0"/>
              <a:t>Se utiliza una clase Ventana que hereda de JFrame donde se muestra la interfaz del servidor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81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DD644-3C3A-4F19-B9F1-343A7420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284176"/>
            <a:ext cx="11364686" cy="1508760"/>
          </a:xfrm>
        </p:spPr>
        <p:txBody>
          <a:bodyPr/>
          <a:lstStyle/>
          <a:p>
            <a:r>
              <a:rPr lang="es-ES" dirty="0"/>
              <a:t>Algoritmo utilizado en el </a:t>
            </a:r>
            <a:r>
              <a:rPr lang="es-ES" dirty="0" err="1"/>
              <a:t>gamemanager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91CE5-6D9E-4A76-963F-0C1CCBE9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Clase Entidad       ---&gt;   encapsula las entidades (mencionar posición y área)</a:t>
            </a:r>
          </a:p>
          <a:p>
            <a:endParaRPr lang="es-ES" dirty="0"/>
          </a:p>
          <a:p>
            <a:r>
              <a:rPr lang="es-ES" dirty="0"/>
              <a:t>Matriz principal   ---&gt;   almacena entidades</a:t>
            </a:r>
          </a:p>
          <a:p>
            <a:endParaRPr lang="es-ES" dirty="0"/>
          </a:p>
          <a:p>
            <a:r>
              <a:rPr lang="es-ES" dirty="0"/>
              <a:t>Hilos                         ---&gt;   encargados del salto, gravedad, movimientos</a:t>
            </a:r>
          </a:p>
          <a:p>
            <a:endParaRPr lang="es-ES" dirty="0"/>
          </a:p>
          <a:p>
            <a:r>
              <a:rPr lang="es-ES" dirty="0"/>
              <a:t>Colisiones              ---&gt;    control de colisiones a partir de la matriz y área</a:t>
            </a:r>
          </a:p>
          <a:p>
            <a:endParaRPr lang="es-ES" dirty="0"/>
          </a:p>
          <a:p>
            <a:r>
              <a:rPr lang="es-ES" dirty="0"/>
              <a:t>Comunicación     -</a:t>
            </a:r>
            <a:r>
              <a:rPr lang="es-ES" dirty="0">
                <a:sym typeface="Wingdings" panose="05000000000000000000" pitchFamily="2" charset="2"/>
              </a:rPr>
              <a:t>--&gt;     API: generación de JSON y controlador de movimiento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62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ECF7-7839-4F4D-8F50-F5F51919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en c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19D7D-6986-4446-8777-B5EFDD41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Envia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movimiento</a:t>
            </a:r>
            <a:r>
              <a:rPr lang="en-US" dirty="0"/>
              <a:t> WASD al </a:t>
            </a:r>
            <a:r>
              <a:rPr lang="en-US" dirty="0" err="1"/>
              <a:t>servidor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Recibe</a:t>
            </a:r>
            <a:r>
              <a:rPr lang="en-US" dirty="0"/>
              <a:t> un json del </a:t>
            </a:r>
            <a:r>
              <a:rPr lang="en-US" dirty="0" err="1"/>
              <a:t>servidor</a:t>
            </a:r>
            <a:r>
              <a:rPr lang="en-US" dirty="0"/>
              <a:t> con el </a:t>
            </a:r>
            <a:r>
              <a:rPr lang="en-US" dirty="0" err="1"/>
              <a:t>estado</a:t>
            </a:r>
            <a:r>
              <a:rPr lang="en-US" dirty="0"/>
              <a:t> actual del </a:t>
            </a:r>
            <a:r>
              <a:rPr lang="en-US" dirty="0" err="1"/>
              <a:t>juego</a:t>
            </a:r>
            <a:r>
              <a:rPr lang="en-US" dirty="0"/>
              <a:t> y lo </a:t>
            </a:r>
            <a:r>
              <a:rPr lang="en-US" dirty="0" err="1"/>
              <a:t>dibuja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s-CR" dirty="0"/>
              <a:t>.</a:t>
            </a:r>
          </a:p>
          <a:p>
            <a:endParaRPr lang="es-CR" dirty="0"/>
          </a:p>
          <a:p>
            <a:r>
              <a:rPr lang="es-CR" dirty="0"/>
              <a:t>Forma del </a:t>
            </a:r>
            <a:r>
              <a:rPr lang="es-CR" dirty="0" err="1"/>
              <a:t>json</a:t>
            </a:r>
            <a:r>
              <a:rPr lang="es-CR" dirty="0"/>
              <a:t>:</a:t>
            </a:r>
          </a:p>
          <a:p>
            <a:r>
              <a:rPr lang="es-CR" dirty="0"/>
              <a:t>{  "vidas": 1,  "</a:t>
            </a:r>
            <a:r>
              <a:rPr lang="es-CR" dirty="0" err="1"/>
              <a:t>puntuacion</a:t>
            </a:r>
            <a:r>
              <a:rPr lang="es-CR" dirty="0"/>
              <a:t>": 0,  "</a:t>
            </a:r>
            <a:r>
              <a:rPr lang="es-CR" dirty="0" err="1"/>
              <a:t>haPerdido</a:t>
            </a:r>
            <a:r>
              <a:rPr lang="es-CR" dirty="0"/>
              <a:t>": false,  "</a:t>
            </a:r>
            <a:r>
              <a:rPr lang="es-CR" dirty="0" err="1"/>
              <a:t>haGanado</a:t>
            </a:r>
            <a:r>
              <a:rPr lang="es-CR" dirty="0"/>
              <a:t>": false,  "entidades ": [    [      1,      90,      1    ]  ],  "nivel": 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39</TotalTime>
  <Words>293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</vt:lpstr>
      <vt:lpstr>Con bandas</vt:lpstr>
      <vt:lpstr>Tarea 3: DonCEy Kong Jr</vt:lpstr>
      <vt:lpstr>Implementación del juego</vt:lpstr>
      <vt:lpstr>sockets</vt:lpstr>
      <vt:lpstr>Lógica en Java</vt:lpstr>
      <vt:lpstr>Algoritmo utilizado en el gamemanager</vt:lpstr>
      <vt:lpstr>Cliente en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3: DonCEy Kong Jr</dc:title>
  <dc:creator>Carlos Adrian Araya Ramirez</dc:creator>
  <cp:lastModifiedBy>Carlos Adrian Araya Ramirez</cp:lastModifiedBy>
  <cp:revision>5</cp:revision>
  <dcterms:created xsi:type="dcterms:W3CDTF">2021-04-26T19:15:23Z</dcterms:created>
  <dcterms:modified xsi:type="dcterms:W3CDTF">2021-04-26T19:54:51Z</dcterms:modified>
</cp:coreProperties>
</file>