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63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C0EDC-036D-4DEE-9C46-5AE4C4B1FD84}" v="55" dt="2021-03-24T07:02:30.328"/>
    <p1510:client id="{8669DB92-40D6-09C8-9069-93673F10EDFB}" v="22" dt="2021-03-24T03:09:39.814"/>
    <p1510:client id="{8C5A64A3-94AB-636E-C754-2C588065AAB5}" v="72" dt="2021-03-24T04:24:42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7904ff8d7979faa21c02229d22337eb12d511a7098dbf1ce18fec200d12254cc::" providerId="AD" clId="Web-{8669DB92-40D6-09C8-9069-93673F10EDFB}"/>
    <pc:docChg chg="modSld">
      <pc:chgData name="Usuario invitado" userId="S::urn:spo:anon#7904ff8d7979faa21c02229d22337eb12d511a7098dbf1ce18fec200d12254cc::" providerId="AD" clId="Web-{8669DB92-40D6-09C8-9069-93673F10EDFB}" dt="2021-03-24T03:09:39.814" v="9" actId="20577"/>
      <pc:docMkLst>
        <pc:docMk/>
      </pc:docMkLst>
      <pc:sldChg chg="modSp">
        <pc:chgData name="Usuario invitado" userId="S::urn:spo:anon#7904ff8d7979faa21c02229d22337eb12d511a7098dbf1ce18fec200d12254cc::" providerId="AD" clId="Web-{8669DB92-40D6-09C8-9069-93673F10EDFB}" dt="2021-03-24T03:09:39.814" v="9" actId="20577"/>
        <pc:sldMkLst>
          <pc:docMk/>
          <pc:sldMk cId="2944501218" sldId="256"/>
        </pc:sldMkLst>
        <pc:spChg chg="mod">
          <ac:chgData name="Usuario invitado" userId="S::urn:spo:anon#7904ff8d7979faa21c02229d22337eb12d511a7098dbf1ce18fec200d12254cc::" providerId="AD" clId="Web-{8669DB92-40D6-09C8-9069-93673F10EDFB}" dt="2021-03-24T03:09:39.814" v="9" actId="20577"/>
          <ac:spMkLst>
            <pc:docMk/>
            <pc:sldMk cId="2944501218" sldId="256"/>
            <ac:spMk id="3" creationId="{F26E0871-8447-4576-BDA3-2FC513178D69}"/>
          </ac:spMkLst>
        </pc:spChg>
      </pc:sldChg>
    </pc:docChg>
  </pc:docChgLst>
  <pc:docChgLst>
    <pc:chgData name="ARAYA RAMIREZ CARLOS ADRIAN" userId="7602c275-7af0-41b7-b36e-bba2152853d3" providerId="ADAL" clId="{6B5C0EDC-036D-4DEE-9C46-5AE4C4B1FD84}"/>
    <pc:docChg chg="undo redo custSel addSld delSld modSld sldOrd">
      <pc:chgData name="ARAYA RAMIREZ CARLOS ADRIAN" userId="7602c275-7af0-41b7-b36e-bba2152853d3" providerId="ADAL" clId="{6B5C0EDC-036D-4DEE-9C46-5AE4C4B1FD84}" dt="2021-03-24T07:02:30.328" v="4341" actId="15"/>
      <pc:docMkLst>
        <pc:docMk/>
      </pc:docMkLst>
      <pc:sldChg chg="modSp">
        <pc:chgData name="ARAYA RAMIREZ CARLOS ADRIAN" userId="7602c275-7af0-41b7-b36e-bba2152853d3" providerId="ADAL" clId="{6B5C0EDC-036D-4DEE-9C46-5AE4C4B1FD84}" dt="2021-03-24T06:57:00.558" v="4298"/>
        <pc:sldMkLst>
          <pc:docMk/>
          <pc:sldMk cId="2944501218" sldId="256"/>
        </pc:sldMkLst>
        <pc:spChg chg="mod">
          <ac:chgData name="ARAYA RAMIREZ CARLOS ADRIAN" userId="7602c275-7af0-41b7-b36e-bba2152853d3" providerId="ADAL" clId="{6B5C0EDC-036D-4DEE-9C46-5AE4C4B1FD84}" dt="2021-03-24T06:57:00.558" v="4298"/>
          <ac:spMkLst>
            <pc:docMk/>
            <pc:sldMk cId="2944501218" sldId="256"/>
            <ac:spMk id="2" creationId="{F533DAA8-177C-4BE9-8B91-2E8E0F633103}"/>
          </ac:spMkLst>
        </pc:spChg>
        <pc:spChg chg="mod">
          <ac:chgData name="ARAYA RAMIREZ CARLOS ADRIAN" userId="7602c275-7af0-41b7-b36e-bba2152853d3" providerId="ADAL" clId="{6B5C0EDC-036D-4DEE-9C46-5AE4C4B1FD84}" dt="2021-03-24T06:57:00.558" v="4298"/>
          <ac:spMkLst>
            <pc:docMk/>
            <pc:sldMk cId="2944501218" sldId="256"/>
            <ac:spMk id="3" creationId="{F26E0871-8447-4576-BDA3-2FC513178D69}"/>
          </ac:spMkLst>
        </pc:spChg>
      </pc:sldChg>
      <pc:sldChg chg="addSp delSp modSp del mod modClrScheme chgLayout">
        <pc:chgData name="ARAYA RAMIREZ CARLOS ADRIAN" userId="7602c275-7af0-41b7-b36e-bba2152853d3" providerId="ADAL" clId="{6B5C0EDC-036D-4DEE-9C46-5AE4C4B1FD84}" dt="2021-03-24T03:50:12.295" v="2266" actId="47"/>
        <pc:sldMkLst>
          <pc:docMk/>
          <pc:sldMk cId="3175049895" sldId="257"/>
        </pc:sldMkLst>
        <pc:spChg chg="mod ord">
          <ac:chgData name="ARAYA RAMIREZ CARLOS ADRIAN" userId="7602c275-7af0-41b7-b36e-bba2152853d3" providerId="ADAL" clId="{6B5C0EDC-036D-4DEE-9C46-5AE4C4B1FD84}" dt="2021-03-24T02:47:08.924" v="852" actId="1076"/>
          <ac:spMkLst>
            <pc:docMk/>
            <pc:sldMk cId="3175049895" sldId="257"/>
            <ac:spMk id="2" creationId="{3507A3BE-776F-4619-B750-35747DCD0AE9}"/>
          </ac:spMkLst>
        </pc:spChg>
        <pc:spChg chg="del mod ord">
          <ac:chgData name="ARAYA RAMIREZ CARLOS ADRIAN" userId="7602c275-7af0-41b7-b36e-bba2152853d3" providerId="ADAL" clId="{6B5C0EDC-036D-4DEE-9C46-5AE4C4B1FD84}" dt="2021-03-24T02:38:42.323" v="84" actId="700"/>
          <ac:spMkLst>
            <pc:docMk/>
            <pc:sldMk cId="3175049895" sldId="257"/>
            <ac:spMk id="3" creationId="{DC45D22F-12AC-42E5-AB6A-340228116BA8}"/>
          </ac:spMkLst>
        </pc:spChg>
        <pc:spChg chg="add del mod ord">
          <ac:chgData name="ARAYA RAMIREZ CARLOS ADRIAN" userId="7602c275-7af0-41b7-b36e-bba2152853d3" providerId="ADAL" clId="{6B5C0EDC-036D-4DEE-9C46-5AE4C4B1FD84}" dt="2021-03-24T02:38:46.747" v="85" actId="478"/>
          <ac:spMkLst>
            <pc:docMk/>
            <pc:sldMk cId="3175049895" sldId="257"/>
            <ac:spMk id="4" creationId="{F487C986-348F-482A-9BAA-0F84CA1A0F5B}"/>
          </ac:spMkLst>
        </pc:spChg>
      </pc:sldChg>
      <pc:sldChg chg="modSp new mod">
        <pc:chgData name="ARAYA RAMIREZ CARLOS ADRIAN" userId="7602c275-7af0-41b7-b36e-bba2152853d3" providerId="ADAL" clId="{6B5C0EDC-036D-4DEE-9C46-5AE4C4B1FD84}" dt="2021-03-24T07:01:44.098" v="4331" actId="403"/>
        <pc:sldMkLst>
          <pc:docMk/>
          <pc:sldMk cId="658595284" sldId="258"/>
        </pc:sldMkLst>
        <pc:spChg chg="mod">
          <ac:chgData name="ARAYA RAMIREZ CARLOS ADRIAN" userId="7602c275-7af0-41b7-b36e-bba2152853d3" providerId="ADAL" clId="{6B5C0EDC-036D-4DEE-9C46-5AE4C4B1FD84}" dt="2021-03-24T06:57:00.558" v="4298"/>
          <ac:spMkLst>
            <pc:docMk/>
            <pc:sldMk cId="658595284" sldId="258"/>
            <ac:spMk id="2" creationId="{17F4DD97-1866-4B50-A401-4D2CD892AE1B}"/>
          </ac:spMkLst>
        </pc:spChg>
        <pc:spChg chg="mod">
          <ac:chgData name="ARAYA RAMIREZ CARLOS ADRIAN" userId="7602c275-7af0-41b7-b36e-bba2152853d3" providerId="ADAL" clId="{6B5C0EDC-036D-4DEE-9C46-5AE4C4B1FD84}" dt="2021-03-24T07:01:44.098" v="4331" actId="403"/>
          <ac:spMkLst>
            <pc:docMk/>
            <pc:sldMk cId="658595284" sldId="258"/>
            <ac:spMk id="3" creationId="{46009F36-6720-46C5-BB0B-1F0C84EB4B45}"/>
          </ac:spMkLst>
        </pc:spChg>
      </pc:sldChg>
      <pc:sldChg chg="modSp new mod">
        <pc:chgData name="ARAYA RAMIREZ CARLOS ADRIAN" userId="7602c275-7af0-41b7-b36e-bba2152853d3" providerId="ADAL" clId="{6B5C0EDC-036D-4DEE-9C46-5AE4C4B1FD84}" dt="2021-03-24T07:01:06.898" v="4324" actId="255"/>
        <pc:sldMkLst>
          <pc:docMk/>
          <pc:sldMk cId="351665151" sldId="259"/>
        </pc:sldMkLst>
        <pc:spChg chg="mod">
          <ac:chgData name="ARAYA RAMIREZ CARLOS ADRIAN" userId="7602c275-7af0-41b7-b36e-bba2152853d3" providerId="ADAL" clId="{6B5C0EDC-036D-4DEE-9C46-5AE4C4B1FD84}" dt="2021-03-24T06:57:00.558" v="4298"/>
          <ac:spMkLst>
            <pc:docMk/>
            <pc:sldMk cId="351665151" sldId="259"/>
            <ac:spMk id="2" creationId="{2EC6F156-3079-4CE5-90CA-A8D14C9F04FF}"/>
          </ac:spMkLst>
        </pc:spChg>
        <pc:spChg chg="mod">
          <ac:chgData name="ARAYA RAMIREZ CARLOS ADRIAN" userId="7602c275-7af0-41b7-b36e-bba2152853d3" providerId="ADAL" clId="{6B5C0EDC-036D-4DEE-9C46-5AE4C4B1FD84}" dt="2021-03-24T07:01:06.898" v="4324" actId="255"/>
          <ac:spMkLst>
            <pc:docMk/>
            <pc:sldMk cId="351665151" sldId="259"/>
            <ac:spMk id="3" creationId="{56230CB3-CC6C-4A4E-A683-7853712AF1C2}"/>
          </ac:spMkLst>
        </pc:spChg>
      </pc:sldChg>
      <pc:sldChg chg="modSp new mod ord">
        <pc:chgData name="ARAYA RAMIREZ CARLOS ADRIAN" userId="7602c275-7af0-41b7-b36e-bba2152853d3" providerId="ADAL" clId="{6B5C0EDC-036D-4DEE-9C46-5AE4C4B1FD84}" dt="2021-03-24T07:02:30.328" v="4341" actId="15"/>
        <pc:sldMkLst>
          <pc:docMk/>
          <pc:sldMk cId="1122150340" sldId="260"/>
        </pc:sldMkLst>
        <pc:spChg chg="mod">
          <ac:chgData name="ARAYA RAMIREZ CARLOS ADRIAN" userId="7602c275-7af0-41b7-b36e-bba2152853d3" providerId="ADAL" clId="{6B5C0EDC-036D-4DEE-9C46-5AE4C4B1FD84}" dt="2021-03-24T06:57:00.558" v="4298"/>
          <ac:spMkLst>
            <pc:docMk/>
            <pc:sldMk cId="1122150340" sldId="260"/>
            <ac:spMk id="2" creationId="{36AD82B5-1EBA-42CA-BB09-6EC37D59BF2D}"/>
          </ac:spMkLst>
        </pc:spChg>
        <pc:spChg chg="mod">
          <ac:chgData name="ARAYA RAMIREZ CARLOS ADRIAN" userId="7602c275-7af0-41b7-b36e-bba2152853d3" providerId="ADAL" clId="{6B5C0EDC-036D-4DEE-9C46-5AE4C4B1FD84}" dt="2021-03-24T07:02:30.328" v="4341" actId="15"/>
          <ac:spMkLst>
            <pc:docMk/>
            <pc:sldMk cId="1122150340" sldId="260"/>
            <ac:spMk id="3" creationId="{DE763421-F6ED-4039-9EBF-07BEE9CEDD90}"/>
          </ac:spMkLst>
        </pc:spChg>
      </pc:sldChg>
      <pc:sldChg chg="modSp new mod">
        <pc:chgData name="ARAYA RAMIREZ CARLOS ADRIAN" userId="7602c275-7af0-41b7-b36e-bba2152853d3" providerId="ADAL" clId="{6B5C0EDC-036D-4DEE-9C46-5AE4C4B1FD84}" dt="2021-03-24T07:00:26.578" v="4317" actId="123"/>
        <pc:sldMkLst>
          <pc:docMk/>
          <pc:sldMk cId="64321970" sldId="261"/>
        </pc:sldMkLst>
        <pc:spChg chg="mod">
          <ac:chgData name="ARAYA RAMIREZ CARLOS ADRIAN" userId="7602c275-7af0-41b7-b36e-bba2152853d3" providerId="ADAL" clId="{6B5C0EDC-036D-4DEE-9C46-5AE4C4B1FD84}" dt="2021-03-24T06:57:00.558" v="4298"/>
          <ac:spMkLst>
            <pc:docMk/>
            <pc:sldMk cId="64321970" sldId="261"/>
            <ac:spMk id="2" creationId="{937768DF-AD6D-41C5-A1DA-41ED370905E0}"/>
          </ac:spMkLst>
        </pc:spChg>
        <pc:spChg chg="mod">
          <ac:chgData name="ARAYA RAMIREZ CARLOS ADRIAN" userId="7602c275-7af0-41b7-b36e-bba2152853d3" providerId="ADAL" clId="{6B5C0EDC-036D-4DEE-9C46-5AE4C4B1FD84}" dt="2021-03-24T07:00:26.578" v="4317" actId="123"/>
          <ac:spMkLst>
            <pc:docMk/>
            <pc:sldMk cId="64321970" sldId="261"/>
            <ac:spMk id="3" creationId="{720F2A74-1D24-4C9A-9EBD-416CF3FFD725}"/>
          </ac:spMkLst>
        </pc:spChg>
      </pc:sldChg>
      <pc:sldChg chg="modSp new mod">
        <pc:chgData name="ARAYA RAMIREZ CARLOS ADRIAN" userId="7602c275-7af0-41b7-b36e-bba2152853d3" providerId="ADAL" clId="{6B5C0EDC-036D-4DEE-9C46-5AE4C4B1FD84}" dt="2021-03-24T07:01:27.868" v="4329" actId="404"/>
        <pc:sldMkLst>
          <pc:docMk/>
          <pc:sldMk cId="223114841" sldId="262"/>
        </pc:sldMkLst>
        <pc:spChg chg="mod">
          <ac:chgData name="ARAYA RAMIREZ CARLOS ADRIAN" userId="7602c275-7af0-41b7-b36e-bba2152853d3" providerId="ADAL" clId="{6B5C0EDC-036D-4DEE-9C46-5AE4C4B1FD84}" dt="2021-03-24T07:01:27.868" v="4329" actId="404"/>
          <ac:spMkLst>
            <pc:docMk/>
            <pc:sldMk cId="223114841" sldId="262"/>
            <ac:spMk id="2" creationId="{6B0B56AF-3C18-4C6A-A7F4-AB5B7B2D4314}"/>
          </ac:spMkLst>
        </pc:spChg>
        <pc:spChg chg="mod">
          <ac:chgData name="ARAYA RAMIREZ CARLOS ADRIAN" userId="7602c275-7af0-41b7-b36e-bba2152853d3" providerId="ADAL" clId="{6B5C0EDC-036D-4DEE-9C46-5AE4C4B1FD84}" dt="2021-03-24T07:01:22.338" v="4328" actId="403"/>
          <ac:spMkLst>
            <pc:docMk/>
            <pc:sldMk cId="223114841" sldId="262"/>
            <ac:spMk id="3" creationId="{8CDAB9F3-8F9C-4DC1-853E-05C5B2C6C93F}"/>
          </ac:spMkLst>
        </pc:spChg>
      </pc:sldChg>
      <pc:sldChg chg="modSp new mod">
        <pc:chgData name="ARAYA RAMIREZ CARLOS ADRIAN" userId="7602c275-7af0-41b7-b36e-bba2152853d3" providerId="ADAL" clId="{6B5C0EDC-036D-4DEE-9C46-5AE4C4B1FD84}" dt="2021-03-24T07:02:03.978" v="4340" actId="123"/>
        <pc:sldMkLst>
          <pc:docMk/>
          <pc:sldMk cId="3892867308" sldId="263"/>
        </pc:sldMkLst>
        <pc:spChg chg="mod">
          <ac:chgData name="ARAYA RAMIREZ CARLOS ADRIAN" userId="7602c275-7af0-41b7-b36e-bba2152853d3" providerId="ADAL" clId="{6B5C0EDC-036D-4DEE-9C46-5AE4C4B1FD84}" dt="2021-03-24T06:57:00.558" v="4298"/>
          <ac:spMkLst>
            <pc:docMk/>
            <pc:sldMk cId="3892867308" sldId="263"/>
            <ac:spMk id="2" creationId="{253F3DBD-E6BB-4CF7-9EA7-AA1CFBBC80B2}"/>
          </ac:spMkLst>
        </pc:spChg>
        <pc:spChg chg="mod">
          <ac:chgData name="ARAYA RAMIREZ CARLOS ADRIAN" userId="7602c275-7af0-41b7-b36e-bba2152853d3" providerId="ADAL" clId="{6B5C0EDC-036D-4DEE-9C46-5AE4C4B1FD84}" dt="2021-03-24T07:02:03.978" v="4340" actId="123"/>
          <ac:spMkLst>
            <pc:docMk/>
            <pc:sldMk cId="3892867308" sldId="263"/>
            <ac:spMk id="3" creationId="{395E6291-C71D-4CD9-8845-26240460FE34}"/>
          </ac:spMkLst>
        </pc:spChg>
      </pc:sldChg>
    </pc:docChg>
  </pc:docChgLst>
  <pc:docChgLst>
    <pc:chgData name="Usuario invitado" userId="S::urn:spo:anon#7904ff8d7979faa21c02229d22337eb12d511a7098dbf1ce18fec200d12254cc::" providerId="AD" clId="Web-{8C5A64A3-94AB-636E-C754-2C588065AAB5}"/>
    <pc:docChg chg="modSld addMainMaster delMainMaster">
      <pc:chgData name="Usuario invitado" userId="S::urn:spo:anon#7904ff8d7979faa21c02229d22337eb12d511a7098dbf1ce18fec200d12254cc::" providerId="AD" clId="Web-{8C5A64A3-94AB-636E-C754-2C588065AAB5}" dt="2021-03-24T04:24:37.284" v="51" actId="20577"/>
      <pc:docMkLst>
        <pc:docMk/>
      </pc:docMkLst>
      <pc:sldChg chg="addSp delSp modSp mod setBg modClrScheme setClrOvrMap delDesignElem chgLayout">
        <pc:chgData name="Usuario invitado" userId="S::urn:spo:anon#7904ff8d7979faa21c02229d22337eb12d511a7098dbf1ce18fec200d12254cc::" providerId="AD" clId="Web-{8C5A64A3-94AB-636E-C754-2C588065AAB5}" dt="2021-03-24T04:24:36.034" v="49"/>
        <pc:sldMkLst>
          <pc:docMk/>
          <pc:sldMk cId="2944501218" sldId="256"/>
        </pc:sldMkLst>
        <pc:spChg chg="mod ord">
          <ac:chgData name="Usuario invitado" userId="S::urn:spo:anon#7904ff8d7979faa21c02229d22337eb12d511a7098dbf1ce18fec200d12254cc::" providerId="AD" clId="Web-{8C5A64A3-94AB-636E-C754-2C588065AAB5}" dt="2021-03-24T04:24:36.034" v="49"/>
          <ac:spMkLst>
            <pc:docMk/>
            <pc:sldMk cId="2944501218" sldId="256"/>
            <ac:spMk id="2" creationId="{F533DAA8-177C-4BE9-8B91-2E8E0F633103}"/>
          </ac:spMkLst>
        </pc:spChg>
        <pc:spChg chg="mod ord">
          <ac:chgData name="Usuario invitado" userId="S::urn:spo:anon#7904ff8d7979faa21c02229d22337eb12d511a7098dbf1ce18fec200d12254cc::" providerId="AD" clId="Web-{8C5A64A3-94AB-636E-C754-2C588065AAB5}" dt="2021-03-24T04:24:36.034" v="49"/>
          <ac:spMkLst>
            <pc:docMk/>
            <pc:sldMk cId="2944501218" sldId="256"/>
            <ac:spMk id="3" creationId="{F26E0871-8447-4576-BDA3-2FC513178D69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24:33.956" v="47"/>
          <ac:spMkLst>
            <pc:docMk/>
            <pc:sldMk cId="2944501218" sldId="256"/>
            <ac:spMk id="8" creationId="{57F231E5-F402-49E1-82B4-C762909ED227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24:33.956" v="47"/>
          <ac:spMkLst>
            <pc:docMk/>
            <pc:sldMk cId="2944501218" sldId="256"/>
            <ac:spMk id="10" creationId="{6F0BA12B-74D1-4DB1-9A3F-C9BA27B81512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24:33.956" v="47"/>
          <ac:spMkLst>
            <pc:docMk/>
            <pc:sldMk cId="2944501218" sldId="256"/>
            <ac:spMk id="12" creationId="{515FCC40-AA93-4D3B-90D0-69BC824EAD47}"/>
          </ac:spMkLst>
        </pc:spChg>
      </pc:sldChg>
      <pc:sldChg chg="modSp mod modClrScheme chgLayout">
        <pc:chgData name="Usuario invitado" userId="S::urn:spo:anon#7904ff8d7979faa21c02229d22337eb12d511a7098dbf1ce18fec200d12254cc::" providerId="AD" clId="Web-{8C5A64A3-94AB-636E-C754-2C588065AAB5}" dt="2021-03-24T04:24:36.034" v="49"/>
        <pc:sldMkLst>
          <pc:docMk/>
          <pc:sldMk cId="658595284" sldId="258"/>
        </pc:sldMkLst>
        <pc:spChg chg="mod ord">
          <ac:chgData name="Usuario invitado" userId="S::urn:spo:anon#7904ff8d7979faa21c02229d22337eb12d511a7098dbf1ce18fec200d12254cc::" providerId="AD" clId="Web-{8C5A64A3-94AB-636E-C754-2C588065AAB5}" dt="2021-03-24T04:24:36.034" v="49"/>
          <ac:spMkLst>
            <pc:docMk/>
            <pc:sldMk cId="658595284" sldId="258"/>
            <ac:spMk id="2" creationId="{17F4DD97-1866-4B50-A401-4D2CD892AE1B}"/>
          </ac:spMkLst>
        </pc:spChg>
        <pc:spChg chg="mod ord">
          <ac:chgData name="Usuario invitado" userId="S::urn:spo:anon#7904ff8d7979faa21c02229d22337eb12d511a7098dbf1ce18fec200d12254cc::" providerId="AD" clId="Web-{8C5A64A3-94AB-636E-C754-2C588065AAB5}" dt="2021-03-24T04:24:36.034" v="49"/>
          <ac:spMkLst>
            <pc:docMk/>
            <pc:sldMk cId="658595284" sldId="258"/>
            <ac:spMk id="3" creationId="{46009F36-6720-46C5-BB0B-1F0C84EB4B45}"/>
          </ac:spMkLst>
        </pc:spChg>
      </pc:sldChg>
      <pc:sldChg chg="addSp delSp modSp mod setBg modClrScheme chgLayout">
        <pc:chgData name="Usuario invitado" userId="S::urn:spo:anon#7904ff8d7979faa21c02229d22337eb12d511a7098dbf1ce18fec200d12254cc::" providerId="AD" clId="Web-{8C5A64A3-94AB-636E-C754-2C588065AAB5}" dt="2021-03-24T04:24:36.034" v="49"/>
        <pc:sldMkLst>
          <pc:docMk/>
          <pc:sldMk cId="351665151" sldId="259"/>
        </pc:sldMkLst>
        <pc:spChg chg="mod ord">
          <ac:chgData name="Usuario invitado" userId="S::urn:spo:anon#7904ff8d7979faa21c02229d22337eb12d511a7098dbf1ce18fec200d12254cc::" providerId="AD" clId="Web-{8C5A64A3-94AB-636E-C754-2C588065AAB5}" dt="2021-03-24T04:24:36.034" v="49"/>
          <ac:spMkLst>
            <pc:docMk/>
            <pc:sldMk cId="351665151" sldId="259"/>
            <ac:spMk id="2" creationId="{2EC6F156-3079-4CE5-90CA-A8D14C9F04FF}"/>
          </ac:spMkLst>
        </pc:spChg>
        <pc:spChg chg="mod ord">
          <ac:chgData name="Usuario invitado" userId="S::urn:spo:anon#7904ff8d7979faa21c02229d22337eb12d511a7098dbf1ce18fec200d12254cc::" providerId="AD" clId="Web-{8C5A64A3-94AB-636E-C754-2C588065AAB5}" dt="2021-03-24T04:24:36.034" v="49"/>
          <ac:spMkLst>
            <pc:docMk/>
            <pc:sldMk cId="351665151" sldId="259"/>
            <ac:spMk id="3" creationId="{56230CB3-CC6C-4A4E-A683-7853712AF1C2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15:28.321" v="24"/>
          <ac:spMkLst>
            <pc:docMk/>
            <pc:sldMk cId="351665151" sldId="259"/>
            <ac:spMk id="8" creationId="{80516254-1D9F-4F3A-9870-3A3280BE2BFE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15:28.321" v="24"/>
          <ac:spMkLst>
            <pc:docMk/>
            <pc:sldMk cId="351665151" sldId="259"/>
            <ac:spMk id="10" creationId="{FC14672B-27A5-4CDA-ABAF-5E4CF4B41C23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15:28.321" v="24"/>
          <ac:spMkLst>
            <pc:docMk/>
            <pc:sldMk cId="351665151" sldId="259"/>
            <ac:spMk id="14" creationId="{9A206779-5C74-4555-94BC-5845C92EC3A8}"/>
          </ac:spMkLst>
        </pc:spChg>
        <pc:cxnChg chg="add del">
          <ac:chgData name="Usuario invitado" userId="S::urn:spo:anon#7904ff8d7979faa21c02229d22337eb12d511a7098dbf1ce18fec200d12254cc::" providerId="AD" clId="Web-{8C5A64A3-94AB-636E-C754-2C588065AAB5}" dt="2021-03-24T04:15:28.321" v="24"/>
          <ac:cxnSpMkLst>
            <pc:docMk/>
            <pc:sldMk cId="351665151" sldId="259"/>
            <ac:cxnSpMk id="12" creationId="{8D89589C-2C90-4407-A995-05EC3DD7AB14}"/>
          </ac:cxnSpMkLst>
        </pc:cxnChg>
      </pc:sldChg>
      <pc:sldChg chg="addSp delSp modSp mod setBg modClrScheme chgLayout">
        <pc:chgData name="Usuario invitado" userId="S::urn:spo:anon#7904ff8d7979faa21c02229d22337eb12d511a7098dbf1ce18fec200d12254cc::" providerId="AD" clId="Web-{8C5A64A3-94AB-636E-C754-2C588065AAB5}" dt="2021-03-24T04:24:37.284" v="51" actId="20577"/>
        <pc:sldMkLst>
          <pc:docMk/>
          <pc:sldMk cId="1122150340" sldId="260"/>
        </pc:sldMkLst>
        <pc:spChg chg="mod ord">
          <ac:chgData name="Usuario invitado" userId="S::urn:spo:anon#7904ff8d7979faa21c02229d22337eb12d511a7098dbf1ce18fec200d12254cc::" providerId="AD" clId="Web-{8C5A64A3-94AB-636E-C754-2C588065AAB5}" dt="2021-03-24T04:24:36.034" v="49"/>
          <ac:spMkLst>
            <pc:docMk/>
            <pc:sldMk cId="1122150340" sldId="260"/>
            <ac:spMk id="2" creationId="{36AD82B5-1EBA-42CA-BB09-6EC37D59BF2D}"/>
          </ac:spMkLst>
        </pc:spChg>
        <pc:spChg chg="mod ord">
          <ac:chgData name="Usuario invitado" userId="S::urn:spo:anon#7904ff8d7979faa21c02229d22337eb12d511a7098dbf1ce18fec200d12254cc::" providerId="AD" clId="Web-{8C5A64A3-94AB-636E-C754-2C588065AAB5}" dt="2021-03-24T04:24:37.284" v="51" actId="20577"/>
          <ac:spMkLst>
            <pc:docMk/>
            <pc:sldMk cId="1122150340" sldId="260"/>
            <ac:spMk id="3" creationId="{DE763421-F6ED-4039-9EBF-07BEE9CEDD90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15:24.305" v="21"/>
          <ac:spMkLst>
            <pc:docMk/>
            <pc:sldMk cId="1122150340" sldId="260"/>
            <ac:spMk id="8" creationId="{80516254-1D9F-4F3A-9870-3A3280BE2BFE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15:24.305" v="21"/>
          <ac:spMkLst>
            <pc:docMk/>
            <pc:sldMk cId="1122150340" sldId="260"/>
            <ac:spMk id="10" creationId="{FC14672B-27A5-4CDA-ABAF-5E4CF4B41C23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15:24.305" v="21"/>
          <ac:spMkLst>
            <pc:docMk/>
            <pc:sldMk cId="1122150340" sldId="260"/>
            <ac:spMk id="14" creationId="{9A206779-5C74-4555-94BC-5845C92EC3A8}"/>
          </ac:spMkLst>
        </pc:spChg>
        <pc:cxnChg chg="add del">
          <ac:chgData name="Usuario invitado" userId="S::urn:spo:anon#7904ff8d7979faa21c02229d22337eb12d511a7098dbf1ce18fec200d12254cc::" providerId="AD" clId="Web-{8C5A64A3-94AB-636E-C754-2C588065AAB5}" dt="2021-03-24T04:15:24.305" v="21"/>
          <ac:cxnSpMkLst>
            <pc:docMk/>
            <pc:sldMk cId="1122150340" sldId="260"/>
            <ac:cxnSpMk id="12" creationId="{8D89589C-2C90-4407-A995-05EC3DD7AB14}"/>
          </ac:cxnSpMkLst>
        </pc:cxnChg>
      </pc:sldChg>
      <pc:sldChg chg="modSp mod modClrScheme chgLayout">
        <pc:chgData name="Usuario invitado" userId="S::urn:spo:anon#7904ff8d7979faa21c02229d22337eb12d511a7098dbf1ce18fec200d12254cc::" providerId="AD" clId="Web-{8C5A64A3-94AB-636E-C754-2C588065AAB5}" dt="2021-03-24T04:24:36.034" v="49"/>
        <pc:sldMkLst>
          <pc:docMk/>
          <pc:sldMk cId="64321970" sldId="261"/>
        </pc:sldMkLst>
        <pc:spChg chg="mod ord">
          <ac:chgData name="Usuario invitado" userId="S::urn:spo:anon#7904ff8d7979faa21c02229d22337eb12d511a7098dbf1ce18fec200d12254cc::" providerId="AD" clId="Web-{8C5A64A3-94AB-636E-C754-2C588065AAB5}" dt="2021-03-24T04:24:36.034" v="49"/>
          <ac:spMkLst>
            <pc:docMk/>
            <pc:sldMk cId="64321970" sldId="261"/>
            <ac:spMk id="2" creationId="{937768DF-AD6D-41C5-A1DA-41ED370905E0}"/>
          </ac:spMkLst>
        </pc:spChg>
        <pc:spChg chg="mod ord">
          <ac:chgData name="Usuario invitado" userId="S::urn:spo:anon#7904ff8d7979faa21c02229d22337eb12d511a7098dbf1ce18fec200d12254cc::" providerId="AD" clId="Web-{8C5A64A3-94AB-636E-C754-2C588065AAB5}" dt="2021-03-24T04:24:36.034" v="49"/>
          <ac:spMkLst>
            <pc:docMk/>
            <pc:sldMk cId="64321970" sldId="261"/>
            <ac:spMk id="3" creationId="{720F2A74-1D24-4C9A-9EBD-416CF3FFD725}"/>
          </ac:spMkLst>
        </pc:spChg>
      </pc:sldChg>
      <pc:sldChg chg="addSp delSp modSp mod setBg modClrScheme chgLayout">
        <pc:chgData name="Usuario invitado" userId="S::urn:spo:anon#7904ff8d7979faa21c02229d22337eb12d511a7098dbf1ce18fec200d12254cc::" providerId="AD" clId="Web-{8C5A64A3-94AB-636E-C754-2C588065AAB5}" dt="2021-03-24T04:24:36.034" v="49"/>
        <pc:sldMkLst>
          <pc:docMk/>
          <pc:sldMk cId="223114841" sldId="262"/>
        </pc:sldMkLst>
        <pc:spChg chg="mod ord">
          <ac:chgData name="Usuario invitado" userId="S::urn:spo:anon#7904ff8d7979faa21c02229d22337eb12d511a7098dbf1ce18fec200d12254cc::" providerId="AD" clId="Web-{8C5A64A3-94AB-636E-C754-2C588065AAB5}" dt="2021-03-24T04:24:36.034" v="49"/>
          <ac:spMkLst>
            <pc:docMk/>
            <pc:sldMk cId="223114841" sldId="262"/>
            <ac:spMk id="2" creationId="{6B0B56AF-3C18-4C6A-A7F4-AB5B7B2D4314}"/>
          </ac:spMkLst>
        </pc:spChg>
        <pc:spChg chg="add del mod ord">
          <ac:chgData name="Usuario invitado" userId="S::urn:spo:anon#7904ff8d7979faa21c02229d22337eb12d511a7098dbf1ce18fec200d12254cc::" providerId="AD" clId="Web-{8C5A64A3-94AB-636E-C754-2C588065AAB5}" dt="2021-03-24T04:24:36.034" v="49"/>
          <ac:spMkLst>
            <pc:docMk/>
            <pc:sldMk cId="223114841" sldId="262"/>
            <ac:spMk id="3" creationId="{8CDAB9F3-8F9C-4DC1-853E-05C5B2C6C93F}"/>
          </ac:spMkLst>
        </pc:spChg>
        <pc:graphicFrameChg chg="add del mod ord">
          <ac:chgData name="Usuario invitado" userId="S::urn:spo:anon#7904ff8d7979faa21c02229d22337eb12d511a7098dbf1ce18fec200d12254cc::" providerId="AD" clId="Web-{8C5A64A3-94AB-636E-C754-2C588065AAB5}" dt="2021-03-24T04:24:29.971" v="39"/>
          <ac:graphicFrameMkLst>
            <pc:docMk/>
            <pc:sldMk cId="223114841" sldId="262"/>
            <ac:graphicFrameMk id="5" creationId="{5005035D-61AA-4932-9796-4D83E3F4F625}"/>
          </ac:graphicFrameMkLst>
        </pc:graphicFrameChg>
      </pc:sldChg>
      <pc:sldChg chg="addSp delSp modSp mod setBg modClrScheme setClrOvrMap chgLayout">
        <pc:chgData name="Usuario invitado" userId="S::urn:spo:anon#7904ff8d7979faa21c02229d22337eb12d511a7098dbf1ce18fec200d12254cc::" providerId="AD" clId="Web-{8C5A64A3-94AB-636E-C754-2C588065AAB5}" dt="2021-03-24T04:24:36.034" v="49"/>
        <pc:sldMkLst>
          <pc:docMk/>
          <pc:sldMk cId="3892867308" sldId="263"/>
        </pc:sldMkLst>
        <pc:spChg chg="mod ord">
          <ac:chgData name="Usuario invitado" userId="S::urn:spo:anon#7904ff8d7979faa21c02229d22337eb12d511a7098dbf1ce18fec200d12254cc::" providerId="AD" clId="Web-{8C5A64A3-94AB-636E-C754-2C588065AAB5}" dt="2021-03-24T04:24:36.034" v="49"/>
          <ac:spMkLst>
            <pc:docMk/>
            <pc:sldMk cId="3892867308" sldId="263"/>
            <ac:spMk id="2" creationId="{253F3DBD-E6BB-4CF7-9EA7-AA1CFBBC80B2}"/>
          </ac:spMkLst>
        </pc:spChg>
        <pc:spChg chg="mod ord">
          <ac:chgData name="Usuario invitado" userId="S::urn:spo:anon#7904ff8d7979faa21c02229d22337eb12d511a7098dbf1ce18fec200d12254cc::" providerId="AD" clId="Web-{8C5A64A3-94AB-636E-C754-2C588065AAB5}" dt="2021-03-24T04:24:36.034" v="49"/>
          <ac:spMkLst>
            <pc:docMk/>
            <pc:sldMk cId="3892867308" sldId="263"/>
            <ac:spMk id="3" creationId="{395E6291-C71D-4CD9-8845-26240460FE34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16:31.338" v="31"/>
          <ac:spMkLst>
            <pc:docMk/>
            <pc:sldMk cId="3892867308" sldId="263"/>
            <ac:spMk id="5" creationId="{923E8915-D2AA-4327-A45A-972C3CA9574B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16:31.338" v="31"/>
          <ac:spMkLst>
            <pc:docMk/>
            <pc:sldMk cId="3892867308" sldId="263"/>
            <ac:spMk id="6" creationId="{8302FC3C-9804-4950-B721-5FD704BA6065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16:21.291" v="29"/>
          <ac:spMkLst>
            <pc:docMk/>
            <pc:sldMk cId="3892867308" sldId="263"/>
            <ac:spMk id="8" creationId="{052BEFF1-896C-45B1-B02C-96A6A1BC389A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16:21.291" v="29"/>
          <ac:spMkLst>
            <pc:docMk/>
            <pc:sldMk cId="3892867308" sldId="263"/>
            <ac:spMk id="10" creationId="{BB237A14-61B1-4C00-A670-5D8D68A8668E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24:23.956" v="33"/>
          <ac:spMkLst>
            <pc:docMk/>
            <pc:sldMk cId="3892867308" sldId="263"/>
            <ac:spMk id="11" creationId="{74CD14DB-BB81-479F-A1FC-1C75640E9F84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16:21.291" v="29"/>
          <ac:spMkLst>
            <pc:docMk/>
            <pc:sldMk cId="3892867308" sldId="263"/>
            <ac:spMk id="12" creationId="{8598F259-6F54-47A3-8D13-1603D786A328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24:23.956" v="33"/>
          <ac:spMkLst>
            <pc:docMk/>
            <pc:sldMk cId="3892867308" sldId="263"/>
            <ac:spMk id="13" creationId="{C943A91B-7CA7-4592-A975-73B1BF8C4C74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16:21.291" v="29"/>
          <ac:spMkLst>
            <pc:docMk/>
            <pc:sldMk cId="3892867308" sldId="263"/>
            <ac:spMk id="14" creationId="{0BA768A8-4FED-4ED8-9E46-6BE72188ECD2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24:23.956" v="33"/>
          <ac:spMkLst>
            <pc:docMk/>
            <pc:sldMk cId="3892867308" sldId="263"/>
            <ac:spMk id="15" creationId="{EC471314-E46A-414B-8D91-74880E84F187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16:31.338" v="31"/>
          <ac:spMkLst>
            <pc:docMk/>
            <pc:sldMk cId="3892867308" sldId="263"/>
            <ac:spMk id="16" creationId="{F3798573-F27B-47EB-8EA4-7EE34954C2D6}"/>
          </ac:spMkLst>
        </pc:spChg>
        <pc:spChg chg="add del">
          <ac:chgData name="Usuario invitado" userId="S::urn:spo:anon#7904ff8d7979faa21c02229d22337eb12d511a7098dbf1ce18fec200d12254cc::" providerId="AD" clId="Web-{8C5A64A3-94AB-636E-C754-2C588065AAB5}" dt="2021-03-24T04:24:23.956" v="33"/>
          <ac:spMkLst>
            <pc:docMk/>
            <pc:sldMk cId="3892867308" sldId="263"/>
            <ac:spMk id="17" creationId="{6A681326-1C9D-44A3-A627-3871BDAE4127}"/>
          </ac:spMkLst>
        </pc:spChg>
        <pc:picChg chg="add del">
          <ac:chgData name="Usuario invitado" userId="S::urn:spo:anon#7904ff8d7979faa21c02229d22337eb12d511a7098dbf1ce18fec200d12254cc::" providerId="AD" clId="Web-{8C5A64A3-94AB-636E-C754-2C588065AAB5}" dt="2021-03-24T04:16:31.338" v="31"/>
          <ac:picMkLst>
            <pc:docMk/>
            <pc:sldMk cId="3892867308" sldId="263"/>
            <ac:picMk id="9" creationId="{3BC6EBB2-9BDC-4075-BA6B-43A9FBF9C86C}"/>
          </ac:picMkLst>
        </pc:picChg>
        <pc:cxnChg chg="add del">
          <ac:chgData name="Usuario invitado" userId="S::urn:spo:anon#7904ff8d7979faa21c02229d22337eb12d511a7098dbf1ce18fec200d12254cc::" providerId="AD" clId="Web-{8C5A64A3-94AB-636E-C754-2C588065AAB5}" dt="2021-03-24T04:16:31.338" v="31"/>
          <ac:cxnSpMkLst>
            <pc:docMk/>
            <pc:sldMk cId="3892867308" sldId="263"/>
            <ac:cxnSpMk id="7" creationId="{6B9695BD-ECF6-49CA-8877-8C493193C65D}"/>
          </ac:cxnSpMkLst>
        </pc:cxnChg>
      </pc:sldChg>
      <pc:sldMasterChg chg="add del addSldLayout delSldLayout">
        <pc:chgData name="Usuario invitado" userId="S::urn:spo:anon#7904ff8d7979faa21c02229d22337eb12d511a7098dbf1ce18fec200d12254cc::" providerId="AD" clId="Web-{8C5A64A3-94AB-636E-C754-2C588065AAB5}" dt="2021-03-24T04:24:36.034" v="49"/>
        <pc:sldMasterMkLst>
          <pc:docMk/>
          <pc:sldMasterMk cId="1037299210" sldId="2147483876"/>
        </pc:sldMasterMkLst>
        <pc:sldLayoutChg chg="add del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037299210" sldId="2147483876"/>
            <pc:sldLayoutMk cId="3589498548" sldId="2147483877"/>
          </pc:sldLayoutMkLst>
        </pc:sldLayoutChg>
        <pc:sldLayoutChg chg="add del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037299210" sldId="2147483876"/>
            <pc:sldLayoutMk cId="2090606802" sldId="2147483878"/>
          </pc:sldLayoutMkLst>
        </pc:sldLayoutChg>
        <pc:sldLayoutChg chg="add del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037299210" sldId="2147483876"/>
            <pc:sldLayoutMk cId="2945666568" sldId="2147483879"/>
          </pc:sldLayoutMkLst>
        </pc:sldLayoutChg>
        <pc:sldLayoutChg chg="add del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037299210" sldId="2147483876"/>
            <pc:sldLayoutMk cId="3429117732" sldId="2147483880"/>
          </pc:sldLayoutMkLst>
        </pc:sldLayoutChg>
        <pc:sldLayoutChg chg="add del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037299210" sldId="2147483876"/>
            <pc:sldLayoutMk cId="2960430721" sldId="2147483881"/>
          </pc:sldLayoutMkLst>
        </pc:sldLayoutChg>
        <pc:sldLayoutChg chg="add del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037299210" sldId="2147483876"/>
            <pc:sldLayoutMk cId="1492662400" sldId="2147483882"/>
          </pc:sldLayoutMkLst>
        </pc:sldLayoutChg>
        <pc:sldLayoutChg chg="add del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037299210" sldId="2147483876"/>
            <pc:sldLayoutMk cId="2309890281" sldId="2147483883"/>
          </pc:sldLayoutMkLst>
        </pc:sldLayoutChg>
        <pc:sldLayoutChg chg="add del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037299210" sldId="2147483876"/>
            <pc:sldLayoutMk cId="897232124" sldId="2147483884"/>
          </pc:sldLayoutMkLst>
        </pc:sldLayoutChg>
        <pc:sldLayoutChg chg="add del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037299210" sldId="2147483876"/>
            <pc:sldLayoutMk cId="2340177321" sldId="2147483885"/>
          </pc:sldLayoutMkLst>
        </pc:sldLayoutChg>
        <pc:sldLayoutChg chg="add del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037299210" sldId="2147483876"/>
            <pc:sldLayoutMk cId="4146524053" sldId="2147483886"/>
          </pc:sldLayoutMkLst>
        </pc:sldLayoutChg>
        <pc:sldLayoutChg chg="add del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037299210" sldId="2147483876"/>
            <pc:sldLayoutMk cId="1373852060" sldId="2147483887"/>
          </pc:sldLayoutMkLst>
        </pc:sldLayoutChg>
      </pc:sldMasterChg>
      <pc:sldMasterChg chg="add del addSldLayout delSldLayout modSldLayout">
        <pc:chgData name="Usuario invitado" userId="S::urn:spo:anon#7904ff8d7979faa21c02229d22337eb12d511a7098dbf1ce18fec200d12254cc::" providerId="AD" clId="Web-{8C5A64A3-94AB-636E-C754-2C588065AAB5}" dt="2021-03-24T04:24:36.034" v="49"/>
        <pc:sldMasterMkLst>
          <pc:docMk/>
          <pc:sldMasterMk cId="1800697214" sldId="2147483888"/>
        </pc:sldMasterMkLst>
        <pc:sldLayoutChg chg="add del mod replId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800697214" sldId="2147483888"/>
            <pc:sldLayoutMk cId="3781915188" sldId="2147483889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800697214" sldId="2147483888"/>
            <pc:sldLayoutMk cId="3187570421" sldId="2147483890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800697214" sldId="2147483888"/>
            <pc:sldLayoutMk cId="2295038156" sldId="2147483891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800697214" sldId="2147483888"/>
            <pc:sldLayoutMk cId="69054205" sldId="2147483892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800697214" sldId="2147483888"/>
            <pc:sldLayoutMk cId="3350379834" sldId="2147483893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800697214" sldId="2147483888"/>
            <pc:sldLayoutMk cId="1075866179" sldId="2147483894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800697214" sldId="2147483888"/>
            <pc:sldLayoutMk cId="2226266454" sldId="2147483895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800697214" sldId="2147483888"/>
            <pc:sldLayoutMk cId="2068703786" sldId="2147483896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800697214" sldId="2147483888"/>
            <pc:sldLayoutMk cId="723643263" sldId="2147483897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800697214" sldId="2147483888"/>
            <pc:sldLayoutMk cId="3964548975" sldId="2147483898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6.034" v="49"/>
          <pc:sldLayoutMkLst>
            <pc:docMk/>
            <pc:sldMasterMk cId="1800697214" sldId="2147483888"/>
            <pc:sldLayoutMk cId="3875221122" sldId="2147483899"/>
          </pc:sldLayoutMkLst>
        </pc:sldLayoutChg>
      </pc:sldMasterChg>
      <pc:sldMasterChg chg="add del addSldLayout delSldLayout modSldLayout">
        <pc:chgData name="Usuario invitado" userId="S::urn:spo:anon#7904ff8d7979faa21c02229d22337eb12d511a7098dbf1ce18fec200d12254cc::" providerId="AD" clId="Web-{8C5A64A3-94AB-636E-C754-2C588065AAB5}" dt="2021-03-24T04:24:34.612" v="48"/>
        <pc:sldMasterMkLst>
          <pc:docMk/>
          <pc:sldMasterMk cId="4054231819" sldId="2147483900"/>
        </pc:sldMasterMkLst>
        <pc:sldLayoutChg chg="add del mod replId">
          <pc:chgData name="Usuario invitado" userId="S::urn:spo:anon#7904ff8d7979faa21c02229d22337eb12d511a7098dbf1ce18fec200d12254cc::" providerId="AD" clId="Web-{8C5A64A3-94AB-636E-C754-2C588065AAB5}" dt="2021-03-24T04:24:34.612" v="48"/>
          <pc:sldLayoutMkLst>
            <pc:docMk/>
            <pc:sldMasterMk cId="4054231819" sldId="2147483900"/>
            <pc:sldLayoutMk cId="1200198951" sldId="2147483901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4.612" v="48"/>
          <pc:sldLayoutMkLst>
            <pc:docMk/>
            <pc:sldMasterMk cId="4054231819" sldId="2147483900"/>
            <pc:sldLayoutMk cId="280781875" sldId="2147483902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4.612" v="48"/>
          <pc:sldLayoutMkLst>
            <pc:docMk/>
            <pc:sldMasterMk cId="4054231819" sldId="2147483900"/>
            <pc:sldLayoutMk cId="729148025" sldId="2147483903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4.612" v="48"/>
          <pc:sldLayoutMkLst>
            <pc:docMk/>
            <pc:sldMasterMk cId="4054231819" sldId="2147483900"/>
            <pc:sldLayoutMk cId="1632110718" sldId="2147483904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4.612" v="48"/>
          <pc:sldLayoutMkLst>
            <pc:docMk/>
            <pc:sldMasterMk cId="4054231819" sldId="2147483900"/>
            <pc:sldLayoutMk cId="1646380341" sldId="2147483905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4.612" v="48"/>
          <pc:sldLayoutMkLst>
            <pc:docMk/>
            <pc:sldMasterMk cId="4054231819" sldId="2147483900"/>
            <pc:sldLayoutMk cId="2216397598" sldId="2147483906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4.612" v="48"/>
          <pc:sldLayoutMkLst>
            <pc:docMk/>
            <pc:sldMasterMk cId="4054231819" sldId="2147483900"/>
            <pc:sldLayoutMk cId="2592433085" sldId="2147483907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4.612" v="48"/>
          <pc:sldLayoutMkLst>
            <pc:docMk/>
            <pc:sldMasterMk cId="4054231819" sldId="2147483900"/>
            <pc:sldLayoutMk cId="1658656566" sldId="2147483908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4.612" v="48"/>
          <pc:sldLayoutMkLst>
            <pc:docMk/>
            <pc:sldMasterMk cId="4054231819" sldId="2147483900"/>
            <pc:sldLayoutMk cId="3667168233" sldId="2147483909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4.612" v="48"/>
          <pc:sldLayoutMkLst>
            <pc:docMk/>
            <pc:sldMasterMk cId="4054231819" sldId="2147483900"/>
            <pc:sldLayoutMk cId="1554257043" sldId="2147483910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34.612" v="48"/>
          <pc:sldLayoutMkLst>
            <pc:docMk/>
            <pc:sldMasterMk cId="4054231819" sldId="2147483900"/>
            <pc:sldLayoutMk cId="1638328525" sldId="2147483911"/>
          </pc:sldLayoutMkLst>
        </pc:sldLayoutChg>
      </pc:sldMasterChg>
      <pc:sldMasterChg chg="add del addSldLayout delSldLayout modSldLayout">
        <pc:chgData name="Usuario invitado" userId="S::urn:spo:anon#7904ff8d7979faa21c02229d22337eb12d511a7098dbf1ce18fec200d12254cc::" providerId="AD" clId="Web-{8C5A64A3-94AB-636E-C754-2C588065AAB5}" dt="2021-03-24T04:24:27.331" v="36"/>
        <pc:sldMasterMkLst>
          <pc:docMk/>
          <pc:sldMasterMk cId="176447218" sldId="2147483912"/>
        </pc:sldMasterMkLst>
        <pc:sldLayoutChg chg="add del mod replId">
          <pc:chgData name="Usuario invitado" userId="S::urn:spo:anon#7904ff8d7979faa21c02229d22337eb12d511a7098dbf1ce18fec200d12254cc::" providerId="AD" clId="Web-{8C5A64A3-94AB-636E-C754-2C588065AAB5}" dt="2021-03-24T04:24:27.331" v="36"/>
          <pc:sldLayoutMkLst>
            <pc:docMk/>
            <pc:sldMasterMk cId="176447218" sldId="2147483912"/>
            <pc:sldLayoutMk cId="183652" sldId="2147483913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7.331" v="36"/>
          <pc:sldLayoutMkLst>
            <pc:docMk/>
            <pc:sldMasterMk cId="176447218" sldId="2147483912"/>
            <pc:sldLayoutMk cId="4118104607" sldId="2147483914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7.331" v="36"/>
          <pc:sldLayoutMkLst>
            <pc:docMk/>
            <pc:sldMasterMk cId="176447218" sldId="2147483912"/>
            <pc:sldLayoutMk cId="947382117" sldId="2147483915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7.331" v="36"/>
          <pc:sldLayoutMkLst>
            <pc:docMk/>
            <pc:sldMasterMk cId="176447218" sldId="2147483912"/>
            <pc:sldLayoutMk cId="3969566070" sldId="2147483916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7.331" v="36"/>
          <pc:sldLayoutMkLst>
            <pc:docMk/>
            <pc:sldMasterMk cId="176447218" sldId="2147483912"/>
            <pc:sldLayoutMk cId="2798633323" sldId="2147483917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7.331" v="36"/>
          <pc:sldLayoutMkLst>
            <pc:docMk/>
            <pc:sldMasterMk cId="176447218" sldId="2147483912"/>
            <pc:sldLayoutMk cId="1273936500" sldId="2147483918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7.331" v="36"/>
          <pc:sldLayoutMkLst>
            <pc:docMk/>
            <pc:sldMasterMk cId="176447218" sldId="2147483912"/>
            <pc:sldLayoutMk cId="1551292960" sldId="2147483919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7.331" v="36"/>
          <pc:sldLayoutMkLst>
            <pc:docMk/>
            <pc:sldMasterMk cId="176447218" sldId="2147483912"/>
            <pc:sldLayoutMk cId="2976331802" sldId="2147483920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7.331" v="36"/>
          <pc:sldLayoutMkLst>
            <pc:docMk/>
            <pc:sldMasterMk cId="176447218" sldId="2147483912"/>
            <pc:sldLayoutMk cId="2082286900" sldId="2147483921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7.331" v="36"/>
          <pc:sldLayoutMkLst>
            <pc:docMk/>
            <pc:sldMasterMk cId="176447218" sldId="2147483912"/>
            <pc:sldLayoutMk cId="1487488390" sldId="2147483922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7.331" v="36"/>
          <pc:sldLayoutMkLst>
            <pc:docMk/>
            <pc:sldMasterMk cId="176447218" sldId="2147483912"/>
            <pc:sldLayoutMk cId="2543380333" sldId="2147483923"/>
          </pc:sldLayoutMkLst>
        </pc:sldLayoutChg>
      </pc:sldMasterChg>
      <pc:sldMasterChg chg="add del addSldLayout delSldLayout modSldLayout">
        <pc:chgData name="Usuario invitado" userId="S::urn:spo:anon#7904ff8d7979faa21c02229d22337eb12d511a7098dbf1ce18fec200d12254cc::" providerId="AD" clId="Web-{8C5A64A3-94AB-636E-C754-2C588065AAB5}" dt="2021-03-24T04:24:25.674" v="35"/>
        <pc:sldMasterMkLst>
          <pc:docMk/>
          <pc:sldMasterMk cId="2037441591" sldId="2147483924"/>
        </pc:sldMasterMkLst>
        <pc:sldLayoutChg chg="add del mod replId">
          <pc:chgData name="Usuario invitado" userId="S::urn:spo:anon#7904ff8d7979faa21c02229d22337eb12d511a7098dbf1ce18fec200d12254cc::" providerId="AD" clId="Web-{8C5A64A3-94AB-636E-C754-2C588065AAB5}" dt="2021-03-24T04:24:25.674" v="35"/>
          <pc:sldLayoutMkLst>
            <pc:docMk/>
            <pc:sldMasterMk cId="2037441591" sldId="2147483924"/>
            <pc:sldLayoutMk cId="1250756009" sldId="2147483925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5.674" v="35"/>
          <pc:sldLayoutMkLst>
            <pc:docMk/>
            <pc:sldMasterMk cId="2037441591" sldId="2147483924"/>
            <pc:sldLayoutMk cId="3805385786" sldId="2147483926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5.674" v="35"/>
          <pc:sldLayoutMkLst>
            <pc:docMk/>
            <pc:sldMasterMk cId="2037441591" sldId="2147483924"/>
            <pc:sldLayoutMk cId="752178909" sldId="2147483927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5.674" v="35"/>
          <pc:sldLayoutMkLst>
            <pc:docMk/>
            <pc:sldMasterMk cId="2037441591" sldId="2147483924"/>
            <pc:sldLayoutMk cId="3035762410" sldId="2147483928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5.674" v="35"/>
          <pc:sldLayoutMkLst>
            <pc:docMk/>
            <pc:sldMasterMk cId="2037441591" sldId="2147483924"/>
            <pc:sldLayoutMk cId="3160098318" sldId="2147483929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5.674" v="35"/>
          <pc:sldLayoutMkLst>
            <pc:docMk/>
            <pc:sldMasterMk cId="2037441591" sldId="2147483924"/>
            <pc:sldLayoutMk cId="3586566078" sldId="2147483930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5.674" v="35"/>
          <pc:sldLayoutMkLst>
            <pc:docMk/>
            <pc:sldMasterMk cId="2037441591" sldId="2147483924"/>
            <pc:sldLayoutMk cId="2908792982" sldId="2147483931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5.674" v="35"/>
          <pc:sldLayoutMkLst>
            <pc:docMk/>
            <pc:sldMasterMk cId="2037441591" sldId="2147483924"/>
            <pc:sldLayoutMk cId="2311848062" sldId="2147483932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5.674" v="35"/>
          <pc:sldLayoutMkLst>
            <pc:docMk/>
            <pc:sldMasterMk cId="2037441591" sldId="2147483924"/>
            <pc:sldLayoutMk cId="1105094289" sldId="2147483933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5.674" v="35"/>
          <pc:sldLayoutMkLst>
            <pc:docMk/>
            <pc:sldMasterMk cId="2037441591" sldId="2147483924"/>
            <pc:sldLayoutMk cId="3851941068" sldId="2147483934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5.674" v="35"/>
          <pc:sldLayoutMkLst>
            <pc:docMk/>
            <pc:sldMasterMk cId="2037441591" sldId="2147483924"/>
            <pc:sldLayoutMk cId="4224834233" sldId="2147483935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5.674" v="35"/>
          <pc:sldLayoutMkLst>
            <pc:docMk/>
            <pc:sldMasterMk cId="2037441591" sldId="2147483924"/>
            <pc:sldLayoutMk cId="4258022390" sldId="2147483936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5.674" v="35"/>
          <pc:sldLayoutMkLst>
            <pc:docMk/>
            <pc:sldMasterMk cId="2037441591" sldId="2147483924"/>
            <pc:sldLayoutMk cId="938241996" sldId="2147483937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5.674" v="35"/>
          <pc:sldLayoutMkLst>
            <pc:docMk/>
            <pc:sldMasterMk cId="2037441591" sldId="2147483924"/>
            <pc:sldLayoutMk cId="4034780963" sldId="2147483938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5.674" v="35"/>
          <pc:sldLayoutMkLst>
            <pc:docMk/>
            <pc:sldMasterMk cId="2037441591" sldId="2147483924"/>
            <pc:sldLayoutMk cId="2946098220" sldId="2147483939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5.674" v="35"/>
          <pc:sldLayoutMkLst>
            <pc:docMk/>
            <pc:sldMasterMk cId="2037441591" sldId="2147483924"/>
            <pc:sldLayoutMk cId="4193887397" sldId="2147483940"/>
          </pc:sldLayoutMkLst>
        </pc:sldLayoutChg>
        <pc:sldLayoutChg chg="add del mod replId">
          <pc:chgData name="Usuario invitado" userId="S::urn:spo:anon#7904ff8d7979faa21c02229d22337eb12d511a7098dbf1ce18fec200d12254cc::" providerId="AD" clId="Web-{8C5A64A3-94AB-636E-C754-2C588065AAB5}" dt="2021-03-24T04:24:25.674" v="35"/>
          <pc:sldLayoutMkLst>
            <pc:docMk/>
            <pc:sldMasterMk cId="2037441591" sldId="2147483924"/>
            <pc:sldLayoutMk cId="3624958609" sldId="214748394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5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3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88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1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3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1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1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5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78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3DAA8-177C-4BE9-8B91-2E8E0F633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err="1">
                <a:effectLst/>
                <a:latin typeface="Arial" panose="020B0604020202020204" pitchFamily="34" charset="0"/>
              </a:rPr>
              <a:t>BlaCEJack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E0871-8447-4576-BDA3-2FC513178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Carlos Adrián Araya Ramírez</a:t>
            </a:r>
          </a:p>
          <a:p>
            <a:r>
              <a:rPr lang="es-ES" err="1"/>
              <a:t>Shakime</a:t>
            </a:r>
            <a:r>
              <a:rPr lang="es-ES"/>
              <a:t> Richards </a:t>
            </a:r>
            <a:r>
              <a:rPr lang="es-ES" err="1"/>
              <a:t>Sparks</a:t>
            </a:r>
            <a:endParaRPr lang="es-ES"/>
          </a:p>
          <a:p>
            <a:r>
              <a:rPr lang="es-CR"/>
              <a:t>José Solano Mora</a:t>
            </a:r>
            <a:endParaRPr lang="es-C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450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F3DBD-E6BB-4CF7-9EA7-AA1CFBBC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Estructura utilizada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E6291-C71D-4CD9-8845-26240460F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ES" sz="2400"/>
              <a:t>Carta: (“palo” valor) </a:t>
            </a:r>
          </a:p>
          <a:p>
            <a:pPr lvl="1" algn="just">
              <a:lnSpc>
                <a:spcPct val="100000"/>
              </a:lnSpc>
            </a:pPr>
            <a:r>
              <a:rPr lang="es-ES" sz="2400"/>
              <a:t>Ejemplo: (D 1) = </a:t>
            </a:r>
            <a:r>
              <a:rPr lang="es-ES" sz="2400" err="1"/>
              <a:t>Az</a:t>
            </a:r>
            <a:r>
              <a:rPr lang="es-ES" sz="2400"/>
              <a:t> de diamantes</a:t>
            </a:r>
          </a:p>
          <a:p>
            <a:pPr algn="just">
              <a:lnSpc>
                <a:spcPct val="100000"/>
              </a:lnSpc>
            </a:pPr>
            <a:r>
              <a:rPr lang="es-ES" sz="2400"/>
              <a:t>Jugador: ( “</a:t>
            </a:r>
            <a:r>
              <a:rPr lang="es-ES" sz="2400" err="1"/>
              <a:t>nombreJugador</a:t>
            </a:r>
            <a:r>
              <a:rPr lang="es-ES" sz="2400"/>
              <a:t>” puntuación (lista cartas))</a:t>
            </a:r>
          </a:p>
          <a:p>
            <a:pPr lvl="1" algn="just">
              <a:lnSpc>
                <a:spcPct val="100000"/>
              </a:lnSpc>
            </a:pPr>
            <a:r>
              <a:rPr lang="es-ES" sz="2400"/>
              <a:t>Ejemplo:  ( “jugador1” 21 ( (D 1) (D 10) )</a:t>
            </a:r>
          </a:p>
          <a:p>
            <a:pPr algn="just">
              <a:lnSpc>
                <a:spcPct val="100000"/>
              </a:lnSpc>
            </a:pPr>
            <a:r>
              <a:rPr lang="es-ES" sz="2400"/>
              <a:t>Lista de jugadores: (jugador1 jugador2 jugador3)</a:t>
            </a:r>
          </a:p>
          <a:p>
            <a:pPr algn="just">
              <a:lnSpc>
                <a:spcPct val="100000"/>
              </a:lnSpc>
            </a:pPr>
            <a:r>
              <a:rPr lang="es-ES" sz="2400"/>
              <a:t>Crupier: ( “Crupier” puntuación (lista cartas))</a:t>
            </a:r>
          </a:p>
          <a:p>
            <a:pPr algn="just">
              <a:lnSpc>
                <a:spcPct val="100000"/>
              </a:lnSpc>
            </a:pPr>
            <a:r>
              <a:rPr lang="es-ES" sz="2400"/>
              <a:t>Turno: entero del 1 al 5 que indica en que turno se encuentra el juego.</a:t>
            </a:r>
          </a:p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9286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4DD97-1866-4B50-A401-4D2CD892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El algoritmo utilizado se podría dividir en tres partes: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09F36-6720-46C5-BB0B-1F0C84EB4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s-ES" sz="280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800" b="1"/>
              <a:t>Inicio del juego </a:t>
            </a:r>
            <a:r>
              <a:rPr lang="es-ES" sz="2800"/>
              <a:t>con condiciones iniciales.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ES" sz="280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800" b="1"/>
              <a:t>Juego intermedio </a:t>
            </a:r>
            <a:r>
              <a:rPr lang="es-ES" sz="2800"/>
              <a:t>con la función </a:t>
            </a:r>
            <a:r>
              <a:rPr lang="es-ES" sz="2800" i="1"/>
              <a:t>dar-carta</a:t>
            </a:r>
            <a:r>
              <a:rPr lang="es-ES" sz="2800"/>
              <a:t> como principal función.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ES" sz="2800"/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800"/>
              <a:t>Funciones de </a:t>
            </a:r>
            <a:r>
              <a:rPr lang="es-ES" sz="2800" b="1"/>
              <a:t>cálculo de puntuación </a:t>
            </a:r>
            <a:r>
              <a:rPr lang="es-ES" sz="2800"/>
              <a:t>como funciones de reglamentación para el flujo del juego.</a:t>
            </a:r>
          </a:p>
        </p:txBody>
      </p:sp>
    </p:spTree>
    <p:extLst>
      <p:ext uri="{BB962C8B-B14F-4D97-AF65-F5344CB8AC3E}">
        <p14:creationId xmlns:p14="http://schemas.microsoft.com/office/powerpoint/2010/main" val="65859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B56AF-3C18-4C6A-A7F4-AB5B7B2D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/>
              <a:t>Antes de empezar, la función </a:t>
            </a:r>
            <a:r>
              <a:rPr lang="es-ES" sz="3600" i="1"/>
              <a:t>dar-carta:</a:t>
            </a:r>
            <a:endParaRPr lang="es-CR" sz="3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DAB9F3-8F9C-4DC1-853E-05C5B2C6C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087"/>
            <a:ext cx="10515600" cy="4223876"/>
          </a:xfrm>
        </p:spPr>
        <p:txBody>
          <a:bodyPr/>
          <a:lstStyle/>
          <a:p>
            <a:endParaRPr lang="es-ES" sz="3600" i="1"/>
          </a:p>
          <a:p>
            <a:pPr marL="0" indent="0">
              <a:buNone/>
            </a:pPr>
            <a:r>
              <a:rPr lang="es-CR" sz="3600" i="1"/>
              <a:t>Da una nueva carta a un jugador</a:t>
            </a:r>
          </a:p>
          <a:p>
            <a:pPr marL="0" indent="0">
              <a:buNone/>
            </a:pPr>
            <a:r>
              <a:rPr lang="es-CR" sz="3600" i="1"/>
              <a:t>Entradas: jugador</a:t>
            </a:r>
          </a:p>
          <a:p>
            <a:pPr marL="0" indent="0">
              <a:buNone/>
            </a:pPr>
            <a:r>
              <a:rPr lang="es-CR" sz="3600" i="1"/>
              <a:t>Salida: jugador con nueva carta</a:t>
            </a:r>
          </a:p>
          <a:p>
            <a:endParaRPr lang="es-ES" i="1"/>
          </a:p>
        </p:txBody>
      </p:sp>
    </p:spTree>
    <p:extLst>
      <p:ext uri="{BB962C8B-B14F-4D97-AF65-F5344CB8AC3E}">
        <p14:creationId xmlns:p14="http://schemas.microsoft.com/office/powerpoint/2010/main" val="22311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6F156-3079-4CE5-90CA-A8D14C9F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Inicio del juego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30CB3-CC6C-4A4E-A683-7853712A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sz="2800">
                <a:latin typeface="Arial" panose="020B0604020202020204" pitchFamily="34" charset="0"/>
                <a:cs typeface="Arial" panose="020B0604020202020204" pitchFamily="34" charset="0"/>
              </a:rPr>
              <a:t>Crea el mazo y lo baraja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R" sz="2800">
                <a:latin typeface="Arial" panose="020B0604020202020204" pitchFamily="34" charset="0"/>
                <a:cs typeface="Arial" panose="020B0604020202020204" pitchFamily="34" charset="0"/>
              </a:rPr>
              <a:t>Crea la lista de jugadores según el valor pasado a la función </a:t>
            </a:r>
            <a:r>
              <a:rPr lang="es-CR" sz="2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R" sz="280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bCEj</a:t>
            </a:r>
            <a:r>
              <a:rPr lang="es-CR" sz="28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X), con valores iniciales (listas vacías, puntuación en cero).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R" sz="2800">
                <a:latin typeface="Arial" panose="020B0604020202020204" pitchFamily="34" charset="0"/>
                <a:cs typeface="Arial" panose="020B0604020202020204" pitchFamily="34" charset="0"/>
              </a:rPr>
              <a:t>Crea el crupier con valores iniciales.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R" sz="2800">
                <a:latin typeface="Arial" panose="020B0604020202020204" pitchFamily="34" charset="0"/>
                <a:cs typeface="Arial" panose="020B0604020202020204" pitchFamily="34" charset="0"/>
              </a:rPr>
              <a:t>Reparte dos cartas a todos los jugadores, con una función llamada </a:t>
            </a:r>
            <a:r>
              <a:rPr lang="es-CR" sz="2800" i="1">
                <a:latin typeface="Arial" panose="020B0604020202020204" pitchFamily="34" charset="0"/>
                <a:cs typeface="Arial" panose="020B0604020202020204" pitchFamily="34" charset="0"/>
              </a:rPr>
              <a:t>repartir-cartas</a:t>
            </a:r>
            <a:r>
              <a:rPr lang="es-CR" sz="2800">
                <a:latin typeface="Arial" panose="020B0604020202020204" pitchFamily="34" charset="0"/>
                <a:cs typeface="Arial" panose="020B0604020202020204" pitchFamily="34" charset="0"/>
              </a:rPr>
              <a:t> que básicamente da una carta a cada jugador aplicando </a:t>
            </a:r>
            <a:r>
              <a:rPr lang="es-CR" sz="2800" i="1">
                <a:latin typeface="Arial" panose="020B0604020202020204" pitchFamily="34" charset="0"/>
                <a:cs typeface="Arial" panose="020B0604020202020204" pitchFamily="34" charset="0"/>
              </a:rPr>
              <a:t>dar-carta.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CR" sz="2800">
                <a:latin typeface="Arial" panose="020B0604020202020204" pitchFamily="34" charset="0"/>
                <a:cs typeface="Arial" panose="020B0604020202020204" pitchFamily="34" charset="0"/>
              </a:rPr>
              <a:t>Y establece el turno actual en 1</a:t>
            </a:r>
          </a:p>
        </p:txBody>
      </p:sp>
    </p:spTree>
    <p:extLst>
      <p:ext uri="{BB962C8B-B14F-4D97-AF65-F5344CB8AC3E}">
        <p14:creationId xmlns:p14="http://schemas.microsoft.com/office/powerpoint/2010/main" val="35166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D82B5-1EBA-42CA-BB09-6EC37D59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Juego intermedio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763421-F6ED-4039-9EBF-07BEE9CED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23" y="2011680"/>
            <a:ext cx="9974276" cy="4562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sz="2800"/>
              <a:t>Según el turno actual:</a:t>
            </a:r>
          </a:p>
          <a:p>
            <a:pPr lvl="1" algn="just"/>
            <a:r>
              <a:rPr lang="es-ES" sz="2800"/>
              <a:t>Si el turno es: (caso de 3 jugadores para mas simplicidad, pero se ajusta)</a:t>
            </a:r>
          </a:p>
          <a:p>
            <a:pPr marL="914400" lvl="2" indent="0" algn="just">
              <a:buNone/>
            </a:pPr>
            <a:r>
              <a:rPr lang="es-ES" sz="2400"/>
              <a:t>Turno (1) : Espera a que el jugador 1 pida una carta o se plante.</a:t>
            </a:r>
          </a:p>
          <a:p>
            <a:pPr lvl="4" algn="just"/>
            <a:r>
              <a:rPr lang="es-ES" sz="2000"/>
              <a:t>Si pide una carta, verifica si el jugador no ha perdido y le da la carta(usando funciones del apartado de cálculo de puntuación).</a:t>
            </a:r>
          </a:p>
          <a:p>
            <a:pPr lvl="4" algn="just"/>
            <a:r>
              <a:rPr lang="es-ES" sz="2000"/>
              <a:t>Si se planta establece el turno en 2.</a:t>
            </a:r>
          </a:p>
          <a:p>
            <a:pPr marL="760413" lvl="3" indent="0" algn="just">
              <a:buNone/>
            </a:pPr>
            <a:r>
              <a:rPr lang="es-ES" sz="2000"/>
              <a:t>   Turno (2, 3) : Lo mismo que el turno 1.</a:t>
            </a:r>
          </a:p>
          <a:p>
            <a:pPr marL="760413" lvl="3" indent="0" algn="just">
              <a:buNone/>
            </a:pPr>
            <a:r>
              <a:rPr lang="es-ES" sz="2000"/>
              <a:t>   Turno (4) : Turno del crupier, pide todas las cartas necesarias para cumplir las reglas del crupier, se planta y establece el turno en 5.</a:t>
            </a:r>
          </a:p>
          <a:p>
            <a:pPr marL="760413" lvl="3" indent="0" algn="just">
              <a:buNone/>
            </a:pPr>
            <a:r>
              <a:rPr lang="es-ES" sz="2000"/>
              <a:t>	Turno (5) :Turno final, en este turno se define el ganador haciendo uso de las funciones del apartado de cálculo de puntuación y muestra a los ganadores.</a:t>
            </a:r>
          </a:p>
        </p:txBody>
      </p:sp>
    </p:spTree>
    <p:extLst>
      <p:ext uri="{BB962C8B-B14F-4D97-AF65-F5344CB8AC3E}">
        <p14:creationId xmlns:p14="http://schemas.microsoft.com/office/powerpoint/2010/main" val="112215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768DF-AD6D-41C5-A1DA-41ED3709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Cálculo de puntuación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F2A74-1D24-4C9A-9EBD-416CF3FF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2800"/>
              <a:t>Esta parte incluye todas las funciones que calculan la puntación del jugador a partir de las cartas que tiene según las reglas del juego.</a:t>
            </a:r>
          </a:p>
          <a:p>
            <a:pPr algn="just"/>
            <a:r>
              <a:rPr lang="es-ES" sz="2800"/>
              <a:t>Entre sus principales funciones están:</a:t>
            </a:r>
          </a:p>
          <a:p>
            <a:pPr lvl="1" algn="just"/>
            <a:r>
              <a:rPr lang="es-ES" sz="2800"/>
              <a:t>Verificar si el jugador tiene la puntuación requerida para darle una carta.</a:t>
            </a:r>
          </a:p>
          <a:p>
            <a:pPr lvl="1" algn="just"/>
            <a:r>
              <a:rPr lang="es-CR" sz="2800"/>
              <a:t>Calcular la puntuación de los jugadores y del crupier para mostrar los ganadores.</a:t>
            </a:r>
          </a:p>
          <a:p>
            <a:pPr lvl="1" algn="just"/>
            <a:r>
              <a:rPr lang="es-CR" sz="2800"/>
              <a:t>Ordenar la lista de ganadores según su puntuación (se utiliza Quicksort).</a:t>
            </a:r>
          </a:p>
        </p:txBody>
      </p:sp>
    </p:spTree>
    <p:extLst>
      <p:ext uri="{BB962C8B-B14F-4D97-AF65-F5344CB8AC3E}">
        <p14:creationId xmlns:p14="http://schemas.microsoft.com/office/powerpoint/2010/main" val="64321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 bandas</vt:lpstr>
      <vt:lpstr>BlaCEJack</vt:lpstr>
      <vt:lpstr>Estructura utilizada</vt:lpstr>
      <vt:lpstr>El algoritmo utilizado se podría dividir en tres partes:</vt:lpstr>
      <vt:lpstr>Antes de empezar, la función dar-carta:</vt:lpstr>
      <vt:lpstr>Inicio del juego</vt:lpstr>
      <vt:lpstr>Juego intermedio</vt:lpstr>
      <vt:lpstr>Cálculo de puntuación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BlaCEJack</dc:title>
  <dc:creator>ARAYA RAMIREZ CARLOS ADRIAN</dc:creator>
  <cp:revision>1</cp:revision>
  <dcterms:created xsi:type="dcterms:W3CDTF">2021-03-24T02:30:08Z</dcterms:created>
  <dcterms:modified xsi:type="dcterms:W3CDTF">2021-03-24T07:02:50Z</dcterms:modified>
</cp:coreProperties>
</file>