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343977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8926560" y="0"/>
            <a:ext cx="4512240" cy="1205640"/>
            <a:chOff x="8926560" y="0"/>
            <a:chExt cx="4512240" cy="1205640"/>
          </a:xfrm>
        </p:grpSpPr>
        <p:sp>
          <p:nvSpPr>
            <p:cNvPr id="1" name="CustomShape 2"/>
            <p:cNvSpPr/>
            <p:nvPr/>
          </p:nvSpPr>
          <p:spPr>
            <a:xfrm>
              <a:off x="10624320" y="720"/>
              <a:ext cx="2814480" cy="1196280"/>
            </a:xfrm>
            <a:custGeom>
              <a:avLst/>
              <a:gdLst/>
              <a:ahLst/>
              <a:rect l="l" t="t" r="r" b="b"/>
              <a:pathLst>
                <a:path w="5866" h="3326">
                  <a:moveTo>
                    <a:pt x="5865" y="0"/>
                  </a:moveTo>
                  <a:cubicBezTo>
                    <a:pt x="3910" y="0"/>
                    <a:pt x="1955" y="0"/>
                    <a:pt x="0" y="0"/>
                  </a:cubicBezTo>
                  <a:cubicBezTo>
                    <a:pt x="138" y="38"/>
                    <a:pt x="277" y="75"/>
                    <a:pt x="415" y="113"/>
                  </a:cubicBezTo>
                  <a:cubicBezTo>
                    <a:pt x="552" y="155"/>
                    <a:pt x="690" y="198"/>
                    <a:pt x="827" y="240"/>
                  </a:cubicBezTo>
                  <a:cubicBezTo>
                    <a:pt x="962" y="287"/>
                    <a:pt x="1096" y="335"/>
                    <a:pt x="1231" y="382"/>
                  </a:cubicBezTo>
                  <a:cubicBezTo>
                    <a:pt x="1364" y="433"/>
                    <a:pt x="1498" y="483"/>
                    <a:pt x="1631" y="534"/>
                  </a:cubicBezTo>
                  <a:cubicBezTo>
                    <a:pt x="1761" y="590"/>
                    <a:pt x="1891" y="646"/>
                    <a:pt x="2021" y="702"/>
                  </a:cubicBezTo>
                  <a:cubicBezTo>
                    <a:pt x="2150" y="762"/>
                    <a:pt x="2278" y="821"/>
                    <a:pt x="2407" y="881"/>
                  </a:cubicBezTo>
                  <a:cubicBezTo>
                    <a:pt x="2533" y="945"/>
                    <a:pt x="2660" y="1008"/>
                    <a:pt x="2786" y="1072"/>
                  </a:cubicBezTo>
                  <a:cubicBezTo>
                    <a:pt x="2910" y="1140"/>
                    <a:pt x="3034" y="1208"/>
                    <a:pt x="3158" y="1276"/>
                  </a:cubicBezTo>
                  <a:cubicBezTo>
                    <a:pt x="3279" y="1347"/>
                    <a:pt x="3400" y="1418"/>
                    <a:pt x="3521" y="1489"/>
                  </a:cubicBezTo>
                  <a:cubicBezTo>
                    <a:pt x="3641" y="1565"/>
                    <a:pt x="3760" y="1641"/>
                    <a:pt x="3880" y="1717"/>
                  </a:cubicBezTo>
                  <a:cubicBezTo>
                    <a:pt x="3997" y="1797"/>
                    <a:pt x="4113" y="1878"/>
                    <a:pt x="4230" y="1958"/>
                  </a:cubicBezTo>
                  <a:cubicBezTo>
                    <a:pt x="4345" y="2042"/>
                    <a:pt x="4459" y="2125"/>
                    <a:pt x="4574" y="2209"/>
                  </a:cubicBezTo>
                  <a:cubicBezTo>
                    <a:pt x="4686" y="2297"/>
                    <a:pt x="4797" y="2384"/>
                    <a:pt x="4909" y="2472"/>
                  </a:cubicBezTo>
                  <a:cubicBezTo>
                    <a:pt x="5018" y="2563"/>
                    <a:pt x="5126" y="2655"/>
                    <a:pt x="5235" y="2746"/>
                  </a:cubicBezTo>
                  <a:cubicBezTo>
                    <a:pt x="5341" y="2840"/>
                    <a:pt x="5447" y="2934"/>
                    <a:pt x="5553" y="3028"/>
                  </a:cubicBezTo>
                  <a:cubicBezTo>
                    <a:pt x="5657" y="3127"/>
                    <a:pt x="5761" y="3226"/>
                    <a:pt x="5865" y="3325"/>
                  </a:cubicBezTo>
                  <a:cubicBezTo>
                    <a:pt x="5865" y="2217"/>
                    <a:pt x="5865" y="1108"/>
                    <a:pt x="5865" y="0"/>
                  </a:cubicBezTo>
                  <a:moveTo>
                    <a:pt x="0" y="0"/>
                  </a:moveTo>
                  <a:lnTo>
                    <a:pt x="0" y="0"/>
                  </a:lnTo>
                  <a:moveTo>
                    <a:pt x="5865" y="3325"/>
                  </a:moveTo>
                  <a:lnTo>
                    <a:pt x="5865" y="3325"/>
                  </a:lnTo>
                </a:path>
              </a:pathLst>
            </a:custGeom>
            <a:solidFill>
              <a:srgbClr val="2e99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8926560" y="0"/>
              <a:ext cx="4456800" cy="1205640"/>
            </a:xfrm>
            <a:custGeom>
              <a:avLst/>
              <a:gdLst/>
              <a:ahLst/>
              <a:rect l="l" t="t" r="r" b="b"/>
              <a:pathLst>
                <a:path w="9288" h="3352">
                  <a:moveTo>
                    <a:pt x="9287" y="3351"/>
                  </a:moveTo>
                  <a:cubicBezTo>
                    <a:pt x="9174" y="3262"/>
                    <a:pt x="9060" y="3172"/>
                    <a:pt x="8947" y="3083"/>
                  </a:cubicBezTo>
                  <a:cubicBezTo>
                    <a:pt x="8829" y="2995"/>
                    <a:pt x="8711" y="2908"/>
                    <a:pt x="8593" y="2820"/>
                  </a:cubicBezTo>
                  <a:cubicBezTo>
                    <a:pt x="8473" y="2736"/>
                    <a:pt x="8353" y="2651"/>
                    <a:pt x="8233" y="2567"/>
                  </a:cubicBezTo>
                  <a:cubicBezTo>
                    <a:pt x="8110" y="2484"/>
                    <a:pt x="7987" y="2402"/>
                    <a:pt x="7864" y="2319"/>
                  </a:cubicBezTo>
                  <a:cubicBezTo>
                    <a:pt x="7735" y="2239"/>
                    <a:pt x="7607" y="2158"/>
                    <a:pt x="7478" y="2078"/>
                  </a:cubicBezTo>
                  <a:cubicBezTo>
                    <a:pt x="7348" y="2001"/>
                    <a:pt x="7219" y="1924"/>
                    <a:pt x="7089" y="1847"/>
                  </a:cubicBezTo>
                  <a:cubicBezTo>
                    <a:pt x="6955" y="1772"/>
                    <a:pt x="6822" y="1697"/>
                    <a:pt x="6688" y="1622"/>
                  </a:cubicBezTo>
                  <a:cubicBezTo>
                    <a:pt x="6552" y="1551"/>
                    <a:pt x="6416" y="1479"/>
                    <a:pt x="6280" y="1408"/>
                  </a:cubicBezTo>
                  <a:cubicBezTo>
                    <a:pt x="6141" y="1339"/>
                    <a:pt x="6002" y="1269"/>
                    <a:pt x="5863" y="1200"/>
                  </a:cubicBezTo>
                  <a:cubicBezTo>
                    <a:pt x="5720" y="1133"/>
                    <a:pt x="5578" y="1067"/>
                    <a:pt x="5435" y="1000"/>
                  </a:cubicBezTo>
                  <a:cubicBezTo>
                    <a:pt x="5289" y="937"/>
                    <a:pt x="5143" y="874"/>
                    <a:pt x="4997" y="811"/>
                  </a:cubicBezTo>
                  <a:cubicBezTo>
                    <a:pt x="4850" y="750"/>
                    <a:pt x="4703" y="690"/>
                    <a:pt x="4556" y="629"/>
                  </a:cubicBezTo>
                  <a:cubicBezTo>
                    <a:pt x="4406" y="572"/>
                    <a:pt x="4256" y="515"/>
                    <a:pt x="4106" y="458"/>
                  </a:cubicBezTo>
                  <a:cubicBezTo>
                    <a:pt x="3954" y="403"/>
                    <a:pt x="3803" y="348"/>
                    <a:pt x="3651" y="293"/>
                  </a:cubicBezTo>
                  <a:cubicBezTo>
                    <a:pt x="3495" y="243"/>
                    <a:pt x="3338" y="192"/>
                    <a:pt x="3182" y="142"/>
                  </a:cubicBezTo>
                  <a:cubicBezTo>
                    <a:pt x="3025" y="95"/>
                    <a:pt x="2869" y="47"/>
                    <a:pt x="2712" y="0"/>
                  </a:cubicBezTo>
                  <a:cubicBezTo>
                    <a:pt x="1808" y="0"/>
                    <a:pt x="904" y="0"/>
                    <a:pt x="0" y="0"/>
                  </a:cubicBezTo>
                  <a:cubicBezTo>
                    <a:pt x="110" y="15"/>
                    <a:pt x="219" y="30"/>
                    <a:pt x="329" y="45"/>
                  </a:cubicBezTo>
                  <a:cubicBezTo>
                    <a:pt x="438" y="61"/>
                    <a:pt x="546" y="78"/>
                    <a:pt x="655" y="94"/>
                  </a:cubicBezTo>
                  <a:cubicBezTo>
                    <a:pt x="764" y="112"/>
                    <a:pt x="872" y="131"/>
                    <a:pt x="981" y="149"/>
                  </a:cubicBezTo>
                  <a:cubicBezTo>
                    <a:pt x="1089" y="169"/>
                    <a:pt x="1197" y="190"/>
                    <a:pt x="1305" y="210"/>
                  </a:cubicBezTo>
                  <a:cubicBezTo>
                    <a:pt x="1412" y="231"/>
                    <a:pt x="1518" y="252"/>
                    <a:pt x="1625" y="273"/>
                  </a:cubicBezTo>
                  <a:cubicBezTo>
                    <a:pt x="1732" y="295"/>
                    <a:pt x="1840" y="317"/>
                    <a:pt x="1947" y="339"/>
                  </a:cubicBezTo>
                  <a:cubicBezTo>
                    <a:pt x="2051" y="362"/>
                    <a:pt x="2156" y="385"/>
                    <a:pt x="2260" y="408"/>
                  </a:cubicBezTo>
                  <a:cubicBezTo>
                    <a:pt x="2365" y="433"/>
                    <a:pt x="2470" y="458"/>
                    <a:pt x="2575" y="483"/>
                  </a:cubicBezTo>
                  <a:cubicBezTo>
                    <a:pt x="2679" y="509"/>
                    <a:pt x="2784" y="536"/>
                    <a:pt x="2888" y="562"/>
                  </a:cubicBezTo>
                  <a:cubicBezTo>
                    <a:pt x="2991" y="590"/>
                    <a:pt x="3094" y="618"/>
                    <a:pt x="3197" y="646"/>
                  </a:cubicBezTo>
                  <a:cubicBezTo>
                    <a:pt x="3300" y="674"/>
                    <a:pt x="3402" y="703"/>
                    <a:pt x="3505" y="731"/>
                  </a:cubicBezTo>
                  <a:cubicBezTo>
                    <a:pt x="3607" y="761"/>
                    <a:pt x="3708" y="791"/>
                    <a:pt x="3810" y="821"/>
                  </a:cubicBezTo>
                  <a:cubicBezTo>
                    <a:pt x="3911" y="853"/>
                    <a:pt x="4011" y="886"/>
                    <a:pt x="4112" y="918"/>
                  </a:cubicBezTo>
                  <a:cubicBezTo>
                    <a:pt x="4213" y="950"/>
                    <a:pt x="4313" y="983"/>
                    <a:pt x="4414" y="1015"/>
                  </a:cubicBezTo>
                  <a:cubicBezTo>
                    <a:pt x="4512" y="1048"/>
                    <a:pt x="4610" y="1082"/>
                    <a:pt x="4708" y="1115"/>
                  </a:cubicBezTo>
                  <a:cubicBezTo>
                    <a:pt x="4806" y="1150"/>
                    <a:pt x="4904" y="1186"/>
                    <a:pt x="5002" y="1221"/>
                  </a:cubicBezTo>
                  <a:cubicBezTo>
                    <a:pt x="5099" y="1257"/>
                    <a:pt x="5196" y="1294"/>
                    <a:pt x="5293" y="1330"/>
                  </a:cubicBezTo>
                  <a:cubicBezTo>
                    <a:pt x="5389" y="1367"/>
                    <a:pt x="5486" y="1403"/>
                    <a:pt x="5582" y="1440"/>
                  </a:cubicBezTo>
                  <a:cubicBezTo>
                    <a:pt x="5677" y="1479"/>
                    <a:pt x="5772" y="1517"/>
                    <a:pt x="5867" y="1556"/>
                  </a:cubicBezTo>
                  <a:cubicBezTo>
                    <a:pt x="5961" y="1595"/>
                    <a:pt x="6054" y="1635"/>
                    <a:pt x="6148" y="1674"/>
                  </a:cubicBezTo>
                  <a:cubicBezTo>
                    <a:pt x="6242" y="1715"/>
                    <a:pt x="6335" y="1757"/>
                    <a:pt x="6429" y="1798"/>
                  </a:cubicBezTo>
                  <a:cubicBezTo>
                    <a:pt x="6521" y="1839"/>
                    <a:pt x="6613" y="1881"/>
                    <a:pt x="6705" y="1922"/>
                  </a:cubicBezTo>
                  <a:cubicBezTo>
                    <a:pt x="6797" y="1966"/>
                    <a:pt x="6888" y="2009"/>
                    <a:pt x="6980" y="2053"/>
                  </a:cubicBezTo>
                  <a:cubicBezTo>
                    <a:pt x="7069" y="2097"/>
                    <a:pt x="7159" y="2141"/>
                    <a:pt x="7248" y="2185"/>
                  </a:cubicBezTo>
                  <a:cubicBezTo>
                    <a:pt x="7337" y="2230"/>
                    <a:pt x="7425" y="2274"/>
                    <a:pt x="7514" y="2319"/>
                  </a:cubicBezTo>
                  <a:cubicBezTo>
                    <a:pt x="7602" y="2365"/>
                    <a:pt x="7690" y="2411"/>
                    <a:pt x="7778" y="2457"/>
                  </a:cubicBezTo>
                  <a:cubicBezTo>
                    <a:pt x="7865" y="2504"/>
                    <a:pt x="7953" y="2551"/>
                    <a:pt x="8040" y="2598"/>
                  </a:cubicBezTo>
                  <a:cubicBezTo>
                    <a:pt x="8125" y="2646"/>
                    <a:pt x="8211" y="2695"/>
                    <a:pt x="8296" y="2743"/>
                  </a:cubicBezTo>
                  <a:cubicBezTo>
                    <a:pt x="8380" y="2793"/>
                    <a:pt x="8463" y="2842"/>
                    <a:pt x="8547" y="2892"/>
                  </a:cubicBezTo>
                  <a:cubicBezTo>
                    <a:pt x="8631" y="2942"/>
                    <a:pt x="8714" y="2993"/>
                    <a:pt x="8798" y="3043"/>
                  </a:cubicBezTo>
                  <a:cubicBezTo>
                    <a:pt x="8880" y="3094"/>
                    <a:pt x="8962" y="3145"/>
                    <a:pt x="9044" y="3196"/>
                  </a:cubicBezTo>
                  <a:cubicBezTo>
                    <a:pt x="9125" y="3248"/>
                    <a:pt x="9206" y="3299"/>
                    <a:pt x="9287" y="3351"/>
                  </a:cubicBezTo>
                  <a:moveTo>
                    <a:pt x="0" y="0"/>
                  </a:moveTo>
                  <a:lnTo>
                    <a:pt x="0" y="0"/>
                  </a:lnTo>
                  <a:moveTo>
                    <a:pt x="9287" y="3351"/>
                  </a:moveTo>
                  <a:lnTo>
                    <a:pt x="9287" y="3351"/>
                  </a:lnTo>
                </a:path>
              </a:pathLst>
            </a:custGeom>
            <a:solidFill>
              <a:srgbClr val="c81f2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1080" y="6353280"/>
            <a:ext cx="4511880" cy="1205640"/>
            <a:chOff x="1080" y="6353280"/>
            <a:chExt cx="4511880" cy="1205640"/>
          </a:xfrm>
        </p:grpSpPr>
        <p:sp>
          <p:nvSpPr>
            <p:cNvPr id="4" name="CustomShape 5"/>
            <p:cNvSpPr/>
            <p:nvPr/>
          </p:nvSpPr>
          <p:spPr>
            <a:xfrm rot="10800000">
              <a:off x="1080" y="6361920"/>
              <a:ext cx="2814480" cy="1196280"/>
            </a:xfrm>
            <a:custGeom>
              <a:avLst/>
              <a:gdLst/>
              <a:ahLst/>
              <a:rect l="l" t="t" r="r" b="b"/>
              <a:pathLst>
                <a:path w="5866" h="3326">
                  <a:moveTo>
                    <a:pt x="5865" y="0"/>
                  </a:moveTo>
                  <a:cubicBezTo>
                    <a:pt x="3910" y="0"/>
                    <a:pt x="1955" y="0"/>
                    <a:pt x="0" y="0"/>
                  </a:cubicBezTo>
                  <a:cubicBezTo>
                    <a:pt x="138" y="38"/>
                    <a:pt x="277" y="75"/>
                    <a:pt x="415" y="113"/>
                  </a:cubicBezTo>
                  <a:cubicBezTo>
                    <a:pt x="552" y="155"/>
                    <a:pt x="690" y="198"/>
                    <a:pt x="827" y="240"/>
                  </a:cubicBezTo>
                  <a:cubicBezTo>
                    <a:pt x="962" y="287"/>
                    <a:pt x="1096" y="335"/>
                    <a:pt x="1231" y="382"/>
                  </a:cubicBezTo>
                  <a:cubicBezTo>
                    <a:pt x="1364" y="433"/>
                    <a:pt x="1498" y="483"/>
                    <a:pt x="1631" y="534"/>
                  </a:cubicBezTo>
                  <a:cubicBezTo>
                    <a:pt x="1761" y="590"/>
                    <a:pt x="1891" y="646"/>
                    <a:pt x="2021" y="702"/>
                  </a:cubicBezTo>
                  <a:cubicBezTo>
                    <a:pt x="2150" y="762"/>
                    <a:pt x="2278" y="821"/>
                    <a:pt x="2407" y="881"/>
                  </a:cubicBezTo>
                  <a:cubicBezTo>
                    <a:pt x="2533" y="945"/>
                    <a:pt x="2660" y="1008"/>
                    <a:pt x="2786" y="1072"/>
                  </a:cubicBezTo>
                  <a:cubicBezTo>
                    <a:pt x="2910" y="1140"/>
                    <a:pt x="3034" y="1208"/>
                    <a:pt x="3158" y="1276"/>
                  </a:cubicBezTo>
                  <a:cubicBezTo>
                    <a:pt x="3279" y="1347"/>
                    <a:pt x="3400" y="1418"/>
                    <a:pt x="3521" y="1489"/>
                  </a:cubicBezTo>
                  <a:cubicBezTo>
                    <a:pt x="3641" y="1565"/>
                    <a:pt x="3760" y="1641"/>
                    <a:pt x="3880" y="1717"/>
                  </a:cubicBezTo>
                  <a:cubicBezTo>
                    <a:pt x="3997" y="1797"/>
                    <a:pt x="4113" y="1878"/>
                    <a:pt x="4230" y="1958"/>
                  </a:cubicBezTo>
                  <a:cubicBezTo>
                    <a:pt x="4345" y="2042"/>
                    <a:pt x="4459" y="2125"/>
                    <a:pt x="4574" y="2209"/>
                  </a:cubicBezTo>
                  <a:cubicBezTo>
                    <a:pt x="4686" y="2297"/>
                    <a:pt x="4797" y="2384"/>
                    <a:pt x="4909" y="2472"/>
                  </a:cubicBezTo>
                  <a:cubicBezTo>
                    <a:pt x="5018" y="2563"/>
                    <a:pt x="5126" y="2655"/>
                    <a:pt x="5235" y="2746"/>
                  </a:cubicBezTo>
                  <a:cubicBezTo>
                    <a:pt x="5341" y="2840"/>
                    <a:pt x="5447" y="2934"/>
                    <a:pt x="5553" y="3028"/>
                  </a:cubicBezTo>
                  <a:cubicBezTo>
                    <a:pt x="5657" y="3127"/>
                    <a:pt x="5761" y="3226"/>
                    <a:pt x="5865" y="3325"/>
                  </a:cubicBezTo>
                  <a:cubicBezTo>
                    <a:pt x="5865" y="2217"/>
                    <a:pt x="5865" y="1108"/>
                    <a:pt x="5865" y="0"/>
                  </a:cubicBezTo>
                  <a:moveTo>
                    <a:pt x="0" y="0"/>
                  </a:moveTo>
                  <a:lnTo>
                    <a:pt x="0" y="0"/>
                  </a:lnTo>
                  <a:moveTo>
                    <a:pt x="5865" y="3325"/>
                  </a:moveTo>
                  <a:lnTo>
                    <a:pt x="5865" y="3325"/>
                  </a:lnTo>
                </a:path>
              </a:pathLst>
            </a:custGeom>
            <a:solidFill>
              <a:srgbClr val="2e994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56160" y="6352920"/>
              <a:ext cx="4456800" cy="1205640"/>
            </a:xfrm>
            <a:custGeom>
              <a:avLst/>
              <a:gdLst/>
              <a:ahLst/>
              <a:rect l="l" t="t" r="r" b="b"/>
              <a:pathLst>
                <a:path w="9288" h="3352">
                  <a:moveTo>
                    <a:pt x="9287" y="3351"/>
                  </a:moveTo>
                  <a:cubicBezTo>
                    <a:pt x="9174" y="3262"/>
                    <a:pt x="9060" y="3172"/>
                    <a:pt x="8947" y="3083"/>
                  </a:cubicBezTo>
                  <a:cubicBezTo>
                    <a:pt x="8829" y="2995"/>
                    <a:pt x="8711" y="2908"/>
                    <a:pt x="8593" y="2820"/>
                  </a:cubicBezTo>
                  <a:cubicBezTo>
                    <a:pt x="8473" y="2736"/>
                    <a:pt x="8353" y="2651"/>
                    <a:pt x="8233" y="2567"/>
                  </a:cubicBezTo>
                  <a:cubicBezTo>
                    <a:pt x="8110" y="2484"/>
                    <a:pt x="7987" y="2402"/>
                    <a:pt x="7864" y="2319"/>
                  </a:cubicBezTo>
                  <a:cubicBezTo>
                    <a:pt x="7735" y="2239"/>
                    <a:pt x="7607" y="2158"/>
                    <a:pt x="7478" y="2078"/>
                  </a:cubicBezTo>
                  <a:cubicBezTo>
                    <a:pt x="7348" y="2001"/>
                    <a:pt x="7219" y="1924"/>
                    <a:pt x="7089" y="1847"/>
                  </a:cubicBezTo>
                  <a:cubicBezTo>
                    <a:pt x="6955" y="1772"/>
                    <a:pt x="6822" y="1697"/>
                    <a:pt x="6688" y="1622"/>
                  </a:cubicBezTo>
                  <a:cubicBezTo>
                    <a:pt x="6552" y="1551"/>
                    <a:pt x="6416" y="1479"/>
                    <a:pt x="6280" y="1408"/>
                  </a:cubicBezTo>
                  <a:cubicBezTo>
                    <a:pt x="6141" y="1339"/>
                    <a:pt x="6002" y="1269"/>
                    <a:pt x="5863" y="1200"/>
                  </a:cubicBezTo>
                  <a:cubicBezTo>
                    <a:pt x="5720" y="1133"/>
                    <a:pt x="5578" y="1067"/>
                    <a:pt x="5435" y="1000"/>
                  </a:cubicBezTo>
                  <a:cubicBezTo>
                    <a:pt x="5289" y="937"/>
                    <a:pt x="5143" y="874"/>
                    <a:pt x="4997" y="811"/>
                  </a:cubicBezTo>
                  <a:cubicBezTo>
                    <a:pt x="4850" y="750"/>
                    <a:pt x="4703" y="690"/>
                    <a:pt x="4556" y="629"/>
                  </a:cubicBezTo>
                  <a:cubicBezTo>
                    <a:pt x="4406" y="572"/>
                    <a:pt x="4256" y="515"/>
                    <a:pt x="4106" y="458"/>
                  </a:cubicBezTo>
                  <a:cubicBezTo>
                    <a:pt x="3954" y="403"/>
                    <a:pt x="3803" y="348"/>
                    <a:pt x="3651" y="293"/>
                  </a:cubicBezTo>
                  <a:cubicBezTo>
                    <a:pt x="3495" y="243"/>
                    <a:pt x="3338" y="192"/>
                    <a:pt x="3182" y="142"/>
                  </a:cubicBezTo>
                  <a:cubicBezTo>
                    <a:pt x="3025" y="95"/>
                    <a:pt x="2869" y="47"/>
                    <a:pt x="2712" y="0"/>
                  </a:cubicBezTo>
                  <a:cubicBezTo>
                    <a:pt x="1808" y="0"/>
                    <a:pt x="904" y="0"/>
                    <a:pt x="0" y="0"/>
                  </a:cubicBezTo>
                  <a:cubicBezTo>
                    <a:pt x="110" y="15"/>
                    <a:pt x="219" y="30"/>
                    <a:pt x="329" y="45"/>
                  </a:cubicBezTo>
                  <a:cubicBezTo>
                    <a:pt x="438" y="61"/>
                    <a:pt x="546" y="78"/>
                    <a:pt x="655" y="94"/>
                  </a:cubicBezTo>
                  <a:cubicBezTo>
                    <a:pt x="764" y="112"/>
                    <a:pt x="872" y="131"/>
                    <a:pt x="981" y="149"/>
                  </a:cubicBezTo>
                  <a:cubicBezTo>
                    <a:pt x="1089" y="169"/>
                    <a:pt x="1197" y="190"/>
                    <a:pt x="1305" y="210"/>
                  </a:cubicBezTo>
                  <a:cubicBezTo>
                    <a:pt x="1412" y="231"/>
                    <a:pt x="1518" y="252"/>
                    <a:pt x="1625" y="273"/>
                  </a:cubicBezTo>
                  <a:cubicBezTo>
                    <a:pt x="1732" y="295"/>
                    <a:pt x="1840" y="317"/>
                    <a:pt x="1947" y="339"/>
                  </a:cubicBezTo>
                  <a:cubicBezTo>
                    <a:pt x="2051" y="362"/>
                    <a:pt x="2156" y="385"/>
                    <a:pt x="2260" y="408"/>
                  </a:cubicBezTo>
                  <a:cubicBezTo>
                    <a:pt x="2365" y="433"/>
                    <a:pt x="2470" y="458"/>
                    <a:pt x="2575" y="483"/>
                  </a:cubicBezTo>
                  <a:cubicBezTo>
                    <a:pt x="2679" y="509"/>
                    <a:pt x="2784" y="536"/>
                    <a:pt x="2888" y="562"/>
                  </a:cubicBezTo>
                  <a:cubicBezTo>
                    <a:pt x="2991" y="590"/>
                    <a:pt x="3094" y="618"/>
                    <a:pt x="3197" y="646"/>
                  </a:cubicBezTo>
                  <a:cubicBezTo>
                    <a:pt x="3300" y="674"/>
                    <a:pt x="3402" y="703"/>
                    <a:pt x="3505" y="731"/>
                  </a:cubicBezTo>
                  <a:cubicBezTo>
                    <a:pt x="3607" y="761"/>
                    <a:pt x="3708" y="791"/>
                    <a:pt x="3810" y="821"/>
                  </a:cubicBezTo>
                  <a:cubicBezTo>
                    <a:pt x="3911" y="853"/>
                    <a:pt x="4011" y="886"/>
                    <a:pt x="4112" y="918"/>
                  </a:cubicBezTo>
                  <a:cubicBezTo>
                    <a:pt x="4213" y="950"/>
                    <a:pt x="4313" y="983"/>
                    <a:pt x="4414" y="1015"/>
                  </a:cubicBezTo>
                  <a:cubicBezTo>
                    <a:pt x="4512" y="1048"/>
                    <a:pt x="4610" y="1082"/>
                    <a:pt x="4708" y="1115"/>
                  </a:cubicBezTo>
                  <a:cubicBezTo>
                    <a:pt x="4806" y="1150"/>
                    <a:pt x="4904" y="1186"/>
                    <a:pt x="5002" y="1221"/>
                  </a:cubicBezTo>
                  <a:cubicBezTo>
                    <a:pt x="5099" y="1257"/>
                    <a:pt x="5196" y="1294"/>
                    <a:pt x="5293" y="1330"/>
                  </a:cubicBezTo>
                  <a:cubicBezTo>
                    <a:pt x="5389" y="1367"/>
                    <a:pt x="5486" y="1403"/>
                    <a:pt x="5582" y="1440"/>
                  </a:cubicBezTo>
                  <a:cubicBezTo>
                    <a:pt x="5677" y="1479"/>
                    <a:pt x="5772" y="1517"/>
                    <a:pt x="5867" y="1556"/>
                  </a:cubicBezTo>
                  <a:cubicBezTo>
                    <a:pt x="5961" y="1595"/>
                    <a:pt x="6054" y="1635"/>
                    <a:pt x="6148" y="1674"/>
                  </a:cubicBezTo>
                  <a:cubicBezTo>
                    <a:pt x="6242" y="1715"/>
                    <a:pt x="6335" y="1757"/>
                    <a:pt x="6429" y="1798"/>
                  </a:cubicBezTo>
                  <a:cubicBezTo>
                    <a:pt x="6521" y="1839"/>
                    <a:pt x="6613" y="1881"/>
                    <a:pt x="6705" y="1922"/>
                  </a:cubicBezTo>
                  <a:cubicBezTo>
                    <a:pt x="6797" y="1966"/>
                    <a:pt x="6888" y="2009"/>
                    <a:pt x="6980" y="2053"/>
                  </a:cubicBezTo>
                  <a:cubicBezTo>
                    <a:pt x="7069" y="2097"/>
                    <a:pt x="7159" y="2141"/>
                    <a:pt x="7248" y="2185"/>
                  </a:cubicBezTo>
                  <a:cubicBezTo>
                    <a:pt x="7337" y="2230"/>
                    <a:pt x="7425" y="2274"/>
                    <a:pt x="7514" y="2319"/>
                  </a:cubicBezTo>
                  <a:cubicBezTo>
                    <a:pt x="7602" y="2365"/>
                    <a:pt x="7690" y="2411"/>
                    <a:pt x="7778" y="2457"/>
                  </a:cubicBezTo>
                  <a:cubicBezTo>
                    <a:pt x="7865" y="2504"/>
                    <a:pt x="7953" y="2551"/>
                    <a:pt x="8040" y="2598"/>
                  </a:cubicBezTo>
                  <a:cubicBezTo>
                    <a:pt x="8125" y="2646"/>
                    <a:pt x="8211" y="2695"/>
                    <a:pt x="8296" y="2743"/>
                  </a:cubicBezTo>
                  <a:cubicBezTo>
                    <a:pt x="8380" y="2793"/>
                    <a:pt x="8463" y="2842"/>
                    <a:pt x="8547" y="2892"/>
                  </a:cubicBezTo>
                  <a:cubicBezTo>
                    <a:pt x="8631" y="2942"/>
                    <a:pt x="8714" y="2993"/>
                    <a:pt x="8798" y="3043"/>
                  </a:cubicBezTo>
                  <a:cubicBezTo>
                    <a:pt x="8880" y="3094"/>
                    <a:pt x="8962" y="3145"/>
                    <a:pt x="9044" y="3196"/>
                  </a:cubicBezTo>
                  <a:cubicBezTo>
                    <a:pt x="9125" y="3248"/>
                    <a:pt x="9206" y="3299"/>
                    <a:pt x="9287" y="3351"/>
                  </a:cubicBezTo>
                  <a:moveTo>
                    <a:pt x="0" y="0"/>
                  </a:moveTo>
                  <a:lnTo>
                    <a:pt x="0" y="0"/>
                  </a:lnTo>
                  <a:moveTo>
                    <a:pt x="9287" y="3351"/>
                  </a:moveTo>
                  <a:lnTo>
                    <a:pt x="9287" y="3351"/>
                  </a:lnTo>
                </a:path>
              </a:pathLst>
            </a:custGeom>
            <a:solidFill>
              <a:srgbClr val="c81f2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" name="Imagem 9" descr="Uma imagem contendo Interface gráfica do usuário&#10;&#10;Descrição gerada automaticamente"/>
          <p:cNvPicPr/>
          <p:nvPr/>
        </p:nvPicPr>
        <p:blipFill>
          <a:blip r:embed="rId2"/>
          <a:srcRect l="0" t="30124" r="0" b="30753"/>
          <a:stretch/>
        </p:blipFill>
        <p:spPr>
          <a:xfrm>
            <a:off x="569520" y="125640"/>
            <a:ext cx="3427920" cy="94644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de texto dos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Segundo nível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Terceiro nível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Quarto nível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Quinto nível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Sexto nível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Sétimo nível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3438800" cy="976320"/>
          </a:xfrm>
          <a:prstGeom prst="rect">
            <a:avLst/>
          </a:prstGeom>
          <a:solidFill>
            <a:srgbClr val="2e9946"/>
          </a:solidFill>
          <a:ln>
            <a:solidFill>
              <a:srgbClr val="6dac43"/>
            </a:solidFill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977400"/>
            <a:ext cx="13438800" cy="430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/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de texto dos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Segundo nível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Terceiro nível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Quarto nível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Quinto nível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Sexto nível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Sétimo nível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24840" y="2982600"/>
            <a:ext cx="1158876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Hevelyne de Melo Menezes</a:t>
            </a:r>
            <a:br/>
            <a:br/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Desenvolvimento em Python do Jogo Gamão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06E57AB-603F-496E-B75F-A9272E7360A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46480" y="1545120"/>
            <a:ext cx="12345840" cy="53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tabuleiro tem 24 casas (triângulos no tabuleiro, mas aqui representados por retângulos):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Cada conjunto de seis casas adjacentes formam um quadrante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 casas de 1 a 6 formam o quadrante interior, ou casa campo, das peças brancas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 casas de 24 a 19 formam o quadrante interior, ou casa campo, das peças pretas</a:t>
            </a:r>
            <a:endParaRPr b="0" lang="pt-BR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Cada jogador tem 15 peças, as quais são deslocadas conforme os resultados de dois dados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ganhar, deve-se trazer todas as suas peças para sua casa campo e depois retirá-las do tabuleiro: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 peças brancas caminham no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sentido horário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 peças pretas caminham no</a:t>
            </a:r>
            <a:br/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sentido anti-horário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Objetivo do Jogo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0" name="Imagem 6" descr=""/>
          <p:cNvPicPr/>
          <p:nvPr/>
        </p:nvPicPr>
        <p:blipFill>
          <a:blip r:embed="rId1"/>
          <a:stretch/>
        </p:blipFill>
        <p:spPr>
          <a:xfrm>
            <a:off x="6912000" y="4680000"/>
            <a:ext cx="5255280" cy="25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E94B4A8-E1A2-4083-8CE2-6EF8DD5419D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46480" y="1545120"/>
            <a:ext cx="12345840" cy="53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decidir o jogador inicial, que aqui  terá as peças brancas, joga-se um dado: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Aquele que obtiver o maior resultado será o primeiro jogador</a:t>
            </a: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Em caso de empate, repete-se os lançamentos</a:t>
            </a:r>
            <a:endParaRPr b="0" lang="pt-BR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 nomes dos jogadores são obtidos para serem usados nas mensagens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tabuleiro é impresso na tela: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 início, as peças são colocadas nas casas, e nessas quantidades, conforme a figura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Início do Jogo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5" name="Imagem 6" descr=""/>
          <p:cNvPicPr/>
          <p:nvPr/>
        </p:nvPicPr>
        <p:blipFill>
          <a:blip r:embed="rId1"/>
          <a:stretch/>
        </p:blipFill>
        <p:spPr>
          <a:xfrm>
            <a:off x="6984000" y="4464000"/>
            <a:ext cx="4894920" cy="260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EAD11F3-2ED0-4C4D-81C6-B2CDFB2002C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46480" y="1545120"/>
            <a:ext cx="12345840" cy="53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Alternadamente, o jogador lançam os dois dados (D1 e D2) e movimenta uma ou mais peças conforme o resultado, equivalente ao número de casas: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os valores de D1 e D2 são diferentes, há quatro possibilidades de movimentação:</a:t>
            </a:r>
            <a:endParaRPr b="0" lang="pt-B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uma peça usando D1 primeiro e depois D2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uma peça usando D2 primeiro e depois D1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duas peças, a primeira com D1 e a segunda com D2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duas peças, a primeira com D2 e a segunda com D1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Atenção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 movimentação de somente uma peça não se dá de forma direta, sendo obrigatoriamente realizada em duas etapas (uma para cada dado)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Movimentação das Peças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14A68A4-8F69-421C-8B81-E06F144A749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46480" y="1545120"/>
            <a:ext cx="12345840" cy="53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Alternadamente, o jogador lançam os dois dados (D1 e D2) e movimenta uma ou mais peças conforme o resultado, equivalente ao número de casas: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 os valores de D1 e D2 são iguais, o jogador ganha um bônus e terá direito a repetir quatro vezes aquele valor nas seguintes combinações:</a:t>
            </a:r>
            <a:endParaRPr b="0" lang="pt-B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uma peça usando 4*D1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duas peças, a primeira com 2*D1 e a segunda com 2*D1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duas peças, a primeira com 3*D1 e a segunda com D1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três peças, a primeira com 2*D1, a segunda com D1 e a terceira com D1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Mover quatro peças, cada uma com D1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rgbClr val="ff0000"/>
                </a:solidFill>
                <a:latin typeface="Calibri"/>
                <a:ea typeface="DejaVu Sans"/>
              </a:rPr>
              <a:t>Atenção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a movimentação de uma peça repetida não se dá de forma direta, sendo obrigatoriamente realizada em até quatro etapas (uma para cada dado)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Movimentação das Peças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A7B6454-89BE-4C3A-AEB1-93EC9ED1A52D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6480" y="1545120"/>
            <a:ext cx="12773160" cy="58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Casa fechada: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que haja movimentação da peça, a casa de chegada não pode estar fechada, ou seja, quando é ocupada com 2 ou mais peças do adversário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Pode-se movimentar livremente para: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Uma casa vazia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Uma casa com suas peças, sem limite de peças na mesma casa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Uma casa ocupada somente com uma peça do adversário (captura)</a:t>
            </a: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Captura de uma peça: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peça adversária poderá ser capturada quando a movimentação de sua peça termina em uma casa ocupada somente com uma única peça dele</a:t>
            </a:r>
            <a:endParaRPr b="0" lang="pt-BR" sz="2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Essa peça é colocada, de maneira temporária, no meio do tabuleiro (retângulos verdes):</a:t>
            </a:r>
            <a:endParaRPr b="0" lang="pt-BR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Peças brancas no retângulo verde superior</a:t>
            </a:r>
            <a:endParaRPr b="0" lang="pt-BR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Peças pretas no retângulo verde inferior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Movimentação das Peças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4891CF94-DBC6-4AFB-B1B4-FE5F9B44141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8000" y="1512000"/>
            <a:ext cx="13031640" cy="59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há uma ou mais peças capturadas, o jogador só poderá movimentar suas peças depois de retornar essa(s) peça(s) em jogo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peça só será retornada na casa campo do adversário de acordo com os valores dos dados, e para uma casa desbloqueada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Em caso dos resultados iguais dos dados, não há o bônus da movimentação (ou seja, as 4 possibilidades de retorno)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o jogador não conseguir retornar (casa bloqueada) ou ainda tiver peças a serem retornadas, ele passará a vez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Retorno de Peça(s) Capturada(s)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659320" y="7023240"/>
            <a:ext cx="153432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4B16EAF-D544-4810-9986-3B4DE0454201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88000" y="1545120"/>
            <a:ext cx="13031640" cy="579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Apenas pode-se retirar as peças do tabuleiro quando todas as peças do jogador estiver dentro de sua casa campo:</a:t>
            </a:r>
            <a:endParaRPr b="0" lang="pt-BR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Casas de 1 a 6 para as peças brancas</a:t>
            </a:r>
            <a:endParaRPr b="0" lang="pt-BR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Casas de 24 a 19 para as peças pretas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retirada da peça é definitiva:</a:t>
            </a:r>
            <a:endParaRPr b="0" lang="pt-BR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Porém, caso haja uma peça capturada, enquanto começava a retirar, não poderá retirar mais nenhuma peça até retornar essa peça e ela voltar a sua casa campo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Aquele que retirar suas quinzes peças primeiro, será o vencedor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546480" y="0"/>
            <a:ext cx="1234584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Regras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46480" y="977400"/>
            <a:ext cx="12345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Retiradas de Peça(s)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Application>LibreOffice/6.4.7.2$Linux_X86_64 LibreOffice_project/40$Build-2</Application>
  <Words>770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Agripino</dc:creator>
  <dc:description/>
  <dc:language>pt-BR</dc:language>
  <cp:lastModifiedBy/>
  <dcterms:modified xsi:type="dcterms:W3CDTF">2022-03-28T15:16:26Z</dcterms:modified>
  <cp:revision>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