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021BB-8EC5-2D61-723F-0E298BE5B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1C47DB-255F-DBC7-FF85-467C6392E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7FB19-16FF-A168-5113-137EB858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4907-2E97-4111-9E6C-E468DAA2F613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C7CF40-7AD5-5838-7D12-2293E9DB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B1F55-A405-A8B8-54E7-DF4BE0AC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3490-FAEE-4F7E-80A8-C71945983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48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9B1B8-981E-E901-098C-6F87F5DB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3AA523-EBFD-66D1-9AE0-779A096BE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D04D0-1715-80B8-506A-983BB86F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4907-2E97-4111-9E6C-E468DAA2F613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7C8CB-F6AB-2494-860E-0572CD99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E13007-EAFE-F055-7764-194EB82D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3490-FAEE-4F7E-80A8-C71945983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76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B53117-FF70-1D87-64E8-58D69EE1B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1D24A7-451C-E0FF-04C9-DABEA5811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1A80A9-DEA6-BABA-DA7F-1DEB365B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4907-2E97-4111-9E6C-E468DAA2F613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0ED87-6CB6-6B01-88C5-9FDD0E57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2C419-76D9-815B-3506-9CFE877C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3490-FAEE-4F7E-80A8-C71945983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12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399D9-B695-B204-60CE-3352AE3A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486A1-A392-B997-2A90-AD36D900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3B51FD-E77E-CD56-D29D-47E34247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4907-2E97-4111-9E6C-E468DAA2F613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4F039-58D2-CDF3-6359-C15AF0D8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99EA6F-0473-9E89-BE84-DD17266D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3490-FAEE-4F7E-80A8-C71945983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0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71515-17F8-0605-56D8-6939A0F3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5B6147-352E-B27D-1BEF-7ED1DFA9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CBF7D-2C83-C327-2189-0F2E7D87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4907-2E97-4111-9E6C-E468DAA2F613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C85AF-44CB-1E1B-FC24-947916AC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742655-B2F4-36C8-355A-D9B07734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3490-FAEE-4F7E-80A8-C71945983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99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7C3D3-FB79-C2E0-CDFF-E694E6C9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5CF984-30B6-9739-99D3-E44718D08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CED7F1-216C-6460-9018-865970BB9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39DEA-E05F-A037-877E-6F0FD478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4907-2E97-4111-9E6C-E468DAA2F613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D7541E-AD77-A16F-C3C4-5E5AA4F9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F38539-228F-5531-75AF-6D3ED7B0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3490-FAEE-4F7E-80A8-C71945983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34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E018D-3423-4AE0-C6A5-8DB04A2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D0A851-060A-A486-99BC-B303017C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E704AE-E3D0-65CC-6821-8691A7CDB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4FB88B-0146-DBEA-6A49-29420C008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0A6FDD-1E58-D8D1-DA3C-65F7DFEFC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6A8789-6F36-3E65-D4A0-47F4513B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4907-2E97-4111-9E6C-E468DAA2F613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43D179-715B-6F18-4E5C-405E082C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D09F2A-AC16-D78A-4FEE-3D9E51E9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3490-FAEE-4F7E-80A8-C71945983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8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6A7E5-DC52-B24B-4FA9-3D9555DD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166964-C990-7D02-12C2-DBFE7324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4907-2E97-4111-9E6C-E468DAA2F613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ACAC32-78AE-6152-87A5-8CFF6402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4315F8-0528-CC35-DB13-199BDCD9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3490-FAEE-4F7E-80A8-C71945983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11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8EAF85-24BF-A5F6-8497-3422114E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4907-2E97-4111-9E6C-E468DAA2F613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ACF41C-460D-55AC-0E17-AF6B8B6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AAA8CB-3AD7-C152-383D-150CC95C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3490-FAEE-4F7E-80A8-C71945983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76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1026-B8F0-5890-05C3-1FE5CD02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44E38-4BFE-13FC-EDE8-177C9BE5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5BD320-66AA-9D66-2974-88D190D91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8845A7-373F-D11B-1B2E-76170909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4907-2E97-4111-9E6C-E468DAA2F613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05B9A3-0D09-A96F-86CB-608CF06E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141350-F23E-B69F-E0C6-B3CB45A6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3490-FAEE-4F7E-80A8-C71945983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53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2FFB1-DF5C-55CF-4D09-50CF621D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2673A9-CA01-1059-CB83-54ACC196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B1A0AD-B4A9-9004-4837-86AA76322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FD5202-321B-35A3-CDE8-3B53FB36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4907-2E97-4111-9E6C-E468DAA2F613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8DBA95-4C3E-241C-E822-A38AA1AC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013871-4FB4-E854-D50F-5A3A2933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3490-FAEE-4F7E-80A8-C71945983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60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3E1C6D-0D3B-16A6-16A3-E905911A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0B5FC-22B7-5775-1EB5-1C3F8497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781EC0-D5C9-D1CA-A8EE-BC3D35F86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4907-2E97-4111-9E6C-E468DAA2F613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061991-BB1C-D68F-922D-6A3BABD01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6D457-9924-CAC0-E9F9-14CDA8418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F3490-FAEE-4F7E-80A8-C719459832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6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499182-5256-15E3-1F4A-092B99158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82"/>
            <a:ext cx="9144000" cy="1655762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0070C0"/>
                </a:solidFill>
              </a:rPr>
              <a:t>PROJETO FINAL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0248F1-5FB1-C1A8-1AFD-74151AD56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72" y="854438"/>
            <a:ext cx="7705256" cy="6003561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93054F1-B87B-A061-7C30-D14C62D4EE2B}"/>
              </a:ext>
            </a:extLst>
          </p:cNvPr>
          <p:cNvSpPr txBox="1">
            <a:spLocks/>
          </p:cNvSpPr>
          <p:nvPr/>
        </p:nvSpPr>
        <p:spPr>
          <a:xfrm>
            <a:off x="8779837" y="6347575"/>
            <a:ext cx="3547403" cy="68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Héverton F. Rissato</a:t>
            </a:r>
          </a:p>
        </p:txBody>
      </p:sp>
    </p:spTree>
    <p:extLst>
      <p:ext uri="{BB962C8B-B14F-4D97-AF65-F5344CB8AC3E}">
        <p14:creationId xmlns:p14="http://schemas.microsoft.com/office/powerpoint/2010/main" val="319415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45BD1-61E4-3D82-C5E8-EBB2D27D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Sistema de cadastro de clientes de uma loja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01F64-3216-CA7D-42AD-EF00860E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Cadastrar dados;</a:t>
            </a:r>
            <a:endParaRPr lang="pt-BR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Consultar dados cadastrados;</a:t>
            </a:r>
            <a:endParaRPr lang="pt-BR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Excluir dados cadastrados;</a:t>
            </a:r>
            <a:endParaRPr lang="pt-BR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Atualizar dados cadastrados;</a:t>
            </a:r>
            <a:endParaRPr lang="pt-BR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pt-B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Exibir lista de clientes cadastrados;</a:t>
            </a:r>
            <a:endParaRPr lang="pt-BR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69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9D655-9734-D47E-F8A7-6A9B404D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Tópicos Abordados: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3430C-A41A-2887-F638-748F17EB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Variáveis;</a:t>
            </a:r>
          </a:p>
          <a:p>
            <a:pPr algn="just"/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Tipos não-Primitivos;</a:t>
            </a:r>
          </a:p>
          <a:p>
            <a:pPr marL="457200" lvl="1" indent="0" algn="just">
              <a:buNone/>
            </a:pPr>
            <a:r>
              <a:rPr lang="pt-BR" sz="2800" dirty="0">
                <a:solidFill>
                  <a:srgbClr val="CE9178"/>
                </a:solidFill>
                <a:latin typeface="Consolas" panose="020B0609020204030204" pitchFamily="49" charset="0"/>
              </a:rPr>
              <a:t>	- Dicionário.</a:t>
            </a:r>
          </a:p>
          <a:p>
            <a:pPr marL="457200" lvl="1" indent="0" algn="just">
              <a:buNone/>
            </a:pPr>
            <a:r>
              <a:rPr lang="pt-BR" sz="2800" dirty="0">
                <a:solidFill>
                  <a:srgbClr val="CE9178"/>
                </a:solidFill>
                <a:latin typeface="Consolas" panose="020B0609020204030204" pitchFamily="49" charset="0"/>
              </a:rPr>
              <a:t>	- Lista.</a:t>
            </a:r>
          </a:p>
          <a:p>
            <a:pPr algn="just"/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Estruturas de Repetição;</a:t>
            </a:r>
          </a:p>
          <a:p>
            <a:pPr algn="just"/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Funções;</a:t>
            </a:r>
          </a:p>
          <a:p>
            <a:pPr algn="just"/>
            <a:r>
              <a:rPr lang="pt-BR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Git</a:t>
            </a:r>
            <a:r>
              <a:rPr lang="pt-BR" sz="3200" dirty="0">
                <a:solidFill>
                  <a:srgbClr val="CE9178"/>
                </a:solidFill>
                <a:latin typeface="Consolas" panose="020B0609020204030204" pitchFamily="49" charset="0"/>
              </a:rPr>
              <a:t>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3632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6653C-B6C7-C20C-CC77-2D5AE8BE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Tópicos não abordados: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2DCAC-5B15-38D7-9A6C-8ACFF108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Orientação a Objetos;</a:t>
            </a:r>
          </a:p>
          <a:p>
            <a:pPr algn="just"/>
            <a:endParaRPr lang="pt-BR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Banco de Dados;</a:t>
            </a:r>
          </a:p>
          <a:p>
            <a:pPr algn="just"/>
            <a:endParaRPr lang="pt-BR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algn="just"/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Tratamento de Exceção;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906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do Office</vt:lpstr>
      <vt:lpstr>Apresentação do PowerPoint</vt:lpstr>
      <vt:lpstr>Sistema de cadastro de clientes de uma loja</vt:lpstr>
      <vt:lpstr>Tópicos Abordados:</vt:lpstr>
      <vt:lpstr>Tópicos não abordados: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Héverton Rissato</dc:creator>
  <cp:lastModifiedBy>Héverton Rissato</cp:lastModifiedBy>
  <cp:revision>3</cp:revision>
  <dcterms:created xsi:type="dcterms:W3CDTF">2023-10-31T23:33:16Z</dcterms:created>
  <dcterms:modified xsi:type="dcterms:W3CDTF">2023-11-01T00:23:21Z</dcterms:modified>
</cp:coreProperties>
</file>