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317" r:id="rId2"/>
    <p:sldId id="283" r:id="rId3"/>
    <p:sldId id="284" r:id="rId4"/>
    <p:sldId id="259" r:id="rId5"/>
    <p:sldId id="307" r:id="rId6"/>
    <p:sldId id="261" r:id="rId7"/>
    <p:sldId id="258" r:id="rId8"/>
    <p:sldId id="310" r:id="rId9"/>
    <p:sldId id="311" r:id="rId10"/>
    <p:sldId id="266" r:id="rId11"/>
    <p:sldId id="315" r:id="rId12"/>
    <p:sldId id="269" r:id="rId13"/>
    <p:sldId id="274" r:id="rId14"/>
    <p:sldId id="320" r:id="rId15"/>
    <p:sldId id="318" r:id="rId16"/>
    <p:sldId id="319" r:id="rId17"/>
    <p:sldId id="279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3E7D94"/>
    <a:srgbClr val="4A95B0"/>
    <a:srgbClr val="366E82"/>
    <a:srgbClr val="285260"/>
    <a:srgbClr val="013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79" autoAdjust="0"/>
  </p:normalViewPr>
  <p:slideViewPr>
    <p:cSldViewPr snapToGrid="0" showGuides="1">
      <p:cViewPr varScale="1">
        <p:scale>
          <a:sx n="97" d="100"/>
          <a:sy n="97" d="100"/>
        </p:scale>
        <p:origin x="1926" y="72"/>
      </p:cViewPr>
      <p:guideLst>
        <p:guide orient="horz" pos="2128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9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3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2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6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0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8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5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zh-CN" altLang="en-US" sz="1200" dirty="0" smtClean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0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4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0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2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0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23E5C14B-C436-4F7D-BEF3-5CDB5FD9C2C4}" type="datetimeFigureOut">
              <a:rPr lang="zh-CN" altLang="en-US" smtClean="0">
                <a:cs typeface="+mn-cs"/>
              </a:rPr>
              <a:pPr rtl="0">
                <a:defRPr/>
              </a:pPr>
              <a:t>2017/1/4</a:t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 eaLnBrk="1" hangingPunct="1"/>
            <a:fld id="{9A0DB2DC-4C9A-4742-B13C-FB6460FD3503}" type="slidenum">
              <a:rPr lang="zh-CN" altLang="en-US" sz="900" smtClean="0">
                <a:solidFill>
                  <a:srgbClr val="898989"/>
                </a:solidFill>
              </a:rPr>
              <a:t>‹#›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1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 16"/>
          <p:cNvSpPr/>
          <p:nvPr/>
        </p:nvSpPr>
        <p:spPr>
          <a:xfrm>
            <a:off x="0" y="85725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grpSp>
        <p:nvGrpSpPr>
          <p:cNvPr id="5123" name="圆角矩形 4"/>
          <p:cNvGrpSpPr/>
          <p:nvPr/>
        </p:nvGrpSpPr>
        <p:grpSpPr>
          <a:xfrm>
            <a:off x="141688" y="1067995"/>
            <a:ext cx="8860631" cy="4722019"/>
            <a:chOff x="0" y="0"/>
            <a:chExt cx="7442" cy="3966"/>
          </a:xfrm>
        </p:grpSpPr>
        <p:pic>
          <p:nvPicPr>
            <p:cNvPr id="5156" name="圆角矩形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7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4" name="任意多边形 13"/>
          <p:cNvGrpSpPr/>
          <p:nvPr/>
        </p:nvGrpSpPr>
        <p:grpSpPr>
          <a:xfrm>
            <a:off x="141688" y="1014225"/>
            <a:ext cx="8860631" cy="4644628"/>
            <a:chOff x="0" y="0"/>
            <a:chExt cx="7442" cy="3901"/>
          </a:xfrm>
        </p:grpSpPr>
        <p:pic>
          <p:nvPicPr>
            <p:cNvPr id="5154" name="任意多边形 1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5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44" name="文本框 15"/>
          <p:cNvSpPr txBox="1"/>
          <p:nvPr/>
        </p:nvSpPr>
        <p:spPr>
          <a:xfrm>
            <a:off x="2031168" y="2030260"/>
            <a:ext cx="4636294" cy="8540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4950" dirty="0">
                <a:solidFill>
                  <a:schemeClr val="bg1"/>
                </a:solidFill>
                <a:latin typeface="DFMincho-UB" pitchFamily="1" charset="-128"/>
                <a:ea typeface="DFMincho-UB" pitchFamily="1" charset="-128"/>
              </a:rPr>
              <a:t>行酒令</a:t>
            </a:r>
            <a:endParaRPr lang="en-US" altLang="zh-CN" sz="4950" dirty="0">
              <a:solidFill>
                <a:schemeClr val="bg1"/>
              </a:solidFill>
              <a:latin typeface="DFMincho-UB" pitchFamily="1" charset="-128"/>
              <a:ea typeface="DFMincho-UB" pitchFamily="1" charset="-128"/>
            </a:endParaRPr>
          </a:p>
        </p:txBody>
      </p:sp>
      <p:sp>
        <p:nvSpPr>
          <p:cNvPr id="45" name="文本框 17"/>
          <p:cNvSpPr txBox="1"/>
          <p:nvPr/>
        </p:nvSpPr>
        <p:spPr>
          <a:xfrm>
            <a:off x="2149863" y="4065360"/>
            <a:ext cx="4869556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组长：任娜娜 </a:t>
            </a:r>
            <a:r>
              <a:rPr lang="zh-CN" altLang="en-US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组员</a:t>
            </a:r>
            <a:r>
              <a:rPr lang="zh-CN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肖凯仁、刘欢</a:t>
            </a:r>
            <a:r>
              <a:rPr lang="zh-CN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石艺轩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46" name="组合 18"/>
          <p:cNvGrpSpPr/>
          <p:nvPr/>
        </p:nvGrpSpPr>
        <p:grpSpPr>
          <a:xfrm>
            <a:off x="2275285" y="3809139"/>
            <a:ext cx="4485084" cy="232172"/>
            <a:chOff x="0" y="0"/>
            <a:chExt cx="5617820" cy="291392"/>
          </a:xfrm>
        </p:grpSpPr>
        <p:cxnSp>
          <p:nvCxnSpPr>
            <p:cNvPr id="47" name="直接连接符 19"/>
            <p:cNvCxnSpPr/>
            <p:nvPr/>
          </p:nvCxnSpPr>
          <p:spPr>
            <a:xfrm>
              <a:off x="0" y="159614"/>
              <a:ext cx="264661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8" name="菱形 20"/>
            <p:cNvSpPr/>
            <p:nvPr/>
          </p:nvSpPr>
          <p:spPr>
            <a:xfrm>
              <a:off x="2818096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49" name="泪滴形 21"/>
            <p:cNvSpPr/>
            <p:nvPr/>
          </p:nvSpPr>
          <p:spPr>
            <a:xfrm rot="2700000">
              <a:off x="2664312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泪滴形 22"/>
            <p:cNvSpPr/>
            <p:nvPr/>
          </p:nvSpPr>
          <p:spPr>
            <a:xfrm rot="-8100000">
              <a:off x="2925704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" name="菱形 23"/>
            <p:cNvSpPr/>
            <p:nvPr/>
          </p:nvSpPr>
          <p:spPr>
            <a:xfrm>
              <a:off x="2818096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52" name="直接连接符 24"/>
            <p:cNvCxnSpPr/>
            <p:nvPr/>
          </p:nvCxnSpPr>
          <p:spPr>
            <a:xfrm>
              <a:off x="3059633" y="159614"/>
              <a:ext cx="2558187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855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矩形 12"/>
          <p:cNvSpPr/>
          <p:nvPr/>
        </p:nvSpPr>
        <p:spPr>
          <a:xfrm>
            <a:off x="1019175" y="2414590"/>
            <a:ext cx="1371600" cy="2047875"/>
          </a:xfrm>
          <a:prstGeom prst="rect">
            <a:avLst/>
          </a:prstGeom>
          <a:solidFill>
            <a:srgbClr val="4A95B0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3" name="平行四边形 13"/>
          <p:cNvSpPr/>
          <p:nvPr/>
        </p:nvSpPr>
        <p:spPr>
          <a:xfrm rot="5400000">
            <a:off x="1406130" y="3399235"/>
            <a:ext cx="2511028" cy="541734"/>
          </a:xfrm>
          <a:prstGeom prst="parallelogram">
            <a:avLst>
              <a:gd name="adj" fmla="val 84443"/>
            </a:avLst>
          </a:prstGeom>
          <a:solidFill>
            <a:srgbClr val="366E82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4" name="矩形 14"/>
          <p:cNvSpPr/>
          <p:nvPr/>
        </p:nvSpPr>
        <p:spPr>
          <a:xfrm>
            <a:off x="2932510" y="2877743"/>
            <a:ext cx="1514204" cy="2047875"/>
          </a:xfrm>
          <a:prstGeom prst="rect">
            <a:avLst/>
          </a:prstGeom>
          <a:solidFill>
            <a:srgbClr val="4A95B0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5" name="平行四边形 15"/>
          <p:cNvSpPr/>
          <p:nvPr/>
        </p:nvSpPr>
        <p:spPr>
          <a:xfrm rot="5400000" flipV="1">
            <a:off x="3461410" y="3456647"/>
            <a:ext cx="2459229" cy="478709"/>
          </a:xfrm>
          <a:prstGeom prst="parallelogram">
            <a:avLst>
              <a:gd name="adj" fmla="val 84629"/>
            </a:avLst>
          </a:prstGeom>
          <a:solidFill>
            <a:srgbClr val="366E82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6" name="矩形 16"/>
          <p:cNvSpPr/>
          <p:nvPr/>
        </p:nvSpPr>
        <p:spPr>
          <a:xfrm>
            <a:off x="4929243" y="2466387"/>
            <a:ext cx="1371600" cy="2047875"/>
          </a:xfrm>
          <a:prstGeom prst="rect">
            <a:avLst/>
          </a:prstGeom>
          <a:solidFill>
            <a:srgbClr val="4A95B0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7" name="平行四边形 17"/>
          <p:cNvSpPr/>
          <p:nvPr/>
        </p:nvSpPr>
        <p:spPr>
          <a:xfrm rot="5400000">
            <a:off x="5312626" y="3451629"/>
            <a:ext cx="2511028" cy="540544"/>
          </a:xfrm>
          <a:prstGeom prst="parallelogram">
            <a:avLst>
              <a:gd name="adj" fmla="val 84629"/>
            </a:avLst>
          </a:prstGeom>
          <a:solidFill>
            <a:srgbClr val="366E82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8" name="矩形 18"/>
          <p:cNvSpPr/>
          <p:nvPr/>
        </p:nvSpPr>
        <p:spPr>
          <a:xfrm>
            <a:off x="6835194" y="2922605"/>
            <a:ext cx="1371600" cy="2047875"/>
          </a:xfrm>
          <a:prstGeom prst="rect">
            <a:avLst/>
          </a:prstGeom>
          <a:solidFill>
            <a:srgbClr val="4A95B0"/>
          </a:solidFill>
          <a:ln w="12700" cap="flat" cmpd="sng">
            <a:solidFill>
              <a:srgbClr val="4AADC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9" name="文本框 19"/>
          <p:cNvSpPr txBox="1"/>
          <p:nvPr/>
        </p:nvSpPr>
        <p:spPr>
          <a:xfrm>
            <a:off x="1484036" y="2613161"/>
            <a:ext cx="580431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文本框 20"/>
          <p:cNvSpPr txBox="1"/>
          <p:nvPr/>
        </p:nvSpPr>
        <p:spPr>
          <a:xfrm>
            <a:off x="3466863" y="2993739"/>
            <a:ext cx="639200" cy="18158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娱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文本框 22"/>
          <p:cNvSpPr txBox="1"/>
          <p:nvPr/>
        </p:nvSpPr>
        <p:spPr>
          <a:xfrm>
            <a:off x="7372763" y="3017401"/>
            <a:ext cx="701301" cy="19082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  <a:p>
            <a:pPr lvl="0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lvl="0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lvl="0" eaLnBrk="1" hangingPunct="1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5"/>
          <p:cNvSpPr txBox="1"/>
          <p:nvPr/>
        </p:nvSpPr>
        <p:spPr>
          <a:xfrm>
            <a:off x="702422" y="769156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grpSp>
        <p:nvGrpSpPr>
          <p:cNvPr id="30" name="组合 26"/>
          <p:cNvGrpSpPr/>
          <p:nvPr/>
        </p:nvGrpSpPr>
        <p:grpSpPr>
          <a:xfrm>
            <a:off x="346474" y="1190514"/>
            <a:ext cx="2614613" cy="232172"/>
            <a:chOff x="0" y="0"/>
            <a:chExt cx="3275216" cy="291392"/>
          </a:xfrm>
        </p:grpSpPr>
        <p:sp>
          <p:nvSpPr>
            <p:cNvPr id="31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2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35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6" name="文本框 20"/>
          <p:cNvSpPr txBox="1"/>
          <p:nvPr/>
        </p:nvSpPr>
        <p:spPr>
          <a:xfrm>
            <a:off x="5195748" y="2951715"/>
            <a:ext cx="450255" cy="10772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20"/>
          <p:cNvSpPr txBox="1"/>
          <p:nvPr/>
        </p:nvSpPr>
        <p:spPr>
          <a:xfrm>
            <a:off x="5504725" y="2962106"/>
            <a:ext cx="450255" cy="10772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授予称号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 16"/>
          <p:cNvSpPr/>
          <p:nvPr/>
        </p:nvSpPr>
        <p:spPr>
          <a:xfrm>
            <a:off x="0" y="85725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grpSp>
        <p:nvGrpSpPr>
          <p:cNvPr id="5123" name="圆角矩形 4"/>
          <p:cNvGrpSpPr/>
          <p:nvPr/>
        </p:nvGrpSpPr>
        <p:grpSpPr>
          <a:xfrm>
            <a:off x="141688" y="1067995"/>
            <a:ext cx="8860631" cy="4722019"/>
            <a:chOff x="0" y="0"/>
            <a:chExt cx="7442" cy="3966"/>
          </a:xfrm>
        </p:grpSpPr>
        <p:pic>
          <p:nvPicPr>
            <p:cNvPr id="5156" name="圆角矩形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7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4" name="任意多边形 13"/>
          <p:cNvGrpSpPr/>
          <p:nvPr/>
        </p:nvGrpSpPr>
        <p:grpSpPr>
          <a:xfrm>
            <a:off x="141688" y="1067993"/>
            <a:ext cx="8860631" cy="4644628"/>
            <a:chOff x="0" y="0"/>
            <a:chExt cx="7442" cy="3901"/>
          </a:xfrm>
        </p:grpSpPr>
        <p:pic>
          <p:nvPicPr>
            <p:cNvPr id="5154" name="任意多边形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5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5" name="组合 3"/>
          <p:cNvGrpSpPr/>
          <p:nvPr/>
        </p:nvGrpSpPr>
        <p:grpSpPr>
          <a:xfrm>
            <a:off x="1696645" y="2631495"/>
            <a:ext cx="5750719" cy="1485900"/>
            <a:chOff x="0" y="0"/>
            <a:chExt cx="7667313" cy="1982012"/>
          </a:xfrm>
        </p:grpSpPr>
        <p:grpSp>
          <p:nvGrpSpPr>
            <p:cNvPr id="5130" name="组合 25"/>
            <p:cNvGrpSpPr/>
            <p:nvPr/>
          </p:nvGrpSpPr>
          <p:grpSpPr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150" name="菱形 45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1" name="泪滴形 46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52" name="泪滴形 47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53" name="菱形 48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1" name="直接连接符 26"/>
            <p:cNvCxnSpPr/>
            <p:nvPr/>
          </p:nvCxnSpPr>
          <p:spPr>
            <a:xfrm>
              <a:off x="673780" y="271752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5132" name="组合 27"/>
            <p:cNvGrpSpPr/>
            <p:nvPr/>
          </p:nvGrpSpPr>
          <p:grpSpPr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146" name="菱形 4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7" name="泪滴形 4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8" name="泪滴形 4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9" name="菱形 4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33" name="组合 28"/>
            <p:cNvGrpSpPr/>
            <p:nvPr/>
          </p:nvGrpSpPr>
          <p:grpSpPr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42" name="菱形 37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3" name="泪滴形 38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4" name="泪滴形 39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5" name="菱形 40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4" name="直接连接符 29"/>
            <p:cNvCxnSpPr/>
            <p:nvPr/>
          </p:nvCxnSpPr>
          <p:spPr>
            <a:xfrm>
              <a:off x="673780" y="1732188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5135" name="组合 30"/>
            <p:cNvGrpSpPr/>
            <p:nvPr/>
          </p:nvGrpSpPr>
          <p:grpSpPr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5138" name="菱形 33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39" name="泪滴形 34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0" name="泪滴形 35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1" name="菱形 36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6" name="直接连接符 31"/>
            <p:cNvCxnSpPr/>
            <p:nvPr/>
          </p:nvCxnSpPr>
          <p:spPr>
            <a:xfrm>
              <a:off x="354154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137" name="直接连接符 32"/>
            <p:cNvCxnSpPr/>
            <p:nvPr/>
          </p:nvCxnSpPr>
          <p:spPr>
            <a:xfrm>
              <a:off x="7316260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26" name="文本框 49"/>
          <p:cNvSpPr txBox="1"/>
          <p:nvPr/>
        </p:nvSpPr>
        <p:spPr>
          <a:xfrm>
            <a:off x="2402681" y="3079172"/>
            <a:ext cx="4338638" cy="60016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37"/>
          <p:cNvSpPr/>
          <p:nvPr/>
        </p:nvSpPr>
        <p:spPr>
          <a:xfrm>
            <a:off x="662397" y="2358736"/>
            <a:ext cx="1593697" cy="23615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8437" name="矩形 38"/>
          <p:cNvSpPr/>
          <p:nvPr/>
        </p:nvSpPr>
        <p:spPr>
          <a:xfrm>
            <a:off x="2748155" y="2358736"/>
            <a:ext cx="1580685" cy="2361554"/>
          </a:xfrm>
          <a:prstGeom prst="rect">
            <a:avLst/>
          </a:prstGeom>
          <a:solidFill>
            <a:srgbClr val="4A95B0"/>
          </a:solidFill>
          <a:ln w="127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8440" name="椭圆 18"/>
          <p:cNvSpPr/>
          <p:nvPr/>
        </p:nvSpPr>
        <p:spPr>
          <a:xfrm>
            <a:off x="782944" y="2638847"/>
            <a:ext cx="1355590" cy="5641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8444" name="文本框 22"/>
          <p:cNvSpPr txBox="1"/>
          <p:nvPr/>
        </p:nvSpPr>
        <p:spPr>
          <a:xfrm>
            <a:off x="848161" y="2767033"/>
            <a:ext cx="1242165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12.08-12.18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8" name="文本框 33"/>
          <p:cNvSpPr txBox="1"/>
          <p:nvPr/>
        </p:nvSpPr>
        <p:spPr>
          <a:xfrm>
            <a:off x="721860" y="3442441"/>
            <a:ext cx="1624445" cy="93871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基础知识学习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Aft>
                <a:spcPts val="6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2300304" y="3567284"/>
            <a:ext cx="422009" cy="1521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rtl="0"/>
            <a:endParaRPr lang="zh-CN" altLang="en-US" sz="1350"/>
          </a:p>
        </p:txBody>
      </p:sp>
      <p:sp>
        <p:nvSpPr>
          <p:cNvPr id="41" name="文本框 33"/>
          <p:cNvSpPr txBox="1"/>
          <p:nvPr/>
        </p:nvSpPr>
        <p:spPr>
          <a:xfrm>
            <a:off x="2847028" y="3480191"/>
            <a:ext cx="1347389" cy="5539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组件间通信实现页面跳转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37"/>
          <p:cNvSpPr/>
          <p:nvPr/>
        </p:nvSpPr>
        <p:spPr>
          <a:xfrm>
            <a:off x="4804073" y="2358736"/>
            <a:ext cx="1481998" cy="23615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45" name="文本框 33"/>
          <p:cNvSpPr txBox="1"/>
          <p:nvPr/>
        </p:nvSpPr>
        <p:spPr>
          <a:xfrm>
            <a:off x="4882976" y="3442441"/>
            <a:ext cx="1388810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>
              <a:spcAft>
                <a:spcPts val="6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核心业务的逻辑实现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/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异步回调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/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/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38"/>
          <p:cNvSpPr/>
          <p:nvPr/>
        </p:nvSpPr>
        <p:spPr>
          <a:xfrm>
            <a:off x="6812425" y="2358736"/>
            <a:ext cx="1548488" cy="2374647"/>
          </a:xfrm>
          <a:prstGeom prst="rect">
            <a:avLst/>
          </a:prstGeom>
          <a:solidFill>
            <a:srgbClr val="4A95B0"/>
          </a:solidFill>
          <a:ln w="127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49" name="文本框 33"/>
          <p:cNvSpPr txBox="1"/>
          <p:nvPr/>
        </p:nvSpPr>
        <p:spPr>
          <a:xfrm>
            <a:off x="6960200" y="3442441"/>
            <a:ext cx="1513833" cy="6309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设计及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/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右箭头 49"/>
          <p:cNvSpPr/>
          <p:nvPr/>
        </p:nvSpPr>
        <p:spPr bwMode="auto">
          <a:xfrm>
            <a:off x="4362132" y="3567283"/>
            <a:ext cx="422009" cy="1521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rtl="0"/>
            <a:endParaRPr lang="zh-CN" altLang="en-US" sz="1350"/>
          </a:p>
        </p:txBody>
      </p:sp>
      <p:sp>
        <p:nvSpPr>
          <p:cNvPr id="51" name="右箭头 50"/>
          <p:cNvSpPr/>
          <p:nvPr/>
        </p:nvSpPr>
        <p:spPr bwMode="auto">
          <a:xfrm>
            <a:off x="6355570" y="3567282"/>
            <a:ext cx="422009" cy="1521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rtl="0"/>
            <a:endParaRPr lang="zh-CN" altLang="en-US" sz="1350"/>
          </a:p>
        </p:txBody>
      </p:sp>
      <p:sp>
        <p:nvSpPr>
          <p:cNvPr id="28" name="文本框 25"/>
          <p:cNvSpPr txBox="1"/>
          <p:nvPr/>
        </p:nvSpPr>
        <p:spPr>
          <a:xfrm>
            <a:off x="702422" y="769156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6"/>
          <p:cNvGrpSpPr/>
          <p:nvPr/>
        </p:nvGrpSpPr>
        <p:grpSpPr>
          <a:xfrm>
            <a:off x="346474" y="1190514"/>
            <a:ext cx="2614613" cy="232172"/>
            <a:chOff x="0" y="0"/>
            <a:chExt cx="3275216" cy="291392"/>
          </a:xfrm>
        </p:grpSpPr>
        <p:sp>
          <p:nvSpPr>
            <p:cNvPr id="3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3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5" name="椭圆 18"/>
          <p:cNvSpPr/>
          <p:nvPr/>
        </p:nvSpPr>
        <p:spPr>
          <a:xfrm>
            <a:off x="2834424" y="2651063"/>
            <a:ext cx="1355590" cy="5641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36" name="文本框 22"/>
          <p:cNvSpPr txBox="1"/>
          <p:nvPr/>
        </p:nvSpPr>
        <p:spPr>
          <a:xfrm>
            <a:off x="2899641" y="2779249"/>
            <a:ext cx="1242165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12.19-12.21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18"/>
          <p:cNvSpPr/>
          <p:nvPr/>
        </p:nvSpPr>
        <p:spPr>
          <a:xfrm>
            <a:off x="4891082" y="2643723"/>
            <a:ext cx="1355590" cy="5641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38" name="文本框 22"/>
          <p:cNvSpPr txBox="1"/>
          <p:nvPr/>
        </p:nvSpPr>
        <p:spPr>
          <a:xfrm>
            <a:off x="4956299" y="2771909"/>
            <a:ext cx="1242165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12.22-12.27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18"/>
          <p:cNvSpPr/>
          <p:nvPr/>
        </p:nvSpPr>
        <p:spPr>
          <a:xfrm>
            <a:off x="6894983" y="2633332"/>
            <a:ext cx="1355590" cy="5641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53" name="文本框 22"/>
          <p:cNvSpPr txBox="1"/>
          <p:nvPr/>
        </p:nvSpPr>
        <p:spPr>
          <a:xfrm>
            <a:off x="6960200" y="2761518"/>
            <a:ext cx="1242165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12.28-12.31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 txBox="1"/>
          <p:nvPr/>
        </p:nvSpPr>
        <p:spPr>
          <a:xfrm>
            <a:off x="771285" y="772160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7" name="组合 5"/>
          <p:cNvGrpSpPr/>
          <p:nvPr/>
        </p:nvGrpSpPr>
        <p:grpSpPr>
          <a:xfrm>
            <a:off x="346474" y="1180123"/>
            <a:ext cx="2614613" cy="232172"/>
            <a:chOff x="0" y="0"/>
            <a:chExt cx="3275216" cy="291392"/>
          </a:xfrm>
        </p:grpSpPr>
        <p:sp>
          <p:nvSpPr>
            <p:cNvPr id="26642" name="菱形 6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6643" name="泪滴形 7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4" name="泪滴形 8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5" name="菱形 9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26646" name="直接连接符 10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73" y="2213262"/>
            <a:ext cx="2027114" cy="31532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564" y="2213262"/>
            <a:ext cx="2021751" cy="31670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792" y="2213261"/>
            <a:ext cx="2029027" cy="3153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1285" y="772160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346474" y="1180123"/>
            <a:ext cx="2614613" cy="232172"/>
            <a:chOff x="0" y="0"/>
            <a:chExt cx="3275216" cy="291392"/>
          </a:xfrm>
        </p:grpSpPr>
        <p:sp>
          <p:nvSpPr>
            <p:cNvPr id="4" name="菱形 6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5" name="泪滴形 7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" name="泪滴形 8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" name="菱形 9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直接连接符 10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7" y="2109354"/>
            <a:ext cx="1723095" cy="2699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742" y="2109354"/>
            <a:ext cx="1697520" cy="26850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12" y="2116514"/>
            <a:ext cx="1723095" cy="26920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857" y="2097627"/>
            <a:ext cx="1724493" cy="26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 16"/>
          <p:cNvSpPr/>
          <p:nvPr/>
        </p:nvSpPr>
        <p:spPr>
          <a:xfrm>
            <a:off x="0" y="85725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grpSp>
        <p:nvGrpSpPr>
          <p:cNvPr id="5123" name="圆角矩形 4"/>
          <p:cNvGrpSpPr/>
          <p:nvPr/>
        </p:nvGrpSpPr>
        <p:grpSpPr>
          <a:xfrm>
            <a:off x="141688" y="1067995"/>
            <a:ext cx="8860631" cy="4722019"/>
            <a:chOff x="0" y="0"/>
            <a:chExt cx="7442" cy="3966"/>
          </a:xfrm>
        </p:grpSpPr>
        <p:pic>
          <p:nvPicPr>
            <p:cNvPr id="5156" name="圆角矩形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7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4" name="任意多边形 13"/>
          <p:cNvGrpSpPr/>
          <p:nvPr/>
        </p:nvGrpSpPr>
        <p:grpSpPr>
          <a:xfrm>
            <a:off x="141688" y="1067993"/>
            <a:ext cx="8860631" cy="4644628"/>
            <a:chOff x="0" y="0"/>
            <a:chExt cx="7442" cy="3901"/>
          </a:xfrm>
        </p:grpSpPr>
        <p:pic>
          <p:nvPicPr>
            <p:cNvPr id="5154" name="任意多边形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5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5" name="组合 3"/>
          <p:cNvGrpSpPr/>
          <p:nvPr/>
        </p:nvGrpSpPr>
        <p:grpSpPr>
          <a:xfrm>
            <a:off x="1696645" y="2631495"/>
            <a:ext cx="5750719" cy="1485900"/>
            <a:chOff x="0" y="0"/>
            <a:chExt cx="7667313" cy="1982012"/>
          </a:xfrm>
        </p:grpSpPr>
        <p:grpSp>
          <p:nvGrpSpPr>
            <p:cNvPr id="5130" name="组合 25"/>
            <p:cNvGrpSpPr/>
            <p:nvPr/>
          </p:nvGrpSpPr>
          <p:grpSpPr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150" name="菱形 45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1" name="泪滴形 46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52" name="泪滴形 47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53" name="菱形 48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1" name="直接连接符 26"/>
            <p:cNvCxnSpPr/>
            <p:nvPr/>
          </p:nvCxnSpPr>
          <p:spPr>
            <a:xfrm>
              <a:off x="673780" y="271752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5132" name="组合 27"/>
            <p:cNvGrpSpPr/>
            <p:nvPr/>
          </p:nvGrpSpPr>
          <p:grpSpPr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146" name="菱形 4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7" name="泪滴形 4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8" name="泪滴形 4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9" name="菱形 4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33" name="组合 28"/>
            <p:cNvGrpSpPr/>
            <p:nvPr/>
          </p:nvGrpSpPr>
          <p:grpSpPr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42" name="菱形 37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3" name="泪滴形 38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4" name="泪滴形 39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5" name="菱形 40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4" name="直接连接符 29"/>
            <p:cNvCxnSpPr/>
            <p:nvPr/>
          </p:nvCxnSpPr>
          <p:spPr>
            <a:xfrm>
              <a:off x="673780" y="1732188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5135" name="组合 30"/>
            <p:cNvGrpSpPr/>
            <p:nvPr/>
          </p:nvGrpSpPr>
          <p:grpSpPr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5138" name="菱形 33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39" name="泪滴形 34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0" name="泪滴形 35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1" name="菱形 36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6" name="直接连接符 31"/>
            <p:cNvCxnSpPr/>
            <p:nvPr/>
          </p:nvCxnSpPr>
          <p:spPr>
            <a:xfrm>
              <a:off x="354154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137" name="直接连接符 32"/>
            <p:cNvCxnSpPr/>
            <p:nvPr/>
          </p:nvCxnSpPr>
          <p:spPr>
            <a:xfrm>
              <a:off x="7316260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26" name="文本框 49"/>
          <p:cNvSpPr txBox="1"/>
          <p:nvPr/>
        </p:nvSpPr>
        <p:spPr>
          <a:xfrm>
            <a:off x="2402681" y="3079172"/>
            <a:ext cx="4338638" cy="60016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5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椭圆 17"/>
          <p:cNvSpPr/>
          <p:nvPr/>
        </p:nvSpPr>
        <p:spPr>
          <a:xfrm>
            <a:off x="1262063" y="3324225"/>
            <a:ext cx="667941" cy="6667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05" name="椭圆 18"/>
          <p:cNvSpPr/>
          <p:nvPr/>
        </p:nvSpPr>
        <p:spPr>
          <a:xfrm>
            <a:off x="1596629" y="4107657"/>
            <a:ext cx="579834" cy="579835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06" name="椭圆 19"/>
          <p:cNvSpPr/>
          <p:nvPr/>
        </p:nvSpPr>
        <p:spPr>
          <a:xfrm>
            <a:off x="2215754" y="4511279"/>
            <a:ext cx="494109" cy="4929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07" name="椭圆 20"/>
          <p:cNvSpPr/>
          <p:nvPr/>
        </p:nvSpPr>
        <p:spPr>
          <a:xfrm>
            <a:off x="2852738" y="4714876"/>
            <a:ext cx="413147" cy="41314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08" name="椭圆 21"/>
          <p:cNvSpPr/>
          <p:nvPr/>
        </p:nvSpPr>
        <p:spPr>
          <a:xfrm>
            <a:off x="3402807" y="4569619"/>
            <a:ext cx="336947" cy="33694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09" name="椭圆 22"/>
          <p:cNvSpPr/>
          <p:nvPr/>
        </p:nvSpPr>
        <p:spPr>
          <a:xfrm>
            <a:off x="3818335" y="4281488"/>
            <a:ext cx="288131" cy="288131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0" name="椭圆 23"/>
          <p:cNvSpPr/>
          <p:nvPr/>
        </p:nvSpPr>
        <p:spPr>
          <a:xfrm>
            <a:off x="4001691" y="4027885"/>
            <a:ext cx="209550" cy="2095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1" name="椭圆 24"/>
          <p:cNvSpPr/>
          <p:nvPr/>
        </p:nvSpPr>
        <p:spPr>
          <a:xfrm>
            <a:off x="4096941" y="3807619"/>
            <a:ext cx="176213" cy="17621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2" name="椭圆 27"/>
          <p:cNvSpPr/>
          <p:nvPr/>
        </p:nvSpPr>
        <p:spPr>
          <a:xfrm>
            <a:off x="4167188" y="3513535"/>
            <a:ext cx="210741" cy="21074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3" name="椭圆 33"/>
          <p:cNvSpPr/>
          <p:nvPr/>
        </p:nvSpPr>
        <p:spPr>
          <a:xfrm>
            <a:off x="4273154" y="3136107"/>
            <a:ext cx="288131" cy="288131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4" name="椭圆 34"/>
          <p:cNvSpPr/>
          <p:nvPr/>
        </p:nvSpPr>
        <p:spPr>
          <a:xfrm>
            <a:off x="4561285" y="2708672"/>
            <a:ext cx="336947" cy="336947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5" name="椭圆 35"/>
          <p:cNvSpPr/>
          <p:nvPr/>
        </p:nvSpPr>
        <p:spPr>
          <a:xfrm>
            <a:off x="5001816" y="2276476"/>
            <a:ext cx="413147" cy="413147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6" name="椭圆 36"/>
          <p:cNvSpPr/>
          <p:nvPr/>
        </p:nvSpPr>
        <p:spPr>
          <a:xfrm>
            <a:off x="5569744" y="2030016"/>
            <a:ext cx="494110" cy="492919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7" name="椭圆 37"/>
          <p:cNvSpPr/>
          <p:nvPr/>
        </p:nvSpPr>
        <p:spPr>
          <a:xfrm>
            <a:off x="6307932" y="2193132"/>
            <a:ext cx="579835" cy="579835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8" name="椭圆 38"/>
          <p:cNvSpPr/>
          <p:nvPr/>
        </p:nvSpPr>
        <p:spPr>
          <a:xfrm>
            <a:off x="6915150" y="2689623"/>
            <a:ext cx="667941" cy="667940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19" name="椭圆 39"/>
          <p:cNvSpPr/>
          <p:nvPr/>
        </p:nvSpPr>
        <p:spPr>
          <a:xfrm>
            <a:off x="7379494" y="3440906"/>
            <a:ext cx="796529" cy="796529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25620" name="矩形 40"/>
          <p:cNvSpPr/>
          <p:nvPr/>
        </p:nvSpPr>
        <p:spPr>
          <a:xfrm>
            <a:off x="2215754" y="3938666"/>
            <a:ext cx="1400175" cy="45890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摇一摇抽牌</a:t>
            </a:r>
            <a:endParaRPr lang="en-US" altLang="x-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1" name="矩形 41"/>
          <p:cNvSpPr/>
          <p:nvPr/>
        </p:nvSpPr>
        <p:spPr>
          <a:xfrm>
            <a:off x="3265885" y="2064027"/>
            <a:ext cx="1829396" cy="5078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三端应用发布</a:t>
            </a:r>
            <a:endParaRPr lang="en-US" altLang="x-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2" name="矩形 42"/>
          <p:cNvSpPr/>
          <p:nvPr/>
        </p:nvSpPr>
        <p:spPr>
          <a:xfrm>
            <a:off x="4179091" y="3807619"/>
            <a:ext cx="1616276" cy="5078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丰富称号系统</a:t>
            </a:r>
            <a:endParaRPr lang="en-US" altLang="x-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3" name="矩形 43"/>
          <p:cNvSpPr/>
          <p:nvPr/>
        </p:nvSpPr>
        <p:spPr>
          <a:xfrm>
            <a:off x="5765007" y="3039432"/>
            <a:ext cx="1434704" cy="45890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线上联机</a:t>
            </a:r>
            <a:endParaRPr lang="en-US" altLang="x-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1285" y="772160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grpSp>
        <p:nvGrpSpPr>
          <p:cNvPr id="30" name="组合 5"/>
          <p:cNvGrpSpPr/>
          <p:nvPr/>
        </p:nvGrpSpPr>
        <p:grpSpPr>
          <a:xfrm>
            <a:off x="346474" y="1180123"/>
            <a:ext cx="2614613" cy="232172"/>
            <a:chOff x="0" y="0"/>
            <a:chExt cx="3275216" cy="291392"/>
          </a:xfrm>
        </p:grpSpPr>
        <p:sp>
          <p:nvSpPr>
            <p:cNvPr id="31" name="菱形 6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2" name="泪滴形 7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泪滴形 8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菱形 9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35" name="直接连接符 10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037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任意多边形 8"/>
          <p:cNvSpPr/>
          <p:nvPr/>
        </p:nvSpPr>
        <p:spPr>
          <a:xfrm flipH="1">
            <a:off x="0" y="3203974"/>
            <a:ext cx="9144000" cy="2796778"/>
          </a:xfrm>
          <a:custGeom>
            <a:avLst/>
            <a:gdLst/>
            <a:ahLst/>
            <a:cxnLst>
              <a:cxn ang="0">
                <a:pos x="1376706" y="0"/>
              </a:cxn>
              <a:cxn ang="0">
                <a:pos x="1009674" y="309159"/>
              </a:cxn>
              <a:cxn ang="0">
                <a:pos x="854704" y="292450"/>
              </a:cxn>
              <a:cxn ang="0">
                <a:pos x="104329" y="852279"/>
              </a:cxn>
              <a:cxn ang="0">
                <a:pos x="0" y="818223"/>
              </a:cxn>
              <a:cxn ang="0">
                <a:pos x="0" y="4443743"/>
              </a:cxn>
              <a:cxn ang="0">
                <a:pos x="12192000" y="4443743"/>
              </a:cxn>
              <a:cxn ang="0">
                <a:pos x="12192000" y="4278569"/>
              </a:cxn>
              <a:cxn ang="0">
                <a:pos x="12192000" y="3407033"/>
              </a:cxn>
              <a:cxn ang="0">
                <a:pos x="12143063" y="3402855"/>
              </a:cxn>
              <a:cxn ang="0">
                <a:pos x="11922842" y="3457166"/>
              </a:cxn>
              <a:cxn ang="0">
                <a:pos x="11926920" y="3356898"/>
              </a:cxn>
              <a:cxn ang="0">
                <a:pos x="11164311" y="2571465"/>
              </a:cxn>
              <a:cxn ang="0">
                <a:pos x="10858450" y="2638310"/>
              </a:cxn>
              <a:cxn ang="0">
                <a:pos x="10124388" y="2091014"/>
              </a:cxn>
              <a:cxn ang="0">
                <a:pos x="9973497" y="2107726"/>
              </a:cxn>
              <a:cxn ang="0">
                <a:pos x="9618699" y="1802743"/>
              </a:cxn>
              <a:cxn ang="0">
                <a:pos x="9337310" y="1936434"/>
              </a:cxn>
              <a:cxn ang="0">
                <a:pos x="8998824" y="1857053"/>
              </a:cxn>
              <a:cxn ang="0">
                <a:pos x="8260683" y="2408529"/>
              </a:cxn>
              <a:cxn ang="0">
                <a:pos x="8052698" y="2366749"/>
              </a:cxn>
              <a:cxn ang="0">
                <a:pos x="7502150" y="2930757"/>
              </a:cxn>
              <a:cxn ang="0">
                <a:pos x="7510306" y="3014315"/>
              </a:cxn>
              <a:cxn ang="0">
                <a:pos x="7110650" y="3390321"/>
              </a:cxn>
              <a:cxn ang="0">
                <a:pos x="6955680" y="3356898"/>
              </a:cxn>
              <a:cxn ang="0">
                <a:pos x="6560102" y="3173073"/>
              </a:cxn>
              <a:cxn ang="0">
                <a:pos x="6352118" y="3219030"/>
              </a:cxn>
              <a:cxn ang="0">
                <a:pos x="5850507" y="2843024"/>
              </a:cxn>
              <a:cxn ang="0">
                <a:pos x="5744476" y="2855558"/>
              </a:cxn>
              <a:cxn ang="0">
                <a:pos x="5499789" y="2646667"/>
              </a:cxn>
              <a:cxn ang="0">
                <a:pos x="5346093" y="2701304"/>
              </a:cxn>
              <a:cxn ang="0">
                <a:pos x="5313061" y="2733723"/>
              </a:cxn>
              <a:cxn ang="0">
                <a:pos x="5356443" y="2651855"/>
              </a:cxn>
              <a:cxn ang="0">
                <a:pos x="5415495" y="2352236"/>
              </a:cxn>
              <a:cxn ang="0">
                <a:pos x="4664048" y="1582494"/>
              </a:cxn>
              <a:cxn ang="0">
                <a:pos x="4371552" y="1642985"/>
              </a:cxn>
              <a:cxn ang="0">
                <a:pos x="4358229" y="1650392"/>
              </a:cxn>
              <a:cxn ang="0">
                <a:pos x="4288490" y="1617347"/>
              </a:cxn>
              <a:cxn ang="0">
                <a:pos x="4121286" y="1587579"/>
              </a:cxn>
              <a:cxn ang="0">
                <a:pos x="3941849" y="1625180"/>
              </a:cxn>
              <a:cxn ang="0">
                <a:pos x="3534036" y="1240818"/>
              </a:cxn>
              <a:cxn ang="0">
                <a:pos x="3542192" y="1153083"/>
              </a:cxn>
              <a:cxn ang="0">
                <a:pos x="2979410" y="576542"/>
              </a:cxn>
              <a:cxn ang="0">
                <a:pos x="2763269" y="618321"/>
              </a:cxn>
              <a:cxn ang="0">
                <a:pos x="2008816" y="54312"/>
              </a:cxn>
              <a:cxn ang="0">
                <a:pos x="1662174" y="137870"/>
              </a:cxn>
              <a:cxn ang="0">
                <a:pos x="1376706" y="0"/>
              </a:cxn>
            </a:cxnLst>
            <a:rect l="0" t="0" r="0" b="0"/>
            <a:pathLst>
              <a:path w="12192000" h="3129280">
                <a:moveTo>
                  <a:pt x="1376706" y="0"/>
                </a:moveTo>
                <a:cubicBezTo>
                  <a:pt x="1193190" y="0"/>
                  <a:pt x="1042298" y="94145"/>
                  <a:pt x="1009674" y="217710"/>
                </a:cubicBezTo>
                <a:cubicBezTo>
                  <a:pt x="960736" y="208884"/>
                  <a:pt x="907720" y="205943"/>
                  <a:pt x="854704" y="205943"/>
                </a:cubicBezTo>
                <a:cubicBezTo>
                  <a:pt x="503985" y="205943"/>
                  <a:pt x="206283" y="370696"/>
                  <a:pt x="104329" y="600174"/>
                </a:cubicBezTo>
                <a:lnTo>
                  <a:pt x="0" y="576192"/>
                </a:lnTo>
                <a:lnTo>
                  <a:pt x="0" y="3129280"/>
                </a:lnTo>
                <a:lnTo>
                  <a:pt x="12192000" y="3129280"/>
                </a:lnTo>
                <a:lnTo>
                  <a:pt x="12192000" y="3012964"/>
                </a:lnTo>
                <a:cubicBezTo>
                  <a:pt x="12192000" y="2835017"/>
                  <a:pt x="12192000" y="2631649"/>
                  <a:pt x="12192000" y="2399229"/>
                </a:cubicBezTo>
                <a:cubicBezTo>
                  <a:pt x="12175688" y="2396287"/>
                  <a:pt x="12159375" y="2396287"/>
                  <a:pt x="12143063" y="2396287"/>
                </a:cubicBezTo>
                <a:cubicBezTo>
                  <a:pt x="12061500" y="2396287"/>
                  <a:pt x="11988092" y="2410997"/>
                  <a:pt x="11922842" y="2434533"/>
                </a:cubicBezTo>
                <a:cubicBezTo>
                  <a:pt x="11926920" y="2410997"/>
                  <a:pt x="11926920" y="2387461"/>
                  <a:pt x="11926920" y="2363925"/>
                </a:cubicBezTo>
                <a:cubicBezTo>
                  <a:pt x="11926920" y="2057954"/>
                  <a:pt x="11584359" y="1810823"/>
                  <a:pt x="11164311" y="1810823"/>
                </a:cubicBezTo>
                <a:cubicBezTo>
                  <a:pt x="11054202" y="1810823"/>
                  <a:pt x="10952249" y="1828475"/>
                  <a:pt x="10858450" y="1857895"/>
                </a:cubicBezTo>
                <a:cubicBezTo>
                  <a:pt x="10760576" y="1634301"/>
                  <a:pt x="10471030" y="1472490"/>
                  <a:pt x="10124388" y="1472490"/>
                </a:cubicBezTo>
                <a:cubicBezTo>
                  <a:pt x="10075450" y="1472490"/>
                  <a:pt x="10022435" y="1475432"/>
                  <a:pt x="9973497" y="1484258"/>
                </a:cubicBezTo>
                <a:cubicBezTo>
                  <a:pt x="9940873" y="1360692"/>
                  <a:pt x="9794058" y="1269490"/>
                  <a:pt x="9618699" y="1269490"/>
                </a:cubicBezTo>
                <a:cubicBezTo>
                  <a:pt x="9504512" y="1269490"/>
                  <a:pt x="9406638" y="1307735"/>
                  <a:pt x="9337310" y="1363635"/>
                </a:cubicBezTo>
                <a:cubicBezTo>
                  <a:pt x="9235356" y="1328330"/>
                  <a:pt x="9121168" y="1307735"/>
                  <a:pt x="8998824" y="1307735"/>
                </a:cubicBezTo>
                <a:cubicBezTo>
                  <a:pt x="8652183" y="1307735"/>
                  <a:pt x="8358558" y="1469547"/>
                  <a:pt x="8260683" y="1696084"/>
                </a:cubicBezTo>
                <a:cubicBezTo>
                  <a:pt x="8195432" y="1678432"/>
                  <a:pt x="8126104" y="1666663"/>
                  <a:pt x="8052698" y="1666663"/>
                </a:cubicBezTo>
                <a:cubicBezTo>
                  <a:pt x="7746839" y="1666663"/>
                  <a:pt x="7502150" y="1843185"/>
                  <a:pt x="7502150" y="2063837"/>
                </a:cubicBezTo>
                <a:cubicBezTo>
                  <a:pt x="7502150" y="2084432"/>
                  <a:pt x="7502150" y="2105026"/>
                  <a:pt x="7510306" y="2122678"/>
                </a:cubicBezTo>
                <a:cubicBezTo>
                  <a:pt x="7339025" y="2178577"/>
                  <a:pt x="7200368" y="2269780"/>
                  <a:pt x="7110650" y="2387461"/>
                </a:cubicBezTo>
                <a:cubicBezTo>
                  <a:pt x="7061712" y="2372751"/>
                  <a:pt x="7008696" y="2366866"/>
                  <a:pt x="6955680" y="2363925"/>
                </a:cubicBezTo>
                <a:cubicBezTo>
                  <a:pt x="6857806" y="2284490"/>
                  <a:pt x="6719150" y="2234475"/>
                  <a:pt x="6560102" y="2234475"/>
                </a:cubicBezTo>
                <a:cubicBezTo>
                  <a:pt x="6486696" y="2234475"/>
                  <a:pt x="6417368" y="2246244"/>
                  <a:pt x="6352118" y="2266838"/>
                </a:cubicBezTo>
                <a:cubicBezTo>
                  <a:pt x="6282790" y="2113852"/>
                  <a:pt x="6082960" y="2002055"/>
                  <a:pt x="5850507" y="2002055"/>
                </a:cubicBezTo>
                <a:cubicBezTo>
                  <a:pt x="5813804" y="2002055"/>
                  <a:pt x="5777101" y="2004997"/>
                  <a:pt x="5744476" y="2010881"/>
                </a:cubicBezTo>
                <a:cubicBezTo>
                  <a:pt x="5724085" y="1925562"/>
                  <a:pt x="5622133" y="1863780"/>
                  <a:pt x="5499789" y="1863780"/>
                </a:cubicBezTo>
                <a:cubicBezTo>
                  <a:pt x="5441675" y="1863780"/>
                  <a:pt x="5388150" y="1878674"/>
                  <a:pt x="5346093" y="1902256"/>
                </a:cubicBezTo>
                <a:lnTo>
                  <a:pt x="5313061" y="1925086"/>
                </a:lnTo>
                <a:lnTo>
                  <a:pt x="5356443" y="1867434"/>
                </a:lnTo>
                <a:cubicBezTo>
                  <a:pt x="5394468" y="1802584"/>
                  <a:pt x="5415495" y="1731285"/>
                  <a:pt x="5415495" y="1656443"/>
                </a:cubicBezTo>
                <a:cubicBezTo>
                  <a:pt x="5415495" y="1357076"/>
                  <a:pt x="5079061" y="1114391"/>
                  <a:pt x="4664048" y="1114391"/>
                </a:cubicBezTo>
                <a:cubicBezTo>
                  <a:pt x="4560295" y="1114391"/>
                  <a:pt x="4461453" y="1129559"/>
                  <a:pt x="4371552" y="1156989"/>
                </a:cubicBezTo>
                <a:lnTo>
                  <a:pt x="4358229" y="1162204"/>
                </a:lnTo>
                <a:lnTo>
                  <a:pt x="4288490" y="1138934"/>
                </a:lnTo>
                <a:cubicBezTo>
                  <a:pt x="4236494" y="1125327"/>
                  <a:pt x="4180420" y="1117972"/>
                  <a:pt x="4121286" y="1117972"/>
                </a:cubicBezTo>
                <a:cubicBezTo>
                  <a:pt x="4060115" y="1117972"/>
                  <a:pt x="3998942" y="1126798"/>
                  <a:pt x="3941849" y="1144450"/>
                </a:cubicBezTo>
                <a:cubicBezTo>
                  <a:pt x="3852130" y="1023827"/>
                  <a:pt x="3709396" y="929682"/>
                  <a:pt x="3534036" y="873783"/>
                </a:cubicBezTo>
                <a:cubicBezTo>
                  <a:pt x="3538114" y="853190"/>
                  <a:pt x="3542192" y="832595"/>
                  <a:pt x="3542192" y="812000"/>
                </a:cubicBezTo>
                <a:cubicBezTo>
                  <a:pt x="3542192" y="588407"/>
                  <a:pt x="3289348" y="406000"/>
                  <a:pt x="2979410" y="406000"/>
                </a:cubicBezTo>
                <a:cubicBezTo>
                  <a:pt x="2901926" y="406000"/>
                  <a:pt x="2832598" y="417769"/>
                  <a:pt x="2763269" y="435421"/>
                </a:cubicBezTo>
                <a:cubicBezTo>
                  <a:pt x="2665394" y="205943"/>
                  <a:pt x="2363612" y="38247"/>
                  <a:pt x="2008816" y="38247"/>
                </a:cubicBezTo>
                <a:cubicBezTo>
                  <a:pt x="1886471" y="38247"/>
                  <a:pt x="1768206" y="58841"/>
                  <a:pt x="1662174" y="97088"/>
                </a:cubicBezTo>
                <a:cubicBezTo>
                  <a:pt x="1592846" y="38247"/>
                  <a:pt x="1490893" y="0"/>
                  <a:pt x="1376706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7651" name="文本框 9"/>
          <p:cNvSpPr txBox="1"/>
          <p:nvPr/>
        </p:nvSpPr>
        <p:spPr>
          <a:xfrm>
            <a:off x="1980010" y="2441972"/>
            <a:ext cx="4251722" cy="7848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 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652" name="直接连接符 10"/>
          <p:cNvCxnSpPr/>
          <p:nvPr/>
        </p:nvCxnSpPr>
        <p:spPr>
          <a:xfrm>
            <a:off x="2063354" y="3203972"/>
            <a:ext cx="36957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653" name="直接连接符 11"/>
          <p:cNvCxnSpPr/>
          <p:nvPr/>
        </p:nvCxnSpPr>
        <p:spPr>
          <a:xfrm>
            <a:off x="3992166" y="3340894"/>
            <a:ext cx="1766888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任意多边形 8"/>
          <p:cNvGrpSpPr/>
          <p:nvPr/>
        </p:nvGrpSpPr>
        <p:grpSpPr>
          <a:xfrm>
            <a:off x="141688" y="1067993"/>
            <a:ext cx="8860631" cy="4644628"/>
            <a:chOff x="0" y="0"/>
            <a:chExt cx="7442" cy="3901"/>
          </a:xfrm>
        </p:grpSpPr>
        <p:pic>
          <p:nvPicPr>
            <p:cNvPr id="4151" name="任意多边形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4152" name="Text Box 4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99" name="组合 30"/>
          <p:cNvGrpSpPr/>
          <p:nvPr/>
        </p:nvGrpSpPr>
        <p:grpSpPr>
          <a:xfrm>
            <a:off x="1696645" y="2152650"/>
            <a:ext cx="5750719" cy="3287316"/>
            <a:chOff x="0" y="0"/>
            <a:chExt cx="6298319" cy="3600675"/>
          </a:xfrm>
        </p:grpSpPr>
        <p:grpSp>
          <p:nvGrpSpPr>
            <p:cNvPr id="4127" name="组合 4"/>
            <p:cNvGrpSpPr/>
            <p:nvPr/>
          </p:nvGrpSpPr>
          <p:grpSpPr>
            <a:xfrm>
              <a:off x="0" y="0"/>
              <a:ext cx="570466" cy="407532"/>
              <a:chOff x="0" y="0"/>
              <a:chExt cx="570466" cy="407532"/>
            </a:xfrm>
          </p:grpSpPr>
          <p:sp>
            <p:nvSpPr>
              <p:cNvPr id="4147" name="菱形 1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48" name="泪滴形 1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149" name="泪滴形 1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150" name="菱形 1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28" name="直接连接符 15"/>
            <p:cNvCxnSpPr/>
            <p:nvPr/>
          </p:nvCxnSpPr>
          <p:spPr>
            <a:xfrm>
              <a:off x="553477" y="223231"/>
              <a:ext cx="515986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29" name="组合 48"/>
            <p:cNvGrpSpPr/>
            <p:nvPr/>
          </p:nvGrpSpPr>
          <p:grpSpPr>
            <a:xfrm>
              <a:off x="0" y="3193143"/>
              <a:ext cx="570466" cy="407532"/>
              <a:chOff x="0" y="0"/>
              <a:chExt cx="570466" cy="407532"/>
            </a:xfrm>
          </p:grpSpPr>
          <p:sp>
            <p:nvSpPr>
              <p:cNvPr id="4143" name="菱形 49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44" name="泪滴形 50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145" name="泪滴形 51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146" name="菱形 52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30" name="组合 53"/>
            <p:cNvGrpSpPr/>
            <p:nvPr/>
          </p:nvGrpSpPr>
          <p:grpSpPr>
            <a:xfrm>
              <a:off x="5727853" y="3193143"/>
              <a:ext cx="570466" cy="407532"/>
              <a:chOff x="0" y="0"/>
              <a:chExt cx="570466" cy="407532"/>
            </a:xfrm>
          </p:grpSpPr>
          <p:sp>
            <p:nvSpPr>
              <p:cNvPr id="4139" name="菱形 54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40" name="泪滴形 55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141" name="泪滴形 56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142" name="菱形 57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31" name="直接连接符 58"/>
            <p:cNvCxnSpPr/>
            <p:nvPr/>
          </p:nvCxnSpPr>
          <p:spPr>
            <a:xfrm>
              <a:off x="553477" y="3395457"/>
              <a:ext cx="515986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32" name="组合 59"/>
            <p:cNvGrpSpPr/>
            <p:nvPr/>
          </p:nvGrpSpPr>
          <p:grpSpPr>
            <a:xfrm>
              <a:off x="5719026" y="0"/>
              <a:ext cx="570466" cy="407532"/>
              <a:chOff x="0" y="0"/>
              <a:chExt cx="570466" cy="407532"/>
            </a:xfrm>
          </p:grpSpPr>
          <p:sp>
            <p:nvSpPr>
              <p:cNvPr id="4135" name="菱形 60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36" name="泪滴形 61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137" name="泪滴形 62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138" name="菱形 63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33" name="直接连接符 28"/>
            <p:cNvCxnSpPr/>
            <p:nvPr/>
          </p:nvCxnSpPr>
          <p:spPr>
            <a:xfrm>
              <a:off x="290920" y="403272"/>
              <a:ext cx="0" cy="2758377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34" name="直接连接符 65"/>
            <p:cNvCxnSpPr/>
            <p:nvPr/>
          </p:nvCxnSpPr>
          <p:spPr>
            <a:xfrm>
              <a:off x="6009946" y="403272"/>
              <a:ext cx="0" cy="2758377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100" name="组合 31"/>
          <p:cNvGrpSpPr/>
          <p:nvPr/>
        </p:nvGrpSpPr>
        <p:grpSpPr>
          <a:xfrm>
            <a:off x="2603182" y="1472091"/>
            <a:ext cx="3908108" cy="885825"/>
            <a:chOff x="-5148929" y="-98330"/>
            <a:chExt cx="7160110" cy="1182624"/>
          </a:xfrm>
        </p:grpSpPr>
        <p:sp>
          <p:nvSpPr>
            <p:cNvPr id="4125" name="文本框 66"/>
            <p:cNvSpPr txBox="1"/>
            <p:nvPr/>
          </p:nvSpPr>
          <p:spPr>
            <a:xfrm>
              <a:off x="-2807889" y="222"/>
              <a:ext cx="4819070" cy="80125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3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目录</a:t>
              </a:r>
            </a:p>
          </p:txBody>
        </p:sp>
        <p:pic>
          <p:nvPicPr>
            <p:cNvPr id="4126" name="文本框 6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5148929" y="-98330"/>
              <a:ext cx="2859024" cy="1182624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4101" name="组合 32"/>
          <p:cNvGrpSpPr/>
          <p:nvPr/>
        </p:nvGrpSpPr>
        <p:grpSpPr>
          <a:xfrm>
            <a:off x="2526508" y="2520555"/>
            <a:ext cx="4137422" cy="559594"/>
            <a:chOff x="0" y="0"/>
            <a:chExt cx="11811000" cy="6299200"/>
          </a:xfrm>
        </p:grpSpPr>
        <p:sp>
          <p:nvSpPr>
            <p:cNvPr id="4121" name="圆角矩形 68"/>
            <p:cNvSpPr/>
            <p:nvPr/>
          </p:nvSpPr>
          <p:spPr>
            <a:xfrm>
              <a:off x="0" y="0"/>
              <a:ext cx="11811000" cy="6299200"/>
            </a:xfrm>
            <a:prstGeom prst="roundRect">
              <a:avLst>
                <a:gd name="adj" fmla="val 2755"/>
              </a:avLst>
            </a:prstGeom>
            <a:solidFill>
              <a:srgbClr val="3E7D94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4122" name="任意多边形 69"/>
            <p:cNvGrpSpPr/>
            <p:nvPr/>
          </p:nvGrpSpPr>
          <p:grpSpPr>
            <a:xfrm>
              <a:off x="4694" y="6888"/>
              <a:ext cx="11800685" cy="6174928"/>
              <a:chOff x="0" y="0"/>
              <a:chExt cx="5510784" cy="731520"/>
            </a:xfrm>
          </p:grpSpPr>
          <p:pic>
            <p:nvPicPr>
              <p:cNvPr id="4123" name="任意多边形 6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5510784" cy="73152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4124" name="Text Box 37"/>
              <p:cNvSpPr txBox="1"/>
              <p:nvPr/>
            </p:nvSpPr>
            <p:spPr>
              <a:xfrm>
                <a:off x="-2192" y="-816"/>
                <a:ext cx="5515601" cy="7341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102" name="组合 70"/>
          <p:cNvGrpSpPr/>
          <p:nvPr/>
        </p:nvGrpSpPr>
        <p:grpSpPr>
          <a:xfrm flipV="1">
            <a:off x="2526508" y="3200402"/>
            <a:ext cx="4137422" cy="559594"/>
            <a:chOff x="0" y="0"/>
            <a:chExt cx="11811000" cy="6299200"/>
          </a:xfrm>
        </p:grpSpPr>
        <p:sp>
          <p:nvSpPr>
            <p:cNvPr id="4117" name="圆角矩形 71"/>
            <p:cNvSpPr/>
            <p:nvPr/>
          </p:nvSpPr>
          <p:spPr>
            <a:xfrm>
              <a:off x="0" y="0"/>
              <a:ext cx="11811000" cy="6299200"/>
            </a:xfrm>
            <a:prstGeom prst="roundRect">
              <a:avLst>
                <a:gd name="adj" fmla="val 2755"/>
              </a:avLst>
            </a:prstGeom>
            <a:solidFill>
              <a:srgbClr val="3E7D94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4118" name="任意多边形 72"/>
            <p:cNvGrpSpPr/>
            <p:nvPr/>
          </p:nvGrpSpPr>
          <p:grpSpPr>
            <a:xfrm flipV="1">
              <a:off x="4694" y="-3486"/>
              <a:ext cx="11800685" cy="6226386"/>
              <a:chOff x="0" y="0"/>
              <a:chExt cx="5510784" cy="737616"/>
            </a:xfrm>
          </p:grpSpPr>
          <p:pic>
            <p:nvPicPr>
              <p:cNvPr id="4119" name="任意多边形 7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5510784" cy="73761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4120" name="Text Box 42"/>
              <p:cNvSpPr txBox="1"/>
              <p:nvPr/>
            </p:nvSpPr>
            <p:spPr>
              <a:xfrm rot="10800000">
                <a:off x="-2192" y="3036"/>
                <a:ext cx="5515601" cy="7341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103" name="组合 73"/>
          <p:cNvGrpSpPr/>
          <p:nvPr/>
        </p:nvGrpSpPr>
        <p:grpSpPr>
          <a:xfrm>
            <a:off x="2526508" y="3880249"/>
            <a:ext cx="4137422" cy="559594"/>
            <a:chOff x="0" y="0"/>
            <a:chExt cx="11811000" cy="6299200"/>
          </a:xfrm>
        </p:grpSpPr>
        <p:sp>
          <p:nvSpPr>
            <p:cNvPr id="4113" name="圆角矩形 74"/>
            <p:cNvSpPr/>
            <p:nvPr/>
          </p:nvSpPr>
          <p:spPr>
            <a:xfrm>
              <a:off x="0" y="0"/>
              <a:ext cx="11811000" cy="6299200"/>
            </a:xfrm>
            <a:prstGeom prst="roundRect">
              <a:avLst>
                <a:gd name="adj" fmla="val 2755"/>
              </a:avLst>
            </a:prstGeom>
            <a:solidFill>
              <a:srgbClr val="3E7D94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4114" name="任意多边形 75"/>
            <p:cNvGrpSpPr/>
            <p:nvPr/>
          </p:nvGrpSpPr>
          <p:grpSpPr>
            <a:xfrm>
              <a:off x="4694" y="-8661"/>
              <a:ext cx="11800685" cy="6226386"/>
              <a:chOff x="0" y="0"/>
              <a:chExt cx="5510784" cy="737616"/>
            </a:xfrm>
          </p:grpSpPr>
          <p:pic>
            <p:nvPicPr>
              <p:cNvPr id="4115" name="任意多边形 7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5510784" cy="73761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4116" name="Text Box 47"/>
              <p:cNvSpPr txBox="1"/>
              <p:nvPr/>
            </p:nvSpPr>
            <p:spPr>
              <a:xfrm>
                <a:off x="-2192" y="1026"/>
                <a:ext cx="5515601" cy="7341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104" name="组合 76"/>
          <p:cNvGrpSpPr/>
          <p:nvPr/>
        </p:nvGrpSpPr>
        <p:grpSpPr>
          <a:xfrm flipH="1">
            <a:off x="2526508" y="4560096"/>
            <a:ext cx="4137422" cy="559594"/>
            <a:chOff x="0" y="0"/>
            <a:chExt cx="11811000" cy="6299200"/>
          </a:xfrm>
        </p:grpSpPr>
        <p:sp>
          <p:nvSpPr>
            <p:cNvPr id="4109" name="圆角矩形 77"/>
            <p:cNvSpPr/>
            <p:nvPr/>
          </p:nvSpPr>
          <p:spPr>
            <a:xfrm>
              <a:off x="0" y="0"/>
              <a:ext cx="11811000" cy="6299200"/>
            </a:xfrm>
            <a:prstGeom prst="roundRect">
              <a:avLst>
                <a:gd name="adj" fmla="val 2755"/>
              </a:avLst>
            </a:prstGeom>
            <a:solidFill>
              <a:srgbClr val="3E7D94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4110" name="任意多边形 78"/>
            <p:cNvGrpSpPr/>
            <p:nvPr/>
          </p:nvGrpSpPr>
          <p:grpSpPr>
            <a:xfrm flipH="1">
              <a:off x="5621" y="9294"/>
              <a:ext cx="11800685" cy="6174928"/>
              <a:chOff x="0" y="0"/>
              <a:chExt cx="5510784" cy="731520"/>
            </a:xfrm>
          </p:grpSpPr>
          <p:pic>
            <p:nvPicPr>
              <p:cNvPr id="4111" name="任意多边形 7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5510784" cy="73152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4112" name="Text Box 52"/>
              <p:cNvSpPr txBox="1"/>
              <p:nvPr/>
            </p:nvSpPr>
            <p:spPr>
              <a:xfrm>
                <a:off x="-2192" y="-1101"/>
                <a:ext cx="5515601" cy="7341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105" name="文本框 80"/>
          <p:cNvSpPr txBox="1"/>
          <p:nvPr/>
        </p:nvSpPr>
        <p:spPr>
          <a:xfrm>
            <a:off x="3659009" y="2604765"/>
            <a:ext cx="1791022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一、需求分析</a:t>
            </a:r>
          </a:p>
        </p:txBody>
      </p:sp>
      <p:sp>
        <p:nvSpPr>
          <p:cNvPr id="4106" name="文本框 81"/>
          <p:cNvSpPr txBox="1"/>
          <p:nvPr/>
        </p:nvSpPr>
        <p:spPr>
          <a:xfrm>
            <a:off x="3659009" y="3258220"/>
            <a:ext cx="228978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二、产品介绍</a:t>
            </a:r>
          </a:p>
        </p:txBody>
      </p:sp>
      <p:sp>
        <p:nvSpPr>
          <p:cNvPr id="4107" name="文本框 82"/>
          <p:cNvSpPr txBox="1"/>
          <p:nvPr/>
        </p:nvSpPr>
        <p:spPr>
          <a:xfrm>
            <a:off x="3659009" y="3918423"/>
            <a:ext cx="2133922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三、技术实现</a:t>
            </a:r>
          </a:p>
        </p:txBody>
      </p:sp>
      <p:sp>
        <p:nvSpPr>
          <p:cNvPr id="4108" name="文本框 83"/>
          <p:cNvSpPr txBox="1"/>
          <p:nvPr/>
        </p:nvSpPr>
        <p:spPr>
          <a:xfrm>
            <a:off x="3659009" y="4635144"/>
            <a:ext cx="211314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四、未来展望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 16"/>
          <p:cNvSpPr/>
          <p:nvPr/>
        </p:nvSpPr>
        <p:spPr>
          <a:xfrm>
            <a:off x="0" y="85725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grpSp>
        <p:nvGrpSpPr>
          <p:cNvPr id="5123" name="圆角矩形 4"/>
          <p:cNvGrpSpPr/>
          <p:nvPr/>
        </p:nvGrpSpPr>
        <p:grpSpPr>
          <a:xfrm>
            <a:off x="141688" y="1067995"/>
            <a:ext cx="8860631" cy="4722019"/>
            <a:chOff x="0" y="0"/>
            <a:chExt cx="7442" cy="3966"/>
          </a:xfrm>
        </p:grpSpPr>
        <p:pic>
          <p:nvPicPr>
            <p:cNvPr id="5156" name="圆角矩形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7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4" name="任意多边形 13"/>
          <p:cNvGrpSpPr/>
          <p:nvPr/>
        </p:nvGrpSpPr>
        <p:grpSpPr>
          <a:xfrm>
            <a:off x="141688" y="1014225"/>
            <a:ext cx="8860631" cy="4644628"/>
            <a:chOff x="0" y="0"/>
            <a:chExt cx="7442" cy="3901"/>
          </a:xfrm>
        </p:grpSpPr>
        <p:pic>
          <p:nvPicPr>
            <p:cNvPr id="5154" name="任意多边形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5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5" name="组合 3"/>
          <p:cNvGrpSpPr/>
          <p:nvPr/>
        </p:nvGrpSpPr>
        <p:grpSpPr>
          <a:xfrm>
            <a:off x="1696645" y="2600322"/>
            <a:ext cx="5750719" cy="1485900"/>
            <a:chOff x="0" y="0"/>
            <a:chExt cx="7667313" cy="1982012"/>
          </a:xfrm>
        </p:grpSpPr>
        <p:grpSp>
          <p:nvGrpSpPr>
            <p:cNvPr id="5130" name="组合 25"/>
            <p:cNvGrpSpPr/>
            <p:nvPr/>
          </p:nvGrpSpPr>
          <p:grpSpPr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150" name="菱形 45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1" name="泪滴形 46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52" name="泪滴形 47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53" name="菱形 48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1" name="直接连接符 26"/>
            <p:cNvCxnSpPr/>
            <p:nvPr/>
          </p:nvCxnSpPr>
          <p:spPr>
            <a:xfrm>
              <a:off x="673780" y="271752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5132" name="组合 27"/>
            <p:cNvGrpSpPr/>
            <p:nvPr/>
          </p:nvGrpSpPr>
          <p:grpSpPr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146" name="菱形 4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7" name="泪滴形 4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8" name="泪滴形 4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9" name="菱形 4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33" name="组合 28"/>
            <p:cNvGrpSpPr/>
            <p:nvPr/>
          </p:nvGrpSpPr>
          <p:grpSpPr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42" name="菱形 37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3" name="泪滴形 38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4" name="泪滴形 39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5" name="菱形 40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4" name="直接连接符 29"/>
            <p:cNvCxnSpPr/>
            <p:nvPr/>
          </p:nvCxnSpPr>
          <p:spPr>
            <a:xfrm>
              <a:off x="673780" y="1732188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5135" name="组合 30"/>
            <p:cNvGrpSpPr/>
            <p:nvPr/>
          </p:nvGrpSpPr>
          <p:grpSpPr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5138" name="菱形 33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39" name="泪滴形 34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0" name="泪滴形 35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1" name="菱形 36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6" name="直接连接符 31"/>
            <p:cNvCxnSpPr/>
            <p:nvPr/>
          </p:nvCxnSpPr>
          <p:spPr>
            <a:xfrm>
              <a:off x="354154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137" name="直接连接符 32"/>
            <p:cNvCxnSpPr/>
            <p:nvPr/>
          </p:nvCxnSpPr>
          <p:spPr>
            <a:xfrm>
              <a:off x="7316260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26" name="文本框 49"/>
          <p:cNvSpPr txBox="1"/>
          <p:nvPr/>
        </p:nvSpPr>
        <p:spPr>
          <a:xfrm>
            <a:off x="2402681" y="3047999"/>
            <a:ext cx="4338638" cy="60016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5"/>
          <p:cNvSpPr txBox="1"/>
          <p:nvPr/>
        </p:nvSpPr>
        <p:spPr>
          <a:xfrm>
            <a:off x="702422" y="856815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产品需求</a:t>
            </a:r>
          </a:p>
        </p:txBody>
      </p:sp>
      <p:grpSp>
        <p:nvGrpSpPr>
          <p:cNvPr id="7171" name="组合 26"/>
          <p:cNvGrpSpPr/>
          <p:nvPr/>
        </p:nvGrpSpPr>
        <p:grpSpPr>
          <a:xfrm>
            <a:off x="346474" y="1252860"/>
            <a:ext cx="2614613" cy="232172"/>
            <a:chOff x="0" y="0"/>
            <a:chExt cx="3275216" cy="291392"/>
          </a:xfrm>
        </p:grpSpPr>
        <p:sp>
          <p:nvSpPr>
            <p:cNvPr id="7188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7189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190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191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7192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7172" name="矩形 9"/>
          <p:cNvSpPr/>
          <p:nvPr/>
        </p:nvSpPr>
        <p:spPr>
          <a:xfrm>
            <a:off x="1390981" y="2154605"/>
            <a:ext cx="3908385" cy="846535"/>
          </a:xfrm>
          <a:prstGeom prst="rect">
            <a:avLst/>
          </a:prstGeom>
          <a:solidFill>
            <a:srgbClr val="366E82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pic>
        <p:nvPicPr>
          <p:cNvPr id="7173" name="Picture 17" descr="1"/>
          <p:cNvPicPr>
            <a:picLocks noChangeAspect="1"/>
          </p:cNvPicPr>
          <p:nvPr/>
        </p:nvPicPr>
        <p:blipFill>
          <a:blip r:embed="rId4"/>
          <a:srcRect l="5846" t="6464" r="5670" b="7166"/>
          <a:stretch>
            <a:fillRect/>
          </a:stretch>
        </p:blipFill>
        <p:spPr>
          <a:xfrm>
            <a:off x="1302874" y="2048640"/>
            <a:ext cx="913209" cy="100726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6" name="矩形 19"/>
          <p:cNvSpPr/>
          <p:nvPr/>
        </p:nvSpPr>
        <p:spPr>
          <a:xfrm>
            <a:off x="3009041" y="4534451"/>
            <a:ext cx="3850481" cy="847725"/>
          </a:xfrm>
          <a:prstGeom prst="rect">
            <a:avLst/>
          </a:prstGeom>
          <a:solidFill>
            <a:srgbClr val="366E82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pic>
        <p:nvPicPr>
          <p:cNvPr id="7177" name="Picture 17" descr="1"/>
          <p:cNvPicPr>
            <a:picLocks noChangeAspect="1"/>
          </p:cNvPicPr>
          <p:nvPr/>
        </p:nvPicPr>
        <p:blipFill>
          <a:blip r:embed="rId4"/>
          <a:srcRect l="5846" t="6464" r="5670" b="7166"/>
          <a:stretch>
            <a:fillRect/>
          </a:stretch>
        </p:blipFill>
        <p:spPr>
          <a:xfrm>
            <a:off x="2906645" y="4445155"/>
            <a:ext cx="913210" cy="100726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8" name="矩形 24"/>
          <p:cNvSpPr/>
          <p:nvPr/>
        </p:nvSpPr>
        <p:spPr>
          <a:xfrm>
            <a:off x="2193463" y="3333647"/>
            <a:ext cx="3850481" cy="846534"/>
          </a:xfrm>
          <a:prstGeom prst="rect">
            <a:avLst/>
          </a:prstGeom>
          <a:solidFill>
            <a:srgbClr val="4A95B0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pic>
        <p:nvPicPr>
          <p:cNvPr id="7179" name="Picture 17" descr="1"/>
          <p:cNvPicPr>
            <a:picLocks noChangeAspect="1"/>
          </p:cNvPicPr>
          <p:nvPr/>
        </p:nvPicPr>
        <p:blipFill>
          <a:blip r:embed="rId4"/>
          <a:srcRect l="5846" t="6464" r="5670" b="7166"/>
          <a:stretch>
            <a:fillRect/>
          </a:stretch>
        </p:blipFill>
        <p:spPr>
          <a:xfrm>
            <a:off x="2113691" y="3241973"/>
            <a:ext cx="912019" cy="100726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80" name="文本框 35"/>
          <p:cNvSpPr txBox="1"/>
          <p:nvPr/>
        </p:nvSpPr>
        <p:spPr>
          <a:xfrm>
            <a:off x="5387473" y="2199846"/>
            <a:ext cx="888206" cy="71558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文本框 36"/>
          <p:cNvSpPr txBox="1"/>
          <p:nvPr/>
        </p:nvSpPr>
        <p:spPr>
          <a:xfrm>
            <a:off x="6067755" y="3411041"/>
            <a:ext cx="889397" cy="71558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文本框 37"/>
          <p:cNvSpPr txBox="1"/>
          <p:nvPr/>
        </p:nvSpPr>
        <p:spPr>
          <a:xfrm>
            <a:off x="6885716" y="4667802"/>
            <a:ext cx="889397" cy="71558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4" name="文本框 39"/>
          <p:cNvSpPr txBox="1"/>
          <p:nvPr/>
        </p:nvSpPr>
        <p:spPr>
          <a:xfrm>
            <a:off x="2113691" y="2299163"/>
            <a:ext cx="310590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作为一款桌游（饭桌、酒桌）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来活跃聚会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氛围</a:t>
            </a:r>
          </a:p>
        </p:txBody>
      </p:sp>
      <p:sp>
        <p:nvSpPr>
          <p:cNvPr id="7185" name="文本框 40"/>
          <p:cNvSpPr txBox="1"/>
          <p:nvPr/>
        </p:nvSpPr>
        <p:spPr>
          <a:xfrm>
            <a:off x="2961087" y="3503221"/>
            <a:ext cx="300990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手机软件替代纸牌，随时随地游戏</a:t>
            </a:r>
          </a:p>
        </p:txBody>
      </p:sp>
      <p:sp>
        <p:nvSpPr>
          <p:cNvPr id="7186" name="文本框 41"/>
          <p:cNvSpPr txBox="1"/>
          <p:nvPr/>
        </p:nvSpPr>
        <p:spPr>
          <a:xfrm>
            <a:off x="3959129" y="4819811"/>
            <a:ext cx="2609904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娱乐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益智，趣味性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 16"/>
          <p:cNvSpPr/>
          <p:nvPr/>
        </p:nvSpPr>
        <p:spPr>
          <a:xfrm>
            <a:off x="0" y="85725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</a:endParaRPr>
          </a:p>
        </p:txBody>
      </p:sp>
      <p:grpSp>
        <p:nvGrpSpPr>
          <p:cNvPr id="5123" name="圆角矩形 4"/>
          <p:cNvGrpSpPr/>
          <p:nvPr/>
        </p:nvGrpSpPr>
        <p:grpSpPr>
          <a:xfrm>
            <a:off x="141688" y="1067995"/>
            <a:ext cx="8860631" cy="4722019"/>
            <a:chOff x="0" y="0"/>
            <a:chExt cx="7442" cy="3966"/>
          </a:xfrm>
        </p:grpSpPr>
        <p:pic>
          <p:nvPicPr>
            <p:cNvPr id="5156" name="圆角矩形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7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4" name="任意多边形 13"/>
          <p:cNvGrpSpPr/>
          <p:nvPr/>
        </p:nvGrpSpPr>
        <p:grpSpPr>
          <a:xfrm>
            <a:off x="141688" y="1067993"/>
            <a:ext cx="8860631" cy="4644628"/>
            <a:chOff x="0" y="0"/>
            <a:chExt cx="7442" cy="3901"/>
          </a:xfrm>
        </p:grpSpPr>
        <p:pic>
          <p:nvPicPr>
            <p:cNvPr id="5154" name="任意多边形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155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25" name="组合 3"/>
          <p:cNvGrpSpPr/>
          <p:nvPr/>
        </p:nvGrpSpPr>
        <p:grpSpPr>
          <a:xfrm>
            <a:off x="1696645" y="2569151"/>
            <a:ext cx="5750719" cy="1485900"/>
            <a:chOff x="0" y="0"/>
            <a:chExt cx="7667313" cy="1982012"/>
          </a:xfrm>
        </p:grpSpPr>
        <p:grpSp>
          <p:nvGrpSpPr>
            <p:cNvPr id="5130" name="组合 25"/>
            <p:cNvGrpSpPr/>
            <p:nvPr/>
          </p:nvGrpSpPr>
          <p:grpSpPr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150" name="菱形 45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1" name="泪滴形 46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52" name="泪滴形 47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53" name="菱形 48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1" name="直接连接符 26"/>
            <p:cNvCxnSpPr/>
            <p:nvPr/>
          </p:nvCxnSpPr>
          <p:spPr>
            <a:xfrm>
              <a:off x="673780" y="271752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5132" name="组合 27"/>
            <p:cNvGrpSpPr/>
            <p:nvPr/>
          </p:nvGrpSpPr>
          <p:grpSpPr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146" name="菱形 4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7" name="泪滴形 4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8" name="泪滴形 4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9" name="菱形 4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33" name="组合 28"/>
            <p:cNvGrpSpPr/>
            <p:nvPr/>
          </p:nvGrpSpPr>
          <p:grpSpPr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42" name="菱形 37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3" name="泪滴形 38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4" name="泪滴形 39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5" name="菱形 40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4" name="直接连接符 29"/>
            <p:cNvCxnSpPr/>
            <p:nvPr/>
          </p:nvCxnSpPr>
          <p:spPr>
            <a:xfrm>
              <a:off x="673780" y="1732188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5135" name="组合 30"/>
            <p:cNvGrpSpPr/>
            <p:nvPr/>
          </p:nvGrpSpPr>
          <p:grpSpPr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5138" name="菱形 33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39" name="泪滴形 34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0" name="泪滴形 35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100964"/>
                  </a:cxn>
                  <a:cxn ang="0">
                    <a:pos x="102746" y="0"/>
                  </a:cxn>
                  <a:cxn ang="0">
                    <a:pos x="205493" y="0"/>
                  </a:cxn>
                  <a:cxn ang="0">
                    <a:pos x="205493" y="100964"/>
                  </a:cxn>
                  <a:cxn ang="0">
                    <a:pos x="102746" y="201929"/>
                  </a:cxn>
                  <a:cxn ang="0">
                    <a:pos x="0" y="100964"/>
                  </a:cxn>
                </a:cxnLst>
                <a:rect l="0" t="0" r="0" b="0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141" name="菱形 36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6" name="直接连接符 31"/>
            <p:cNvCxnSpPr/>
            <p:nvPr/>
          </p:nvCxnSpPr>
          <p:spPr>
            <a:xfrm>
              <a:off x="354154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137" name="直接连接符 32"/>
            <p:cNvCxnSpPr/>
            <p:nvPr/>
          </p:nvCxnSpPr>
          <p:spPr>
            <a:xfrm>
              <a:off x="7316260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26" name="文本框 49"/>
          <p:cNvSpPr txBox="1"/>
          <p:nvPr/>
        </p:nvSpPr>
        <p:spPr>
          <a:xfrm>
            <a:off x="2402681" y="3016827"/>
            <a:ext cx="4338638" cy="60016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25"/>
          <p:cNvSpPr txBox="1"/>
          <p:nvPr/>
        </p:nvSpPr>
        <p:spPr>
          <a:xfrm>
            <a:off x="702422" y="769156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产品内容</a:t>
            </a:r>
          </a:p>
        </p:txBody>
      </p:sp>
      <p:grpSp>
        <p:nvGrpSpPr>
          <p:cNvPr id="9219" name="组合 26"/>
          <p:cNvGrpSpPr/>
          <p:nvPr/>
        </p:nvGrpSpPr>
        <p:grpSpPr>
          <a:xfrm>
            <a:off x="346474" y="1190514"/>
            <a:ext cx="2614613" cy="232172"/>
            <a:chOff x="0" y="0"/>
            <a:chExt cx="3275216" cy="291392"/>
          </a:xfrm>
        </p:grpSpPr>
        <p:sp>
          <p:nvSpPr>
            <p:cNvPr id="9255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9256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257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258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9259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9220" name="组合 106"/>
          <p:cNvGrpSpPr/>
          <p:nvPr/>
        </p:nvGrpSpPr>
        <p:grpSpPr>
          <a:xfrm>
            <a:off x="1277433" y="2072883"/>
            <a:ext cx="2982839" cy="3005138"/>
            <a:chOff x="0" y="0"/>
            <a:chExt cx="4321175" cy="4322763"/>
          </a:xfrm>
        </p:grpSpPr>
        <p:grpSp>
          <p:nvGrpSpPr>
            <p:cNvPr id="9249" name="Group 3"/>
            <p:cNvGrpSpPr/>
            <p:nvPr/>
          </p:nvGrpSpPr>
          <p:grpSpPr>
            <a:xfrm>
              <a:off x="0" y="0"/>
              <a:ext cx="4321175" cy="4322763"/>
              <a:chOff x="0" y="0"/>
              <a:chExt cx="2230035" cy="2230035"/>
            </a:xfrm>
          </p:grpSpPr>
          <p:grpSp>
            <p:nvGrpSpPr>
              <p:cNvPr id="9251" name="Group 4"/>
              <p:cNvGrpSpPr/>
              <p:nvPr/>
            </p:nvGrpSpPr>
            <p:grpSpPr>
              <a:xfrm>
                <a:off x="0" y="0"/>
                <a:ext cx="2230035" cy="2230035"/>
                <a:chOff x="0" y="0"/>
                <a:chExt cx="2825086" cy="2825086"/>
              </a:xfrm>
            </p:grpSpPr>
            <p:sp>
              <p:nvSpPr>
                <p:cNvPr id="9253" name="椭圆 7"/>
                <p:cNvSpPr/>
                <p:nvPr/>
              </p:nvSpPr>
              <p:spPr>
                <a:xfrm>
                  <a:off x="0" y="0"/>
                  <a:ext cx="2825086" cy="28250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5A5A5">
                        <a:alpha val="100000"/>
                      </a:srgbClr>
                    </a:gs>
                    <a:gs pos="50000">
                      <a:srgbClr val="D8D8D8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path path="rect">
                    <a:fillToRect t="100000" r="100000"/>
                  </a:path>
                  <a:tileRect/>
                </a:gradFill>
                <a:ln w="9525">
                  <a:noFill/>
                </a:ln>
              </p:spPr>
              <p:txBody>
                <a:bodyPr anchor="ctr"/>
                <a:lstStyle/>
                <a:p>
                  <a:pPr lvl="0" algn="ctr" eaLnBrk="1" hangingPunct="1"/>
                  <a:endParaRPr lang="zh-CN" altLang="en-US" sz="1350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9254" name="椭圆 8"/>
                <p:cNvSpPr/>
                <p:nvPr/>
              </p:nvSpPr>
              <p:spPr>
                <a:xfrm>
                  <a:off x="27057" y="16089"/>
                  <a:ext cx="2770969" cy="27709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F7F7F">
                        <a:alpha val="100000"/>
                      </a:srgbClr>
                    </a:gs>
                    <a:gs pos="45000">
                      <a:srgbClr val="D8D8D8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path path="rect">
                    <a:fillToRect l="100000" b="100000"/>
                  </a:path>
                  <a:tileRect/>
                </a:gradFill>
                <a:ln w="9525">
                  <a:noFill/>
                </a:ln>
              </p:spPr>
              <p:txBody>
                <a:bodyPr anchor="ctr"/>
                <a:lstStyle/>
                <a:p>
                  <a:pPr lvl="0" algn="ctr" eaLnBrk="1" hangingPunct="1"/>
                  <a:endParaRPr lang="zh-CN" altLang="en-US" sz="1350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9252" name="椭圆 6"/>
              <p:cNvSpPr/>
              <p:nvPr/>
            </p:nvSpPr>
            <p:spPr>
              <a:xfrm>
                <a:off x="293283" y="283769"/>
                <a:ext cx="1643466" cy="1643466"/>
              </a:xfrm>
              <a:prstGeom prst="ellipse">
                <a:avLst/>
              </a:prstGeom>
              <a:solidFill>
                <a:srgbClr val="366E82"/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9250" name="TextBox 6"/>
            <p:cNvSpPr/>
            <p:nvPr/>
          </p:nvSpPr>
          <p:spPr>
            <a:xfrm>
              <a:off x="819983" y="877004"/>
              <a:ext cx="2813461" cy="6640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游戏方式</a:t>
              </a:r>
            </a:p>
          </p:txBody>
        </p:sp>
      </p:grpSp>
      <p:sp>
        <p:nvSpPr>
          <p:cNvPr id="9222" name="TextBox 73"/>
          <p:cNvSpPr/>
          <p:nvPr/>
        </p:nvSpPr>
        <p:spPr>
          <a:xfrm>
            <a:off x="5414859" y="2261417"/>
            <a:ext cx="2305586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可存牌和立即发动牌</a:t>
            </a:r>
          </a:p>
        </p:txBody>
      </p:sp>
      <p:grpSp>
        <p:nvGrpSpPr>
          <p:cNvPr id="9223" name="组合 115"/>
          <p:cNvGrpSpPr/>
          <p:nvPr/>
        </p:nvGrpSpPr>
        <p:grpSpPr>
          <a:xfrm>
            <a:off x="4629048" y="2072882"/>
            <a:ext cx="740569" cy="740569"/>
            <a:chOff x="0" y="0"/>
            <a:chExt cx="987425" cy="987425"/>
          </a:xfrm>
        </p:grpSpPr>
        <p:grpSp>
          <p:nvGrpSpPr>
            <p:cNvPr id="9243" name="Group 8"/>
            <p:cNvGrpSpPr/>
            <p:nvPr/>
          </p:nvGrpSpPr>
          <p:grpSpPr>
            <a:xfrm>
              <a:off x="0" y="0"/>
              <a:ext cx="987425" cy="987425"/>
              <a:chOff x="0" y="0"/>
              <a:chExt cx="2230035" cy="2230035"/>
            </a:xfrm>
          </p:grpSpPr>
          <p:grpSp>
            <p:nvGrpSpPr>
              <p:cNvPr id="9245" name="Group 9"/>
              <p:cNvGrpSpPr/>
              <p:nvPr/>
            </p:nvGrpSpPr>
            <p:grpSpPr>
              <a:xfrm>
                <a:off x="0" y="0"/>
                <a:ext cx="2230035" cy="2230035"/>
                <a:chOff x="0" y="0"/>
                <a:chExt cx="2825086" cy="2825086"/>
              </a:xfrm>
            </p:grpSpPr>
            <p:sp>
              <p:nvSpPr>
                <p:cNvPr id="9247" name="椭圆 12"/>
                <p:cNvSpPr/>
                <p:nvPr/>
              </p:nvSpPr>
              <p:spPr>
                <a:xfrm>
                  <a:off x="0" y="0"/>
                  <a:ext cx="2825086" cy="28250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5A5A5">
                        <a:alpha val="100000"/>
                      </a:srgbClr>
                    </a:gs>
                    <a:gs pos="50000">
                      <a:srgbClr val="D8D8D8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path path="rect">
                    <a:fillToRect t="100000" r="100000"/>
                  </a:path>
                  <a:tileRect/>
                </a:gradFill>
                <a:ln w="9525">
                  <a:noFill/>
                </a:ln>
              </p:spPr>
              <p:txBody>
                <a:bodyPr anchor="ctr"/>
                <a:lstStyle/>
                <a:p>
                  <a:pPr lvl="0" algn="ctr" eaLnBrk="1" hangingPunct="1"/>
                  <a:endParaRPr lang="zh-CN" altLang="en-US" sz="1350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9248" name="椭圆 13"/>
                <p:cNvSpPr/>
                <p:nvPr/>
              </p:nvSpPr>
              <p:spPr>
                <a:xfrm>
                  <a:off x="27057" y="16089"/>
                  <a:ext cx="2770969" cy="27709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F7F7F">
                        <a:alpha val="100000"/>
                      </a:srgbClr>
                    </a:gs>
                    <a:gs pos="45000">
                      <a:srgbClr val="D8D8D8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path path="rect">
                    <a:fillToRect l="100000" b="100000"/>
                  </a:path>
                  <a:tileRect/>
                </a:gradFill>
                <a:ln w="9525">
                  <a:noFill/>
                </a:ln>
              </p:spPr>
              <p:txBody>
                <a:bodyPr anchor="ctr"/>
                <a:lstStyle/>
                <a:p>
                  <a:pPr lvl="0" algn="ctr" eaLnBrk="1" hangingPunct="1"/>
                  <a:endParaRPr lang="zh-CN" altLang="en-US" sz="1350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9246" name="椭圆 11"/>
              <p:cNvSpPr/>
              <p:nvPr/>
            </p:nvSpPr>
            <p:spPr>
              <a:xfrm>
                <a:off x="293283" y="283769"/>
                <a:ext cx="1643466" cy="1643466"/>
              </a:xfrm>
              <a:prstGeom prst="ellipse">
                <a:avLst/>
              </a:prstGeom>
              <a:solidFill>
                <a:srgbClr val="4A95B0"/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9244" name="文本框 34"/>
            <p:cNvSpPr/>
            <p:nvPr/>
          </p:nvSpPr>
          <p:spPr>
            <a:xfrm>
              <a:off x="190811" y="53131"/>
              <a:ext cx="727074" cy="80021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3300" b="1" dirty="0">
                  <a:solidFill>
                    <a:schemeClr val="bg1"/>
                  </a:solidFill>
                  <a:sym typeface="Calibri" panose="020F0502020204030204" pitchFamily="34" charset="0"/>
                </a:rPr>
                <a:t>A</a:t>
              </a:r>
              <a:endParaRPr lang="zh-CN" altLang="en-US" sz="3300" b="1" dirty="0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224" name="组合 122"/>
          <p:cNvGrpSpPr/>
          <p:nvPr/>
        </p:nvGrpSpPr>
        <p:grpSpPr>
          <a:xfrm>
            <a:off x="4629048" y="3173020"/>
            <a:ext cx="740569" cy="740569"/>
            <a:chOff x="0" y="0"/>
            <a:chExt cx="987425" cy="987425"/>
          </a:xfrm>
        </p:grpSpPr>
        <p:grpSp>
          <p:nvGrpSpPr>
            <p:cNvPr id="9237" name="Group 15"/>
            <p:cNvGrpSpPr/>
            <p:nvPr/>
          </p:nvGrpSpPr>
          <p:grpSpPr>
            <a:xfrm>
              <a:off x="0" y="0"/>
              <a:ext cx="987425" cy="987425"/>
              <a:chOff x="0" y="0"/>
              <a:chExt cx="2230035" cy="2230035"/>
            </a:xfrm>
          </p:grpSpPr>
          <p:grpSp>
            <p:nvGrpSpPr>
              <p:cNvPr id="9239" name="Group 16"/>
              <p:cNvGrpSpPr/>
              <p:nvPr/>
            </p:nvGrpSpPr>
            <p:grpSpPr>
              <a:xfrm>
                <a:off x="0" y="0"/>
                <a:ext cx="2230035" cy="2230035"/>
                <a:chOff x="0" y="0"/>
                <a:chExt cx="2825086" cy="2825086"/>
              </a:xfrm>
            </p:grpSpPr>
            <p:sp>
              <p:nvSpPr>
                <p:cNvPr id="9241" name="椭圆 21"/>
                <p:cNvSpPr/>
                <p:nvPr/>
              </p:nvSpPr>
              <p:spPr>
                <a:xfrm>
                  <a:off x="0" y="0"/>
                  <a:ext cx="2825086" cy="28250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5A5A5">
                        <a:alpha val="100000"/>
                      </a:srgbClr>
                    </a:gs>
                    <a:gs pos="50000">
                      <a:srgbClr val="D8D8D8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path path="rect">
                    <a:fillToRect t="100000" r="100000"/>
                  </a:path>
                  <a:tileRect/>
                </a:gradFill>
                <a:ln w="9525">
                  <a:noFill/>
                </a:ln>
              </p:spPr>
              <p:txBody>
                <a:bodyPr anchor="ctr"/>
                <a:lstStyle/>
                <a:p>
                  <a:pPr lvl="0" algn="ctr" eaLnBrk="1" hangingPunct="1"/>
                  <a:endParaRPr lang="zh-CN" altLang="en-US" sz="1350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9242" name="椭圆 22"/>
                <p:cNvSpPr/>
                <p:nvPr/>
              </p:nvSpPr>
              <p:spPr>
                <a:xfrm>
                  <a:off x="27057" y="16089"/>
                  <a:ext cx="2770969" cy="27709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F7F7F">
                        <a:alpha val="100000"/>
                      </a:srgbClr>
                    </a:gs>
                    <a:gs pos="45000">
                      <a:srgbClr val="D8D8D8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path path="rect">
                    <a:fillToRect l="100000" b="100000"/>
                  </a:path>
                  <a:tileRect/>
                </a:gradFill>
                <a:ln w="9525">
                  <a:noFill/>
                </a:ln>
              </p:spPr>
              <p:txBody>
                <a:bodyPr anchor="ctr"/>
                <a:lstStyle/>
                <a:p>
                  <a:pPr lvl="0" algn="ctr" eaLnBrk="1" hangingPunct="1"/>
                  <a:endParaRPr lang="zh-CN" altLang="en-US" sz="1350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9240" name="椭圆 20"/>
              <p:cNvSpPr/>
              <p:nvPr/>
            </p:nvSpPr>
            <p:spPr>
              <a:xfrm>
                <a:off x="293283" y="283769"/>
                <a:ext cx="1643466" cy="1643466"/>
              </a:xfrm>
              <a:prstGeom prst="ellipse">
                <a:avLst/>
              </a:prstGeom>
              <a:solidFill>
                <a:srgbClr val="4A95B0"/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9238" name="文本框 35"/>
            <p:cNvSpPr/>
            <p:nvPr/>
          </p:nvSpPr>
          <p:spPr>
            <a:xfrm>
              <a:off x="250892" y="75687"/>
              <a:ext cx="727074" cy="80021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3300" b="1" dirty="0">
                  <a:solidFill>
                    <a:schemeClr val="bg1"/>
                  </a:solidFill>
                  <a:sym typeface="Calibri" panose="020F0502020204030204" pitchFamily="34" charset="0"/>
                </a:rPr>
                <a:t>B</a:t>
              </a:r>
              <a:endParaRPr lang="zh-CN" altLang="en-US" sz="3300" b="1" dirty="0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225" name="组合 129"/>
          <p:cNvGrpSpPr/>
          <p:nvPr/>
        </p:nvGrpSpPr>
        <p:grpSpPr>
          <a:xfrm>
            <a:off x="4629048" y="4337451"/>
            <a:ext cx="740569" cy="740569"/>
            <a:chOff x="0" y="0"/>
            <a:chExt cx="987425" cy="987425"/>
          </a:xfrm>
        </p:grpSpPr>
        <p:grpSp>
          <p:nvGrpSpPr>
            <p:cNvPr id="9231" name="Group 20"/>
            <p:cNvGrpSpPr/>
            <p:nvPr/>
          </p:nvGrpSpPr>
          <p:grpSpPr>
            <a:xfrm>
              <a:off x="0" y="0"/>
              <a:ext cx="987425" cy="987425"/>
              <a:chOff x="0" y="0"/>
              <a:chExt cx="2230035" cy="2230035"/>
            </a:xfrm>
          </p:grpSpPr>
          <p:grpSp>
            <p:nvGrpSpPr>
              <p:cNvPr id="9233" name="Group 21"/>
              <p:cNvGrpSpPr/>
              <p:nvPr/>
            </p:nvGrpSpPr>
            <p:grpSpPr>
              <a:xfrm>
                <a:off x="0" y="0"/>
                <a:ext cx="2230035" cy="2230035"/>
                <a:chOff x="0" y="0"/>
                <a:chExt cx="2825086" cy="2825086"/>
              </a:xfrm>
            </p:grpSpPr>
            <p:sp>
              <p:nvSpPr>
                <p:cNvPr id="9235" name="椭圆 26"/>
                <p:cNvSpPr/>
                <p:nvPr/>
              </p:nvSpPr>
              <p:spPr>
                <a:xfrm>
                  <a:off x="0" y="0"/>
                  <a:ext cx="2825086" cy="28250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5A5A5">
                        <a:alpha val="100000"/>
                      </a:srgbClr>
                    </a:gs>
                    <a:gs pos="50000">
                      <a:srgbClr val="D8D8D8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path path="rect">
                    <a:fillToRect t="100000" r="100000"/>
                  </a:path>
                  <a:tileRect/>
                </a:gradFill>
                <a:ln w="9525">
                  <a:noFill/>
                </a:ln>
              </p:spPr>
              <p:txBody>
                <a:bodyPr anchor="ctr"/>
                <a:lstStyle/>
                <a:p>
                  <a:pPr lvl="0" algn="ctr" eaLnBrk="1" hangingPunct="1"/>
                  <a:endParaRPr lang="zh-CN" altLang="en-US" sz="1350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9236" name="椭圆 27"/>
                <p:cNvSpPr/>
                <p:nvPr/>
              </p:nvSpPr>
              <p:spPr>
                <a:xfrm>
                  <a:off x="27057" y="16089"/>
                  <a:ext cx="2770969" cy="27709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F7F7F">
                        <a:alpha val="100000"/>
                      </a:srgbClr>
                    </a:gs>
                    <a:gs pos="45000">
                      <a:srgbClr val="D8D8D8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path path="rect">
                    <a:fillToRect l="100000" b="100000"/>
                  </a:path>
                  <a:tileRect/>
                </a:gradFill>
                <a:ln w="9525">
                  <a:noFill/>
                </a:ln>
              </p:spPr>
              <p:txBody>
                <a:bodyPr anchor="ctr"/>
                <a:lstStyle/>
                <a:p>
                  <a:pPr lvl="0" algn="ctr" eaLnBrk="1" hangingPunct="1"/>
                  <a:endParaRPr lang="zh-CN" altLang="en-US" sz="1350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9234" name="椭圆 25"/>
              <p:cNvSpPr/>
              <p:nvPr/>
            </p:nvSpPr>
            <p:spPr>
              <a:xfrm>
                <a:off x="293283" y="283769"/>
                <a:ext cx="1643466" cy="1643466"/>
              </a:xfrm>
              <a:prstGeom prst="ellipse">
                <a:avLst/>
              </a:prstGeom>
              <a:solidFill>
                <a:srgbClr val="4A95B0"/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sz="135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9232" name="文本框 36"/>
            <p:cNvSpPr/>
            <p:nvPr/>
          </p:nvSpPr>
          <p:spPr>
            <a:xfrm>
              <a:off x="191279" y="57996"/>
              <a:ext cx="727074" cy="80021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3300" b="1" dirty="0">
                  <a:solidFill>
                    <a:schemeClr val="bg1"/>
                  </a:solidFill>
                  <a:sym typeface="Calibri" panose="020F0502020204030204" pitchFamily="34" charset="0"/>
                </a:rPr>
                <a:t>C</a:t>
              </a:r>
              <a:endParaRPr lang="zh-CN" altLang="en-US" sz="3300" b="1" dirty="0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9226" name="TextBox 35"/>
          <p:cNvSpPr txBox="1"/>
          <p:nvPr/>
        </p:nvSpPr>
        <p:spPr>
          <a:xfrm>
            <a:off x="1905509" y="3207626"/>
            <a:ext cx="1850366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玩家依次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抽取号码牌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不同的特殊技能或者惩罚措施。</a:t>
            </a:r>
          </a:p>
        </p:txBody>
      </p:sp>
      <p:sp>
        <p:nvSpPr>
          <p:cNvPr id="9228" name="TextBox 73"/>
          <p:cNvSpPr/>
          <p:nvPr/>
        </p:nvSpPr>
        <p:spPr>
          <a:xfrm>
            <a:off x="5407764" y="3220138"/>
            <a:ext cx="2520499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免酒牌、照相机牌、录音机牌等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9" name="Rectangle 42"/>
          <p:cNvSpPr/>
          <p:nvPr/>
        </p:nvSpPr>
        <p:spPr>
          <a:xfrm>
            <a:off x="5414859" y="4702973"/>
            <a:ext cx="2919413" cy="622697"/>
          </a:xfrm>
          <a:prstGeom prst="rect">
            <a:avLst/>
          </a:prstGeom>
          <a:noFill/>
          <a:ln w="9525">
            <a:noFill/>
            <a:miter/>
          </a:ln>
        </p:spPr>
        <p:txBody>
          <a:bodyPr tIns="0" bIns="0"/>
          <a:lstStyle/>
          <a:p>
            <a:pPr lvl="0" eaLnBrk="1" hangingPunct="1"/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0" name="TextBox 73"/>
          <p:cNvSpPr/>
          <p:nvPr/>
        </p:nvSpPr>
        <p:spPr>
          <a:xfrm>
            <a:off x="5414859" y="4378616"/>
            <a:ext cx="2513404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决斗牌、游戏牌、罚酒牌等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316223" y="2359093"/>
            <a:ext cx="2318147" cy="22455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5" name="Oval 20"/>
          <p:cNvSpPr/>
          <p:nvPr/>
        </p:nvSpPr>
        <p:spPr>
          <a:xfrm>
            <a:off x="638286" y="2657481"/>
            <a:ext cx="1639490" cy="1624013"/>
          </a:xfrm>
          <a:prstGeom prst="ellipse">
            <a:avLst/>
          </a:prstGeom>
          <a:solidFill>
            <a:srgbClr val="366E82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46" name="文本框 14"/>
          <p:cNvSpPr txBox="1"/>
          <p:nvPr/>
        </p:nvSpPr>
        <p:spPr>
          <a:xfrm>
            <a:off x="860354" y="2975187"/>
            <a:ext cx="1203008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</a:t>
            </a:r>
          </a:p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决斗牌 </a:t>
            </a:r>
          </a:p>
        </p:txBody>
      </p:sp>
      <p:pic>
        <p:nvPicPr>
          <p:cNvPr id="10249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2346119" y="2390783"/>
            <a:ext cx="2316956" cy="22455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50" name="Oval 20"/>
          <p:cNvSpPr/>
          <p:nvPr/>
        </p:nvSpPr>
        <p:spPr>
          <a:xfrm>
            <a:off x="2668540" y="2657481"/>
            <a:ext cx="1639491" cy="1624013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51" name="文本框 22"/>
          <p:cNvSpPr txBox="1"/>
          <p:nvPr/>
        </p:nvSpPr>
        <p:spPr>
          <a:xfrm>
            <a:off x="2949751" y="2929021"/>
            <a:ext cx="1356360" cy="8771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免酒牌</a:t>
            </a:r>
          </a:p>
        </p:txBody>
      </p:sp>
      <p:pic>
        <p:nvPicPr>
          <p:cNvPr id="10254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4424474" y="2460792"/>
            <a:ext cx="2318147" cy="22455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55" name="Oval 20"/>
          <p:cNvSpPr/>
          <p:nvPr/>
        </p:nvSpPr>
        <p:spPr>
          <a:xfrm>
            <a:off x="4759517" y="2752995"/>
            <a:ext cx="1639491" cy="1624013"/>
          </a:xfrm>
          <a:prstGeom prst="ellipse">
            <a:avLst/>
          </a:prstGeom>
          <a:solidFill>
            <a:srgbClr val="366E82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56" name="文本框 29"/>
          <p:cNvSpPr txBox="1"/>
          <p:nvPr/>
        </p:nvSpPr>
        <p:spPr>
          <a:xfrm>
            <a:off x="4857122" y="2975186"/>
            <a:ext cx="1541621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照相机牌</a:t>
            </a:r>
          </a:p>
        </p:txBody>
      </p:sp>
      <p:pic>
        <p:nvPicPr>
          <p:cNvPr id="10259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6499735" y="2495558"/>
            <a:ext cx="2318147" cy="22455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60" name="Oval 20"/>
          <p:cNvSpPr/>
          <p:nvPr/>
        </p:nvSpPr>
        <p:spPr>
          <a:xfrm>
            <a:off x="6839062" y="2771543"/>
            <a:ext cx="1639491" cy="1624013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61" name="文本框 36"/>
          <p:cNvSpPr txBox="1"/>
          <p:nvPr/>
        </p:nvSpPr>
        <p:spPr>
          <a:xfrm>
            <a:off x="6918946" y="2975186"/>
            <a:ext cx="1583531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录音机牌</a:t>
            </a:r>
          </a:p>
        </p:txBody>
      </p:sp>
      <p:sp>
        <p:nvSpPr>
          <p:cNvPr id="21" name="文本框 25"/>
          <p:cNvSpPr txBox="1"/>
          <p:nvPr/>
        </p:nvSpPr>
        <p:spPr>
          <a:xfrm>
            <a:off x="702422" y="769156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产品内容</a:t>
            </a:r>
          </a:p>
        </p:txBody>
      </p:sp>
      <p:grpSp>
        <p:nvGrpSpPr>
          <p:cNvPr id="22" name="组合 26"/>
          <p:cNvGrpSpPr/>
          <p:nvPr/>
        </p:nvGrpSpPr>
        <p:grpSpPr>
          <a:xfrm>
            <a:off x="346474" y="1190514"/>
            <a:ext cx="2614613" cy="232172"/>
            <a:chOff x="0" y="0"/>
            <a:chExt cx="3275216" cy="291392"/>
          </a:xfrm>
        </p:grpSpPr>
        <p:sp>
          <p:nvSpPr>
            <p:cNvPr id="23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4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27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290927" y="2469188"/>
            <a:ext cx="2318147" cy="22455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5" name="Oval 20"/>
          <p:cNvSpPr/>
          <p:nvPr/>
        </p:nvSpPr>
        <p:spPr>
          <a:xfrm>
            <a:off x="630493" y="2735409"/>
            <a:ext cx="1639490" cy="1624013"/>
          </a:xfrm>
          <a:prstGeom prst="ellipse">
            <a:avLst/>
          </a:prstGeom>
          <a:solidFill>
            <a:srgbClr val="366E82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46" name="文本框 14"/>
          <p:cNvSpPr txBox="1"/>
          <p:nvPr/>
        </p:nvSpPr>
        <p:spPr>
          <a:xfrm>
            <a:off x="695024" y="3016960"/>
            <a:ext cx="1565434" cy="8771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5</a:t>
            </a:r>
          </a:p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摸鼻子牌 </a:t>
            </a:r>
          </a:p>
        </p:txBody>
      </p:sp>
      <p:pic>
        <p:nvPicPr>
          <p:cNvPr id="10249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2338326" y="2468711"/>
            <a:ext cx="2316956" cy="22455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50" name="Oval 20"/>
          <p:cNvSpPr/>
          <p:nvPr/>
        </p:nvSpPr>
        <p:spPr>
          <a:xfrm>
            <a:off x="2677177" y="2735409"/>
            <a:ext cx="1639491" cy="1624013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51" name="文本框 22"/>
          <p:cNvSpPr txBox="1"/>
          <p:nvPr/>
        </p:nvSpPr>
        <p:spPr>
          <a:xfrm>
            <a:off x="2755044" y="3063126"/>
            <a:ext cx="1561624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6</a:t>
            </a:r>
          </a:p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玩游戏牌</a:t>
            </a:r>
          </a:p>
        </p:txBody>
      </p:sp>
      <p:pic>
        <p:nvPicPr>
          <p:cNvPr id="10254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4416681" y="2538720"/>
            <a:ext cx="2318147" cy="22455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55" name="Oval 20"/>
          <p:cNvSpPr/>
          <p:nvPr/>
        </p:nvSpPr>
        <p:spPr>
          <a:xfrm>
            <a:off x="4726005" y="2811609"/>
            <a:ext cx="1639491" cy="1624013"/>
          </a:xfrm>
          <a:prstGeom prst="ellipse">
            <a:avLst/>
          </a:prstGeom>
          <a:solidFill>
            <a:srgbClr val="366E82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56" name="文本框 29"/>
          <p:cNvSpPr txBox="1"/>
          <p:nvPr/>
        </p:nvSpPr>
        <p:spPr>
          <a:xfrm>
            <a:off x="4804943" y="3016960"/>
            <a:ext cx="1541621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神经病牌</a:t>
            </a:r>
          </a:p>
        </p:txBody>
      </p:sp>
      <p:pic>
        <p:nvPicPr>
          <p:cNvPr id="10259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6491942" y="2573486"/>
            <a:ext cx="2318147" cy="22455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60" name="Oval 20"/>
          <p:cNvSpPr/>
          <p:nvPr/>
        </p:nvSpPr>
        <p:spPr>
          <a:xfrm>
            <a:off x="6831030" y="2884476"/>
            <a:ext cx="1639491" cy="1624013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61" name="文本框 36"/>
          <p:cNvSpPr txBox="1"/>
          <p:nvPr/>
        </p:nvSpPr>
        <p:spPr>
          <a:xfrm>
            <a:off x="6965451" y="3063125"/>
            <a:ext cx="1370648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如厕牌</a:t>
            </a:r>
          </a:p>
        </p:txBody>
      </p:sp>
      <p:sp>
        <p:nvSpPr>
          <p:cNvPr id="21" name="文本框 25"/>
          <p:cNvSpPr txBox="1"/>
          <p:nvPr/>
        </p:nvSpPr>
        <p:spPr>
          <a:xfrm>
            <a:off x="702422" y="769156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产品内容</a:t>
            </a:r>
          </a:p>
        </p:txBody>
      </p:sp>
      <p:grpSp>
        <p:nvGrpSpPr>
          <p:cNvPr id="22" name="组合 26"/>
          <p:cNvGrpSpPr/>
          <p:nvPr/>
        </p:nvGrpSpPr>
        <p:grpSpPr>
          <a:xfrm>
            <a:off x="346474" y="1190514"/>
            <a:ext cx="2614613" cy="232172"/>
            <a:chOff x="0" y="0"/>
            <a:chExt cx="3275216" cy="291392"/>
          </a:xfrm>
        </p:grpSpPr>
        <p:sp>
          <p:nvSpPr>
            <p:cNvPr id="23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4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27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764583" y="1902585"/>
            <a:ext cx="1817039" cy="176011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5" name="Oval 20"/>
          <p:cNvSpPr/>
          <p:nvPr/>
        </p:nvSpPr>
        <p:spPr>
          <a:xfrm>
            <a:off x="1024318" y="2128024"/>
            <a:ext cx="1261550" cy="1246940"/>
          </a:xfrm>
          <a:prstGeom prst="ellipse">
            <a:avLst/>
          </a:prstGeom>
          <a:solidFill>
            <a:srgbClr val="366E82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46" name="文本框 14"/>
          <p:cNvSpPr txBox="1"/>
          <p:nvPr/>
        </p:nvSpPr>
        <p:spPr>
          <a:xfrm>
            <a:off x="1181353" y="2314135"/>
            <a:ext cx="110584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9</a:t>
            </a:r>
          </a:p>
          <a:p>
            <a:pPr lvl="0" eaLnBrk="1" hangingPunct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陪酒牌 </a:t>
            </a:r>
          </a:p>
        </p:txBody>
      </p:sp>
      <p:pic>
        <p:nvPicPr>
          <p:cNvPr id="10249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2649965" y="1913338"/>
            <a:ext cx="1830223" cy="177379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50" name="Oval 20"/>
          <p:cNvSpPr/>
          <p:nvPr/>
        </p:nvSpPr>
        <p:spPr>
          <a:xfrm>
            <a:off x="2907837" y="2139223"/>
            <a:ext cx="1268942" cy="1263960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10251" name="文本框 22"/>
          <p:cNvSpPr txBox="1"/>
          <p:nvPr/>
        </p:nvSpPr>
        <p:spPr>
          <a:xfrm>
            <a:off x="3055414" y="2360301"/>
            <a:ext cx="1228725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10</a:t>
            </a:r>
          </a:p>
          <a:p>
            <a:pPr lvl="0" eaLnBrk="1" hangingPunct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跳过牌</a:t>
            </a:r>
          </a:p>
        </p:txBody>
      </p:sp>
      <p:pic>
        <p:nvPicPr>
          <p:cNvPr id="34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4548530" y="1996551"/>
            <a:ext cx="1817039" cy="176011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Oval 20"/>
          <p:cNvSpPr/>
          <p:nvPr/>
        </p:nvSpPr>
        <p:spPr>
          <a:xfrm>
            <a:off x="4808265" y="2221990"/>
            <a:ext cx="1261550" cy="1246940"/>
          </a:xfrm>
          <a:prstGeom prst="ellipse">
            <a:avLst/>
          </a:prstGeom>
          <a:solidFill>
            <a:srgbClr val="366E82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36" name="文本框 14"/>
          <p:cNvSpPr txBox="1"/>
          <p:nvPr/>
        </p:nvSpPr>
        <p:spPr>
          <a:xfrm>
            <a:off x="4831487" y="2314134"/>
            <a:ext cx="1215104" cy="8156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J</a:t>
            </a:r>
          </a:p>
          <a:p>
            <a:pPr lvl="0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上家罚酒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6433911" y="1996550"/>
            <a:ext cx="1830223" cy="177379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8" name="Oval 20"/>
          <p:cNvSpPr/>
          <p:nvPr/>
        </p:nvSpPr>
        <p:spPr>
          <a:xfrm>
            <a:off x="6691783" y="2222435"/>
            <a:ext cx="1268942" cy="1263960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39" name="文本框 22"/>
          <p:cNvSpPr txBox="1"/>
          <p:nvPr/>
        </p:nvSpPr>
        <p:spPr>
          <a:xfrm>
            <a:off x="6732000" y="2397551"/>
            <a:ext cx="12287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Q</a:t>
            </a:r>
          </a:p>
          <a:p>
            <a:pPr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下家罚酒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1673103" y="3648291"/>
            <a:ext cx="1817039" cy="176011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1" name="Oval 20"/>
          <p:cNvSpPr/>
          <p:nvPr/>
        </p:nvSpPr>
        <p:spPr>
          <a:xfrm>
            <a:off x="1932838" y="3873730"/>
            <a:ext cx="1261550" cy="1246940"/>
          </a:xfrm>
          <a:prstGeom prst="ellipse">
            <a:avLst/>
          </a:prstGeom>
          <a:solidFill>
            <a:srgbClr val="366E82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42" name="文本框 14"/>
          <p:cNvSpPr txBox="1"/>
          <p:nvPr/>
        </p:nvSpPr>
        <p:spPr>
          <a:xfrm>
            <a:off x="2010689" y="4037968"/>
            <a:ext cx="110584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  <a:p>
            <a:pPr lvl="0" algn="ctr" eaLnBrk="1" hangingPunct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罚</a:t>
            </a:r>
            <a:r>
              <a:rPr lang="zh-CN" altLang="en-US" sz="2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 </a:t>
            </a:r>
          </a:p>
        </p:txBody>
      </p:sp>
      <p:pic>
        <p:nvPicPr>
          <p:cNvPr id="43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3640424" y="3628630"/>
            <a:ext cx="1830223" cy="177379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4" name="Oval 20"/>
          <p:cNvSpPr/>
          <p:nvPr/>
        </p:nvSpPr>
        <p:spPr>
          <a:xfrm>
            <a:off x="3898297" y="3854515"/>
            <a:ext cx="1268942" cy="1263960"/>
          </a:xfrm>
          <a:prstGeom prst="ellipse">
            <a:avLst/>
          </a:prstGeom>
          <a:solidFill>
            <a:srgbClr val="4A95B0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45" name="文本框 22"/>
          <p:cNvSpPr txBox="1"/>
          <p:nvPr/>
        </p:nvSpPr>
        <p:spPr>
          <a:xfrm>
            <a:off x="4016368" y="4022440"/>
            <a:ext cx="1228725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罚酒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</a:t>
            </a:r>
          </a:p>
        </p:txBody>
      </p:sp>
      <p:pic>
        <p:nvPicPr>
          <p:cNvPr id="49" name="Picture 19" descr="content4 [转换]"/>
          <p:cNvPicPr>
            <a:picLocks noChangeAspect="1"/>
          </p:cNvPicPr>
          <p:nvPr/>
        </p:nvPicPr>
        <p:blipFill>
          <a:blip r:embed="rId4"/>
          <a:srcRect l="6018" t="7909" r="4695" b="5577"/>
          <a:stretch>
            <a:fillRect/>
          </a:stretch>
        </p:blipFill>
        <p:spPr>
          <a:xfrm>
            <a:off x="5610577" y="3661128"/>
            <a:ext cx="1817039" cy="176011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0" name="Oval 20"/>
          <p:cNvSpPr/>
          <p:nvPr/>
        </p:nvSpPr>
        <p:spPr>
          <a:xfrm>
            <a:off x="5870312" y="3886567"/>
            <a:ext cx="1261550" cy="1246940"/>
          </a:xfrm>
          <a:prstGeom prst="ellipse">
            <a:avLst/>
          </a:prstGeom>
          <a:solidFill>
            <a:srgbClr val="366E82"/>
          </a:solidFill>
          <a:ln w="9525">
            <a:noFill/>
          </a:ln>
        </p:spPr>
        <p:txBody>
          <a:bodyPr anchor="ctr"/>
          <a:lstStyle/>
          <a:p>
            <a:pPr lvl="0" eaLnBrk="1" hangingPunct="1"/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51" name="文本框 14"/>
          <p:cNvSpPr txBox="1"/>
          <p:nvPr/>
        </p:nvSpPr>
        <p:spPr>
          <a:xfrm>
            <a:off x="5948166" y="4086433"/>
            <a:ext cx="110584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罚酒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 </a:t>
            </a:r>
          </a:p>
        </p:txBody>
      </p:sp>
      <p:sp>
        <p:nvSpPr>
          <p:cNvPr id="30" name="文本框 25"/>
          <p:cNvSpPr txBox="1"/>
          <p:nvPr/>
        </p:nvSpPr>
        <p:spPr>
          <a:xfrm>
            <a:off x="702422" y="769156"/>
            <a:ext cx="229671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产品内容</a:t>
            </a:r>
          </a:p>
        </p:txBody>
      </p:sp>
      <p:grpSp>
        <p:nvGrpSpPr>
          <p:cNvPr id="31" name="组合 26"/>
          <p:cNvGrpSpPr/>
          <p:nvPr/>
        </p:nvGrpSpPr>
        <p:grpSpPr>
          <a:xfrm>
            <a:off x="346474" y="1190514"/>
            <a:ext cx="2614613" cy="232172"/>
            <a:chOff x="0" y="0"/>
            <a:chExt cx="3275216" cy="291392"/>
          </a:xfrm>
        </p:grpSpPr>
        <p:sp>
          <p:nvSpPr>
            <p:cNvPr id="32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3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2192"/>
                </a:cxn>
                <a:cxn ang="0">
                  <a:pos x="73466" y="0"/>
                </a:cxn>
                <a:cxn ang="0">
                  <a:pos x="146930" y="0"/>
                </a:cxn>
                <a:cxn ang="0">
                  <a:pos x="146930" y="72192"/>
                </a:cxn>
                <a:cxn ang="0">
                  <a:pos x="73464" y="144383"/>
                </a:cxn>
                <a:cxn ang="0">
                  <a:pos x="-1" y="72192"/>
                </a:cxn>
                <a:cxn ang="0">
                  <a:pos x="0" y="72192"/>
                </a:cxn>
              </a:cxnLst>
              <a:rect l="0" t="0" r="0" b="0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7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cxnSp>
          <p:nvCxnSpPr>
            <p:cNvPr id="48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277</Words>
  <Application>Microsoft Office PowerPoint</Application>
  <PresentationFormat>全屏显示(4:3)</PresentationFormat>
  <Paragraphs>117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Batang</vt:lpstr>
      <vt:lpstr>DFMincho-UB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April</dc:creator>
  <cp:lastModifiedBy>Windows 用户</cp:lastModifiedBy>
  <cp:revision>92</cp:revision>
  <dcterms:created xsi:type="dcterms:W3CDTF">2015-06-06T02:58:00Z</dcterms:created>
  <dcterms:modified xsi:type="dcterms:W3CDTF">2017-01-04T08:02:04Z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