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2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4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23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41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408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82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0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401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79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6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96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70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5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07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7F6F1-6B00-4783-8D4D-89C642407FEC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754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2556" y="798094"/>
            <a:ext cx="10066498" cy="3329581"/>
          </a:xfrm>
        </p:spPr>
        <p:txBody>
          <a:bodyPr/>
          <a:lstStyle/>
          <a:p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Grupo 8</a:t>
            </a:r>
            <a:b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Práctica 3 - IDI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7546" y="5431939"/>
            <a:ext cx="11293718" cy="861420"/>
          </a:xfrm>
        </p:spPr>
        <p:txBody>
          <a:bodyPr/>
          <a:lstStyle/>
          <a:p>
            <a:r>
              <a:rPr lang="es-ES" dirty="0" smtClean="0"/>
              <a:t>Eudald Garrofé			bernat casañas		</a:t>
            </a:r>
          </a:p>
          <a:p>
            <a:r>
              <a:rPr lang="es-ES" dirty="0" smtClean="0"/>
              <a:t>Miquel suau				Jordi pardo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95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PlayTesting : </a:t>
            </a:r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</a:t>
            </a:r>
            <a:r>
              <a:rPr lang="es-E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Presidente Simulador Lite</a:t>
            </a:r>
            <a:endParaRPr lang="es-ES" sz="32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8" y="308338"/>
            <a:ext cx="956958" cy="942746"/>
          </a:xfrm>
        </p:spPr>
      </p:pic>
    </p:spTree>
    <p:extLst>
      <p:ext uri="{BB962C8B-B14F-4D97-AF65-F5344CB8AC3E}">
        <p14:creationId xmlns:p14="http://schemas.microsoft.com/office/powerpoint/2010/main" val="213149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8" y="308338"/>
            <a:ext cx="956958" cy="9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1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706" y="452718"/>
            <a:ext cx="11053010" cy="1400530"/>
          </a:xfrm>
        </p:spPr>
        <p:txBody>
          <a:bodyPr/>
          <a:lstStyle/>
          <a:p>
            <a:r>
              <a:rPr lang="es-E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Eval. Heurística: 	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Real Gorilla Simulator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643" y="452718"/>
            <a:ext cx="899820" cy="9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643" y="452718"/>
            <a:ext cx="899820" cy="9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8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Recorrido Cognitivo: 		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Lines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095" y="452718"/>
            <a:ext cx="954505" cy="9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7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095" y="452718"/>
            <a:ext cx="954505" cy="9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93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13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Grupo 8 Práctica 3 - IDI</vt:lpstr>
      <vt:lpstr>PlayTesting :  Presidente Simulador Lite</vt:lpstr>
      <vt:lpstr>Presentación de PowerPoint</vt:lpstr>
      <vt:lpstr>Eval. Heurística:  Real Gorilla Simulator</vt:lpstr>
      <vt:lpstr>Presentación de PowerPoint</vt:lpstr>
      <vt:lpstr>Recorrido Cognitivo:   Lines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Práctica 3 - IDI</dc:title>
  <dc:creator>Eudald Garrofé Flix</dc:creator>
  <cp:lastModifiedBy>Eudald Garrofé Flix</cp:lastModifiedBy>
  <cp:revision>3</cp:revision>
  <dcterms:created xsi:type="dcterms:W3CDTF">2019-12-12T15:06:56Z</dcterms:created>
  <dcterms:modified xsi:type="dcterms:W3CDTF">2019-12-12T15:27:32Z</dcterms:modified>
</cp:coreProperties>
</file>