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089C0-D148-4ABB-A076-87E2F8F66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BF2EF-3A43-4F73-B69E-4C6D5BF1E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8B9BF4-6475-41D0-BF25-9DECDFEF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AC52-A17A-4D83-A28D-5FD3A52B6227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982620-5F44-46E1-9368-E8FE8072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FD95BB-965C-4618-B637-11351C80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BF4-55AF-4EA4-84AD-AA852F22A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86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1337F-26E1-43FD-B7AE-DABC0125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283162-894A-4659-8C9E-7AB22ABA2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549529-B5D7-47AB-A044-0AC37D35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AC52-A17A-4D83-A28D-5FD3A52B6227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1EBDA3-EE08-491D-8429-6C4478A8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542B68-A07C-4DC8-AAC1-4451627B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BF4-55AF-4EA4-84AD-AA852F22A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5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DBB336-59BF-4A44-8739-5A7B32D47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8D37A9-A5AA-4871-A17E-790079428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D6B297-1F7D-46E9-AA9C-5102B588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AC52-A17A-4D83-A28D-5FD3A52B6227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9A306-28AC-415E-B5AD-02C3249F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DE7A21-EA29-4070-8726-E765236A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BF4-55AF-4EA4-84AD-AA852F22A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50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96C4C-6B19-4AC8-82B3-1395843F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16CEA-EE27-45FC-A244-D0FA79C0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29505A-EBB8-4651-B4DC-3D18652D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AC52-A17A-4D83-A28D-5FD3A52B6227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E84041-488F-4C45-9A32-0E04C026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176D49-E4D8-43CF-86D9-32A08C8E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BF4-55AF-4EA4-84AD-AA852F22A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20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63E1E-3E21-4DE6-8E9A-A48897FB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9A2948-AB14-42F5-9713-68AEFDB3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FAD8F3-448E-47EC-A04F-FCC0B741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AC52-A17A-4D83-A28D-5FD3A52B6227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258217-21AC-4820-BABB-3413AF0C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BC8331-D6A0-4570-ACA0-E1180510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BF4-55AF-4EA4-84AD-AA852F22A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63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236AF-D6A7-43BB-BBB4-F0884041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EDC76D-8367-49A9-9C05-186B96BD1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BF3C8B-03AE-4E03-8EF9-E1221C419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15E9D9-2666-44B8-BEED-ACBF8AC4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AC52-A17A-4D83-A28D-5FD3A52B6227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77E6F4-A3A5-4A7E-99B0-8C29BC0E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6A792A-33E7-4161-94DE-0F8C6DA7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BF4-55AF-4EA4-84AD-AA852F22A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89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6C6E6-708F-42FF-9FD8-21316DC0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B31A87-95C0-4D45-92E7-422ECC706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88375D-A86A-4B06-9382-E45870C73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7FB943-B1B8-4225-A195-774808D8D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FF362D-C5E3-4A82-8667-C2681AA98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0743D7-FC29-4381-BC48-3FE1906F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AC52-A17A-4D83-A28D-5FD3A52B6227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5E8EA3-F6C2-4B70-8B40-171EF6E5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31D011-D712-4197-9C4F-3FF07700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BF4-55AF-4EA4-84AD-AA852F22A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58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7E1784-E8D7-43C2-AE5B-E182B064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EFC8B8-111B-4FAC-82DB-E223DCFF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AC52-A17A-4D83-A28D-5FD3A52B6227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57AF85-5AFD-410A-8183-239E2C56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E34358-2622-4CB5-B241-EBC28FFB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BF4-55AF-4EA4-84AD-AA852F22A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18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17F464-DAD2-4235-AE33-93B952A7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AC52-A17A-4D83-A28D-5FD3A52B6227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65D3C5-E8AB-4EBD-B693-A2796C21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752642-E395-4005-B94F-76DB2ADA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BF4-55AF-4EA4-84AD-AA852F22A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02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72774-FA2D-4546-9E13-0D01879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CF469D-C21A-49A0-8692-EC36252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DCF99E-2869-4022-A581-532BD9F0A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FFD024-AE3A-4782-97AE-277DB435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AC52-A17A-4D83-A28D-5FD3A52B6227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C539DB-44AF-476A-A689-1FFB6B2B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B54943-6E52-4F1E-AB85-CCE56701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BF4-55AF-4EA4-84AD-AA852F22A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03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A3240-533D-4EBD-9C29-6CB8185C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741FCC-C2B5-4150-9A7C-C04E456CE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8D6BF6-B9F4-49F8-9F75-F64B4BA70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5AEBEA-0EE6-4DBC-8696-922645A9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AC52-A17A-4D83-A28D-5FD3A52B6227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F0E77A-AF19-44E4-926C-EAD94E1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F44024-0160-4717-8947-33AB91BC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BF4-55AF-4EA4-84AD-AA852F22A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7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435D71-B4F4-41F4-AFF9-7E190C9E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1486BF-4316-4DF3-9147-96A3B26C2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EDD247-7BF8-40BB-B02D-F4103D959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5AC52-A17A-4D83-A28D-5FD3A52B6227}" type="datetimeFigureOut">
              <a:rPr lang="fr-FR" smtClean="0"/>
              <a:t>18/04/2021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D161B-5816-491C-A1A9-045FB774C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2220D-6901-48BC-9AE4-08E82ADBE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2BF4-55AF-4EA4-84AD-AA852F22A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38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écran, capture d’écran, ordinateur&#10;&#10;Description générée automatiquement">
            <a:extLst>
              <a:ext uri="{FF2B5EF4-FFF2-40B4-BE49-F238E27FC236}">
                <a16:creationId xmlns:a16="http://schemas.microsoft.com/office/drawing/2014/main" id="{873B52E4-408F-4100-9928-8E02D68C1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338" y="0"/>
            <a:ext cx="8365324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D86FBC3-B23E-4D10-869C-9D4772DA3482}"/>
              </a:ext>
            </a:extLst>
          </p:cNvPr>
          <p:cNvSpPr txBox="1"/>
          <p:nvPr/>
        </p:nvSpPr>
        <p:spPr>
          <a:xfrm>
            <a:off x="188233" y="150829"/>
            <a:ext cx="345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Schéma global:</a:t>
            </a:r>
          </a:p>
        </p:txBody>
      </p:sp>
    </p:spTree>
    <p:extLst>
      <p:ext uri="{BB962C8B-B14F-4D97-AF65-F5344CB8AC3E}">
        <p14:creationId xmlns:p14="http://schemas.microsoft.com/office/powerpoint/2010/main" val="47552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AAEEE35-C117-41FF-80CF-2EB3B7E0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2292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35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201616C-C382-4876-8CD9-211A4B032170}"/>
              </a:ext>
            </a:extLst>
          </p:cNvPr>
          <p:cNvSpPr txBox="1"/>
          <p:nvPr/>
        </p:nvSpPr>
        <p:spPr>
          <a:xfrm>
            <a:off x="876693" y="367645"/>
            <a:ext cx="811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/>
              <a:t>Fonctionnalités réalisées durant le projet: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F73110-EFF0-44A1-A267-56B39EBDF4E0}"/>
              </a:ext>
            </a:extLst>
          </p:cNvPr>
          <p:cNvSpPr txBox="1"/>
          <p:nvPr/>
        </p:nvSpPr>
        <p:spPr>
          <a:xfrm>
            <a:off x="659876" y="1272619"/>
            <a:ext cx="811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Base: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55352-B79D-4EB8-A230-B4A5393D957D}"/>
              </a:ext>
            </a:extLst>
          </p:cNvPr>
          <p:cNvSpPr txBox="1"/>
          <p:nvPr/>
        </p:nvSpPr>
        <p:spPr>
          <a:xfrm>
            <a:off x="1216057" y="1795839"/>
            <a:ext cx="6702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fr-FR" dirty="0"/>
              <a:t>Symptôme -&gt; Maladie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fr-FR" dirty="0"/>
              <a:t>Symptôme -&gt; Médicament causant ce symptôme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fr-FR" dirty="0"/>
              <a:t>Symptôme -&gt; Médicament soignant ce symptôme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fr-FR" dirty="0"/>
              <a:t>Symptôme -&gt; Médicament soignant la maladie associée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C89DC4-D25D-4A0E-B2C1-B6879B198E18}"/>
              </a:ext>
            </a:extLst>
          </p:cNvPr>
          <p:cNvSpPr txBox="1"/>
          <p:nvPr/>
        </p:nvSpPr>
        <p:spPr>
          <a:xfrm>
            <a:off x="659876" y="2996168"/>
            <a:ext cx="811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Fonctionnalités supplémentaires: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A35821-6224-4AD2-952F-C5218E83D4D5}"/>
              </a:ext>
            </a:extLst>
          </p:cNvPr>
          <p:cNvSpPr txBox="1"/>
          <p:nvPr/>
        </p:nvSpPr>
        <p:spPr>
          <a:xfrm>
            <a:off x="1216057" y="3519388"/>
            <a:ext cx="6702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fr-FR" dirty="0"/>
              <a:t>Interface graphique et visualisation des données cohérente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fr-FR" dirty="0"/>
              <a:t>Quantification de la qualité des mapping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fr-FR" dirty="0"/>
              <a:t>Requêtes OU et </a:t>
            </a:r>
            <a:r>
              <a:rPr lang="fr-FR" dirty="0" err="1"/>
              <a:t>ET</a:t>
            </a:r>
            <a:endParaRPr lang="fr-FR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fr-FR" dirty="0"/>
              <a:t>Utilisation des synonymes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fr-FR" dirty="0"/>
              <a:t>Utilisation de joker dans la requête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fr-FR" dirty="0"/>
              <a:t>Tri des résultats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fr-FR" dirty="0"/>
              <a:t>Provenance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3991159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68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Timothee Wright</dc:creator>
  <cp:lastModifiedBy>Timothee Wright</cp:lastModifiedBy>
  <cp:revision>3</cp:revision>
  <dcterms:created xsi:type="dcterms:W3CDTF">2021-04-18T21:21:38Z</dcterms:created>
  <dcterms:modified xsi:type="dcterms:W3CDTF">2021-04-18T21:36:13Z</dcterms:modified>
</cp:coreProperties>
</file>