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F71D2-4EFA-4DA4-9159-D7FA83A02C20}" v="6" dt="2019-04-14T11:00:18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3EB3054-B75A-4BD7-8B3E-8DC0F614FAF3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27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1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3EB3054-B75A-4BD7-8B3E-8DC0F614FAF3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36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84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3EB3054-B75A-4BD7-8B3E-8DC0F614FAF3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3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3EB3054-B75A-4BD7-8B3E-8DC0F614FAF3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3EB3054-B75A-4BD7-8B3E-8DC0F614FAF3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11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5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3EB3054-B75A-4BD7-8B3E-8DC0F614FAF3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62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46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3EB3054-B75A-4BD7-8B3E-8DC0F614FAF3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00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83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Jupyter</a:t>
            </a:r>
            <a:endParaRPr lang="de-DE" dirty="0" err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de-DE" dirty="0">
                <a:cs typeface="Calibri" panose="020F0502020204030204"/>
              </a:rPr>
              <a:t>1. Einleitung</a:t>
            </a:r>
          </a:p>
          <a:p>
            <a:pPr algn="l"/>
            <a:r>
              <a:rPr lang="de-DE" dirty="0">
                <a:cs typeface="Calibri" panose="020F0502020204030204"/>
              </a:rPr>
              <a:t>2. Installieren von </a:t>
            </a:r>
            <a:r>
              <a:rPr lang="de-DE" dirty="0" err="1">
                <a:cs typeface="Calibri" panose="020F0502020204030204"/>
              </a:rPr>
              <a:t>Jupyter</a:t>
            </a:r>
            <a:endParaRPr lang="de-DE">
              <a:cs typeface="Calibri" panose="020F0502020204030204"/>
            </a:endParaRPr>
          </a:p>
          <a:p>
            <a:pPr algn="l"/>
            <a:r>
              <a:rPr lang="de-DE" dirty="0">
                <a:cs typeface="Calibri" panose="020F0502020204030204"/>
              </a:rPr>
              <a:t>3. Wichtige Command Line Befehle</a:t>
            </a:r>
          </a:p>
          <a:p>
            <a:pPr algn="l"/>
            <a:r>
              <a:rPr lang="de-DE" dirty="0">
                <a:cs typeface="Calibri" panose="020F0502020204030204"/>
              </a:rPr>
              <a:t>4. Titanic Demo</a:t>
            </a:r>
          </a:p>
          <a:p>
            <a:pPr marL="457200" indent="-457200" algn="l">
              <a:buAutoNum type="arabicPeriod"/>
            </a:pPr>
            <a:endParaRPr lang="de-DE" dirty="0">
              <a:cs typeface="Calibri" panose="020F0502020204030204"/>
            </a:endParaRPr>
          </a:p>
          <a:p>
            <a:pPr marL="457200" indent="-457200" algn="l">
              <a:buAutoNum type="arabicPeriod"/>
            </a:pPr>
            <a:endParaRPr lang="de-DE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1041C-654C-4594-94E4-C5B915E7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cs typeface="Calibri Light"/>
              </a:rPr>
              <a:t>1. 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E8B16-6EDE-46FA-956E-88E6C1BC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Open Source Webanwendung</a:t>
            </a:r>
          </a:p>
          <a:p>
            <a:r>
              <a:rPr lang="de-DE" dirty="0"/>
              <a:t>Erstellung und Verteilung von Dokumenten</a:t>
            </a:r>
            <a:endParaRPr lang="de-DE" dirty="0">
              <a:cs typeface="Calibri"/>
            </a:endParaRPr>
          </a:p>
          <a:p>
            <a:r>
              <a:rPr lang="de-DE" dirty="0"/>
              <a:t>Erstellung von Visualisierungen und schreiben Texten</a:t>
            </a:r>
            <a:endParaRPr lang="de-DE" dirty="0">
              <a:cs typeface="Calibri"/>
            </a:endParaRPr>
          </a:p>
          <a:p>
            <a:r>
              <a:rPr lang="de-DE" dirty="0"/>
              <a:t>Computercode und Rich Text Elemente</a:t>
            </a:r>
            <a:endParaRPr lang="de-DE" dirty="0">
              <a:cs typeface="Calibri"/>
            </a:endParaRPr>
          </a:p>
          <a:p>
            <a:r>
              <a:rPr lang="de-DE" dirty="0"/>
              <a:t>Datenbereinigung und Datenverarbeitung</a:t>
            </a:r>
            <a:endParaRPr lang="de-DE" dirty="0">
              <a:cs typeface="Calibri"/>
            </a:endParaRPr>
          </a:p>
          <a:p>
            <a:r>
              <a:rPr lang="de-DE" dirty="0"/>
              <a:t>Erzeugen von Modellen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221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103A3-D20D-417D-8693-05ADE34A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cs typeface="Calibri Light"/>
              </a:rPr>
              <a:t>2. Installieren von </a:t>
            </a:r>
            <a:r>
              <a:rPr lang="de-DE" dirty="0" err="1">
                <a:cs typeface="Calibri Light"/>
              </a:rPr>
              <a:t>Jupyter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2302B-F41D-4265-A1C6-F01D7195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cs typeface="Calibri"/>
              </a:rPr>
              <a:t>Mithilfe von </a:t>
            </a:r>
            <a:r>
              <a:rPr lang="de-DE" dirty="0" err="1">
                <a:cs typeface="Calibri"/>
              </a:rPr>
              <a:t>Anaconda</a:t>
            </a:r>
            <a:r>
              <a:rPr lang="de-DE" dirty="0">
                <a:cs typeface="Calibri"/>
              </a:rPr>
              <a:t>:</a:t>
            </a:r>
          </a:p>
          <a:p>
            <a:r>
              <a:rPr lang="de-DE" dirty="0" err="1">
                <a:cs typeface="Calibri"/>
              </a:rPr>
              <a:t>Anaconda</a:t>
            </a:r>
            <a:r>
              <a:rPr lang="de-DE" dirty="0">
                <a:cs typeface="Calibri"/>
              </a:rPr>
              <a:t> downloaden und Ausführen</a:t>
            </a:r>
          </a:p>
          <a:p>
            <a:r>
              <a:rPr lang="de-DE" dirty="0" err="1">
                <a:cs typeface="Calibri"/>
              </a:rPr>
              <a:t>Anaconda</a:t>
            </a:r>
            <a:r>
              <a:rPr lang="de-DE" dirty="0">
                <a:cs typeface="Calibri"/>
              </a:rPr>
              <a:t> beinhaltet Python und </a:t>
            </a:r>
            <a:r>
              <a:rPr lang="de-DE" dirty="0" err="1">
                <a:cs typeface="Calibri"/>
              </a:rPr>
              <a:t>Jupyter</a:t>
            </a:r>
          </a:p>
          <a:p>
            <a:r>
              <a:rPr lang="de-DE" dirty="0">
                <a:cs typeface="Calibri"/>
              </a:rPr>
              <a:t>Viele Erweiterungen wie </a:t>
            </a:r>
            <a:r>
              <a:rPr lang="de-DE" dirty="0" err="1">
                <a:cs typeface="Calibri"/>
              </a:rPr>
              <a:t>Sklearn</a:t>
            </a:r>
            <a:r>
              <a:rPr lang="de-DE" dirty="0">
                <a:cs typeface="Calibri"/>
              </a:rPr>
              <a:t> zum </a:t>
            </a:r>
            <a:r>
              <a:rPr lang="de-DE" dirty="0" err="1">
                <a:cs typeface="Calibri"/>
              </a:rPr>
              <a:t>erstellen</a:t>
            </a:r>
            <a:r>
              <a:rPr lang="de-DE" dirty="0">
                <a:cs typeface="Calibri"/>
              </a:rPr>
              <a:t> von KI Modellen bereits enthalten</a:t>
            </a:r>
          </a:p>
        </p:txBody>
      </p:sp>
    </p:spTree>
    <p:extLst>
      <p:ext uri="{BB962C8B-B14F-4D97-AF65-F5344CB8AC3E}">
        <p14:creationId xmlns:p14="http://schemas.microsoft.com/office/powerpoint/2010/main" val="50890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D0F88-F28F-4058-BE94-6F57F915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cs typeface="Calibri Light"/>
              </a:rPr>
              <a:t>2. Installieren von </a:t>
            </a:r>
            <a:r>
              <a:rPr lang="de-DE" dirty="0" err="1">
                <a:cs typeface="Calibri Light"/>
              </a:rPr>
              <a:t>Jupyter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320C90-4433-4E30-8F47-B19A5C0D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dirty="0">
                <a:cs typeface="Calibri"/>
              </a:rPr>
              <a:t>Mithilfe von </a:t>
            </a:r>
            <a:r>
              <a:rPr lang="de-DE" dirty="0" err="1">
                <a:cs typeface="Calibri"/>
              </a:rPr>
              <a:t>pip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Python’s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package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manager</a:t>
            </a:r>
            <a:r>
              <a:rPr lang="de-DE" dirty="0">
                <a:cs typeface="Calibri"/>
              </a:rPr>
              <a:t>):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Für Python 3 (empfohlen):</a:t>
            </a:r>
          </a:p>
          <a:p>
            <a:r>
              <a:rPr lang="de-DE" dirty="0">
                <a:cs typeface="Calibri"/>
              </a:rPr>
              <a:t>python3 -m </a:t>
            </a:r>
            <a:r>
              <a:rPr lang="de-DE" dirty="0" err="1">
                <a:cs typeface="Calibri"/>
              </a:rPr>
              <a:t>pip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install</a:t>
            </a:r>
            <a:r>
              <a:rPr lang="de-DE" dirty="0">
                <a:cs typeface="Calibri"/>
              </a:rPr>
              <a:t> --upgrade </a:t>
            </a:r>
            <a:r>
              <a:rPr lang="de-DE" dirty="0" err="1">
                <a:cs typeface="Calibri"/>
              </a:rPr>
              <a:t>pip</a:t>
            </a:r>
            <a:br>
              <a:rPr lang="de-DE" dirty="0">
                <a:cs typeface="Calibri"/>
              </a:rPr>
            </a:br>
            <a:r>
              <a:rPr lang="de-DE" dirty="0">
                <a:cs typeface="Calibri"/>
              </a:rPr>
              <a:t>python3 -m </a:t>
            </a:r>
            <a:r>
              <a:rPr lang="de-DE" dirty="0" err="1">
                <a:cs typeface="Calibri"/>
              </a:rPr>
              <a:t>pip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install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jupyter</a:t>
            </a:r>
            <a:br>
              <a:rPr lang="de-DE" dirty="0">
                <a:cs typeface="Calibri"/>
              </a:rPr>
            </a:br>
            <a:endParaRPr lang="de-DE">
              <a:cs typeface="Calibri"/>
            </a:endParaRPr>
          </a:p>
          <a:p>
            <a:r>
              <a:rPr lang="de-DE" dirty="0">
                <a:cs typeface="Calibri"/>
              </a:rPr>
              <a:t>Für Python 2:</a:t>
            </a:r>
          </a:p>
          <a:p>
            <a:r>
              <a:rPr lang="de-DE" dirty="0" err="1">
                <a:cs typeface="Calibri"/>
              </a:rPr>
              <a:t>python</a:t>
            </a:r>
            <a:r>
              <a:rPr lang="de-DE" dirty="0">
                <a:cs typeface="Calibri"/>
              </a:rPr>
              <a:t> -m </a:t>
            </a:r>
            <a:r>
              <a:rPr lang="de-DE" dirty="0" err="1">
                <a:cs typeface="Calibri"/>
              </a:rPr>
              <a:t>pip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install</a:t>
            </a:r>
            <a:r>
              <a:rPr lang="de-DE" dirty="0">
                <a:cs typeface="Calibri"/>
              </a:rPr>
              <a:t> --upgrade </a:t>
            </a:r>
            <a:r>
              <a:rPr lang="de-DE" dirty="0" err="1">
                <a:cs typeface="Calibri"/>
              </a:rPr>
              <a:t>pip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python</a:t>
            </a:r>
            <a:r>
              <a:rPr lang="de-DE" dirty="0">
                <a:cs typeface="Calibri"/>
              </a:rPr>
              <a:t> -m </a:t>
            </a:r>
            <a:r>
              <a:rPr lang="de-DE" dirty="0" err="1">
                <a:cs typeface="Calibri"/>
              </a:rPr>
              <a:t>pip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install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jupyter</a:t>
            </a:r>
            <a:br>
              <a:rPr lang="de-DE" dirty="0">
                <a:cs typeface="Calibri"/>
              </a:rPr>
            </a:br>
            <a:endParaRPr lang="de-DE">
              <a:cs typeface="Calibri"/>
            </a:endParaRP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25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9DA9F-8421-400F-B21B-C670467F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cs typeface="Calibri Light"/>
              </a:rPr>
              <a:t>3. Wichtige Command Line Befehle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FE729-9E36-4BEC-8744-025589A2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cs typeface="Calibri"/>
              </a:rPr>
              <a:t>Jupyter</a:t>
            </a:r>
            <a:r>
              <a:rPr lang="de-DE" dirty="0">
                <a:cs typeface="Calibri"/>
              </a:rPr>
              <a:t> Notebook Server starten:</a:t>
            </a:r>
            <a:endParaRPr lang="de-DE"/>
          </a:p>
          <a:p>
            <a:r>
              <a:rPr lang="de-DE" dirty="0" err="1">
                <a:cs typeface="Calibri" panose="020F0502020204030204"/>
              </a:rPr>
              <a:t>jupyter</a:t>
            </a:r>
            <a:r>
              <a:rPr lang="de-DE" dirty="0">
                <a:cs typeface="Calibri" panose="020F0502020204030204"/>
              </a:rPr>
              <a:t> </a:t>
            </a:r>
            <a:r>
              <a:rPr lang="de-DE" dirty="0" err="1">
                <a:cs typeface="Calibri" panose="020F0502020204030204"/>
              </a:rPr>
              <a:t>notebook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r>
              <a:rPr lang="de-DE" dirty="0">
                <a:cs typeface="Calibri"/>
              </a:rPr>
              <a:t>Spezifisches Notebook öffnen:</a:t>
            </a:r>
          </a:p>
          <a:p>
            <a:r>
              <a:rPr lang="de-DE" dirty="0" err="1">
                <a:cs typeface="Calibri"/>
              </a:rPr>
              <a:t>jupyter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notebook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notebook.ipynb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r>
              <a:rPr lang="de-DE" dirty="0">
                <a:cs typeface="Calibri"/>
              </a:rPr>
              <a:t>Notebook mit bestimmten Port öffnen:</a:t>
            </a:r>
          </a:p>
          <a:p>
            <a:r>
              <a:rPr lang="de-DE" dirty="0" err="1">
                <a:cs typeface="Calibri"/>
              </a:rPr>
              <a:t>jupyter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notebook</a:t>
            </a:r>
            <a:r>
              <a:rPr lang="de-DE" dirty="0">
                <a:cs typeface="Calibri"/>
              </a:rPr>
              <a:t> --</a:t>
            </a:r>
            <a:r>
              <a:rPr lang="de-DE" dirty="0" err="1">
                <a:cs typeface="Calibri"/>
              </a:rPr>
              <a:t>port</a:t>
            </a:r>
            <a:r>
              <a:rPr lang="de-DE" dirty="0">
                <a:cs typeface="Calibri"/>
              </a:rPr>
              <a:t> 9999</a:t>
            </a: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868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89BE1-492A-4908-9A0E-AD054E64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cs typeface="Calibri Light"/>
              </a:rPr>
              <a:t>4. Titanic Demo</a:t>
            </a:r>
          </a:p>
        </p:txBody>
      </p:sp>
      <p:pic>
        <p:nvPicPr>
          <p:cNvPr id="20" name="Grafik 2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0D2F6CA-E859-4488-92CB-8665F1916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709750"/>
            <a:ext cx="6281738" cy="34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1377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Atlas</vt:lpstr>
      <vt:lpstr>Jupyter</vt:lpstr>
      <vt:lpstr>1. Einleitung</vt:lpstr>
      <vt:lpstr>2. Installieren von Jupyter</vt:lpstr>
      <vt:lpstr>2. Installieren von Jupyter</vt:lpstr>
      <vt:lpstr>3. Wichtige Command Line Befehle</vt:lpstr>
      <vt:lpstr>4. Titanic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</dc:title>
  <dc:creator/>
  <cp:lastModifiedBy/>
  <cp:revision>199</cp:revision>
  <dcterms:created xsi:type="dcterms:W3CDTF">2012-07-30T21:06:50Z</dcterms:created>
  <dcterms:modified xsi:type="dcterms:W3CDTF">2019-04-14T13:35:48Z</dcterms:modified>
</cp:coreProperties>
</file>