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D277"/>
    <a:srgbClr val="002060"/>
    <a:srgbClr val="0070C0"/>
    <a:srgbClr val="000000"/>
    <a:srgbClr val="DAF2F5"/>
    <a:srgbClr val="34E4F4"/>
    <a:srgbClr val="733069"/>
    <a:srgbClr val="D0CECE"/>
    <a:srgbClr val="FF45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>
        <p:scale>
          <a:sx n="125" d="100"/>
          <a:sy n="125" d="100"/>
        </p:scale>
        <p:origin x="1776" y="-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7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0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D58-AEE0-4D5C-BA1B-ED7B87D7965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6D58-AEE0-4D5C-BA1B-ED7B87D7965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E6DC-CC07-458E-8948-01E6A200F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9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A610CA6-80C4-4B50-9A93-59E0A1739ECE}"/>
              </a:ext>
            </a:extLst>
          </p:cNvPr>
          <p:cNvSpPr/>
          <p:nvPr/>
        </p:nvSpPr>
        <p:spPr>
          <a:xfrm>
            <a:off x="0" y="5566230"/>
            <a:ext cx="6858000" cy="3944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mage result for WHIPLASH">
            <a:extLst>
              <a:ext uri="{FF2B5EF4-FFF2-40B4-BE49-F238E27FC236}">
                <a16:creationId xmlns:a16="http://schemas.microsoft.com/office/drawing/2014/main" id="{89573A7C-5C26-4830-9E88-0045B00ED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83" y="6131288"/>
            <a:ext cx="1860392" cy="102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hereditary">
            <a:extLst>
              <a:ext uri="{FF2B5EF4-FFF2-40B4-BE49-F238E27FC236}">
                <a16:creationId xmlns:a16="http://schemas.microsoft.com/office/drawing/2014/main" id="{A0A86D46-3094-44A6-8DAE-2734FA451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4" y="6124938"/>
            <a:ext cx="1852613" cy="104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aptain marvel">
            <a:extLst>
              <a:ext uri="{FF2B5EF4-FFF2-40B4-BE49-F238E27FC236}">
                <a16:creationId xmlns:a16="http://schemas.microsoft.com/office/drawing/2014/main" id="{6DF08419-6CAD-43B8-AF61-11D358062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1" y="6124938"/>
            <a:ext cx="1807846" cy="103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reels">
            <a:extLst>
              <a:ext uri="{FF2B5EF4-FFF2-40B4-BE49-F238E27FC236}">
                <a16:creationId xmlns:a16="http://schemas.microsoft.com/office/drawing/2014/main" id="{43702A11-039B-4E42-831B-472DDCD84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8" b="8305"/>
          <a:stretch/>
        </p:blipFill>
        <p:spPr bwMode="auto">
          <a:xfrm>
            <a:off x="0" y="1332305"/>
            <a:ext cx="6858000" cy="42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E9EE46-CDE6-450D-A5BB-89DEFD62CCDD}"/>
              </a:ext>
            </a:extLst>
          </p:cNvPr>
          <p:cNvSpPr/>
          <p:nvPr/>
        </p:nvSpPr>
        <p:spPr>
          <a:xfrm>
            <a:off x="-1" y="1365784"/>
            <a:ext cx="6858000" cy="4194630"/>
          </a:xfrm>
          <a:prstGeom prst="rect">
            <a:avLst/>
          </a:prstGeom>
          <a:solidFill>
            <a:schemeClr val="accent1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A89529-1C33-4056-88CB-6BFFD0527FCF}"/>
              </a:ext>
            </a:extLst>
          </p:cNvPr>
          <p:cNvSpPr/>
          <p:nvPr/>
        </p:nvSpPr>
        <p:spPr>
          <a:xfrm>
            <a:off x="330120" y="6117142"/>
            <a:ext cx="1818720" cy="1028698"/>
          </a:xfrm>
          <a:prstGeom prst="rect">
            <a:avLst/>
          </a:prstGeom>
          <a:solidFill>
            <a:schemeClr val="tx2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4ED37-72CE-4013-8BD6-D353EC5A4FEE}"/>
              </a:ext>
            </a:extLst>
          </p:cNvPr>
          <p:cNvSpPr/>
          <p:nvPr/>
        </p:nvSpPr>
        <p:spPr>
          <a:xfrm>
            <a:off x="315355" y="7145840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ABF7-ACAD-4957-9BDA-2B954045A4F1}"/>
              </a:ext>
            </a:extLst>
          </p:cNvPr>
          <p:cNvSpPr/>
          <p:nvPr/>
        </p:nvSpPr>
        <p:spPr>
          <a:xfrm>
            <a:off x="2505075" y="7160804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D65C0-BC13-44D3-904C-6F8CBFB02857}"/>
              </a:ext>
            </a:extLst>
          </p:cNvPr>
          <p:cNvSpPr/>
          <p:nvPr/>
        </p:nvSpPr>
        <p:spPr>
          <a:xfrm>
            <a:off x="4657725" y="7160803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4E5280-8398-4FFC-986F-18BAE71D7C59}"/>
              </a:ext>
            </a:extLst>
          </p:cNvPr>
          <p:cNvSpPr/>
          <p:nvPr/>
        </p:nvSpPr>
        <p:spPr>
          <a:xfrm>
            <a:off x="2503170" y="6131288"/>
            <a:ext cx="1847850" cy="1028698"/>
          </a:xfrm>
          <a:prstGeom prst="rect">
            <a:avLst/>
          </a:prstGeom>
          <a:solidFill>
            <a:schemeClr val="tx2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73A9BA-E038-46D7-829F-CFBB1C406D6D}"/>
              </a:ext>
            </a:extLst>
          </p:cNvPr>
          <p:cNvSpPr/>
          <p:nvPr/>
        </p:nvSpPr>
        <p:spPr>
          <a:xfrm>
            <a:off x="4655820" y="6131288"/>
            <a:ext cx="1847850" cy="1028698"/>
          </a:xfrm>
          <a:prstGeom prst="rect">
            <a:avLst/>
          </a:prstGeom>
          <a:solidFill>
            <a:schemeClr val="tx2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DC5F4C-5E53-4E76-8326-F957FCE5A5B7}"/>
              </a:ext>
            </a:extLst>
          </p:cNvPr>
          <p:cNvSpPr/>
          <p:nvPr/>
        </p:nvSpPr>
        <p:spPr>
          <a:xfrm>
            <a:off x="0" y="9518621"/>
            <a:ext cx="6858000" cy="13239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5BFB0-DEA3-4F12-AF65-BAB254ACD2DD}"/>
              </a:ext>
            </a:extLst>
          </p:cNvPr>
          <p:cNvSpPr txBox="1"/>
          <p:nvPr/>
        </p:nvSpPr>
        <p:spPr>
          <a:xfrm>
            <a:off x="4972050" y="9981908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github.com/HewieTran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34B90-0465-4F6F-88AF-B187EC536C69}"/>
              </a:ext>
            </a:extLst>
          </p:cNvPr>
          <p:cNvSpPr txBox="1"/>
          <p:nvPr/>
        </p:nvSpPr>
        <p:spPr>
          <a:xfrm>
            <a:off x="4972050" y="10222577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trananhhieu07@gmail.com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BF855E-A79D-495A-B3E8-DDCAA1947C68}"/>
              </a:ext>
            </a:extLst>
          </p:cNvPr>
          <p:cNvSpPr txBox="1"/>
          <p:nvPr/>
        </p:nvSpPr>
        <p:spPr>
          <a:xfrm>
            <a:off x="276225" y="2151607"/>
            <a:ext cx="469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HI THERE! </a:t>
            </a:r>
          </a:p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I’M HIEU AND I’M CRAZY ABOUT MOVIES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48222F-2413-4759-AE9D-CA06772324E2}"/>
              </a:ext>
            </a:extLst>
          </p:cNvPr>
          <p:cNvSpPr/>
          <p:nvPr/>
        </p:nvSpPr>
        <p:spPr>
          <a:xfrm>
            <a:off x="3451860" y="3651885"/>
            <a:ext cx="3053715" cy="168393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F297CB-2BD7-4B9D-9448-6BEF249E32E5}"/>
              </a:ext>
            </a:extLst>
          </p:cNvPr>
          <p:cNvSpPr/>
          <p:nvPr/>
        </p:nvSpPr>
        <p:spPr>
          <a:xfrm>
            <a:off x="352425" y="3651885"/>
            <a:ext cx="2863215" cy="1683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814FE-F140-4083-861A-8520A9CC57F0}"/>
              </a:ext>
            </a:extLst>
          </p:cNvPr>
          <p:cNvSpPr txBox="1"/>
          <p:nvPr/>
        </p:nvSpPr>
        <p:spPr>
          <a:xfrm>
            <a:off x="268605" y="5722159"/>
            <a:ext cx="469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gency FB" panose="020B0503020202020204" pitchFamily="34" charset="0"/>
              </a:rPr>
              <a:t>RECENT REVIEWS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05F92-3369-4977-A9FD-9D3F6AA899E7}"/>
              </a:ext>
            </a:extLst>
          </p:cNvPr>
          <p:cNvSpPr txBox="1"/>
          <p:nvPr/>
        </p:nvSpPr>
        <p:spPr>
          <a:xfrm>
            <a:off x="276225" y="3264732"/>
            <a:ext cx="469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D277"/>
                </a:solidFill>
                <a:latin typeface="Agency FB" panose="020B0503020202020204" pitchFamily="34" charset="0"/>
              </a:rPr>
              <a:t>FEATURED REVIEW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0C6D38-2336-42C4-921D-7BF009E44139}"/>
              </a:ext>
            </a:extLst>
          </p:cNvPr>
          <p:cNvSpPr txBox="1"/>
          <p:nvPr/>
        </p:nvSpPr>
        <p:spPr>
          <a:xfrm>
            <a:off x="3467099" y="370152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D277"/>
                </a:solidFill>
                <a:latin typeface="Agency FB" panose="020B0503020202020204" pitchFamily="34" charset="0"/>
              </a:rPr>
              <a:t>THE BATMAN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183A8E-A3C3-44B6-B3E8-7C990CD73889}"/>
              </a:ext>
            </a:extLst>
          </p:cNvPr>
          <p:cNvSpPr txBox="1"/>
          <p:nvPr/>
        </p:nvSpPr>
        <p:spPr>
          <a:xfrm>
            <a:off x="3427095" y="4019697"/>
            <a:ext cx="2926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adipiscing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. Maecenas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consequat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, dui a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consequat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ultricies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justo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eros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auctor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eros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nunc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id dolor. Nam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sem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ligula,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placerat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varius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facilisis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id,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auctor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ac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justo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Pellentesque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facilisis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justo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nec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dignissim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vulputate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Agency FB" panose="020B0503020202020204" pitchFamily="34" charset="0"/>
              </a:rPr>
              <a:t>Ellentesqu</a:t>
            </a:r>
            <a:r>
              <a:rPr lang="en-US" sz="1000" dirty="0">
                <a:solidFill>
                  <a:schemeClr val="bg1"/>
                </a:solidFill>
                <a:latin typeface="Agency FB" panose="020B0503020202020204" pitchFamily="34" charset="0"/>
              </a:rPr>
              <a:t> . . 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9B3E9-3F57-4DEE-A80C-7B84BAC0EECD}"/>
              </a:ext>
            </a:extLst>
          </p:cNvPr>
          <p:cNvSpPr txBox="1"/>
          <p:nvPr/>
        </p:nvSpPr>
        <p:spPr>
          <a:xfrm>
            <a:off x="4964430" y="9751494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gency FB" panose="020B0503020202020204" pitchFamily="34" charset="0"/>
              </a:rPr>
              <a:t>CONTACT ME</a:t>
            </a:r>
          </a:p>
        </p:txBody>
      </p:sp>
      <p:pic>
        <p:nvPicPr>
          <p:cNvPr id="1026" name="Picture 2" descr="Image result for shazam">
            <a:extLst>
              <a:ext uri="{FF2B5EF4-FFF2-40B4-BE49-F238E27FC236}">
                <a16:creationId xmlns:a16="http://schemas.microsoft.com/office/drawing/2014/main" id="{A10B63DC-A929-43A1-AF21-F585D2482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" r="1100" b="61250"/>
          <a:stretch/>
        </p:blipFill>
        <p:spPr bwMode="auto">
          <a:xfrm>
            <a:off x="352425" y="3635452"/>
            <a:ext cx="3076575" cy="169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E6A247-1B3E-45E9-8927-B060EAE6EB46}"/>
              </a:ext>
            </a:extLst>
          </p:cNvPr>
          <p:cNvSpPr txBox="1"/>
          <p:nvPr/>
        </p:nvSpPr>
        <p:spPr>
          <a:xfrm>
            <a:off x="4237037" y="1444029"/>
            <a:ext cx="290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gency FB" panose="020B0503020202020204" pitchFamily="34" charset="0"/>
              </a:rPr>
              <a:t>Home</a:t>
            </a:r>
            <a:r>
              <a:rPr lang="en-US" sz="1200" dirty="0">
                <a:solidFill>
                  <a:schemeClr val="bg1"/>
                </a:solidFill>
                <a:latin typeface="Agency FB" panose="020B0503020202020204" pitchFamily="34" charset="0"/>
              </a:rPr>
              <a:t>       About Me       Reviews       Contact 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B6980D-5295-4964-9926-89AAA83A2291}"/>
              </a:ext>
            </a:extLst>
          </p:cNvPr>
          <p:cNvSpPr/>
          <p:nvPr/>
        </p:nvSpPr>
        <p:spPr>
          <a:xfrm>
            <a:off x="5591175" y="4986277"/>
            <a:ext cx="825818" cy="2886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Continue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92E106-0012-4AA6-B17E-558A903EF7B3}"/>
              </a:ext>
            </a:extLst>
          </p:cNvPr>
          <p:cNvSpPr txBox="1"/>
          <p:nvPr/>
        </p:nvSpPr>
        <p:spPr>
          <a:xfrm>
            <a:off x="2317194" y="9092552"/>
            <a:ext cx="2219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CHECK OUT MORE REVIEWS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48D7F3-F0C1-484D-8078-E49BF1BEDACD}"/>
              </a:ext>
            </a:extLst>
          </p:cNvPr>
          <p:cNvSpPr txBox="1"/>
          <p:nvPr/>
        </p:nvSpPr>
        <p:spPr>
          <a:xfrm>
            <a:off x="134302" y="232981"/>
            <a:ext cx="228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Hieureviews.com/</a:t>
            </a:r>
          </a:p>
          <a:p>
            <a:r>
              <a:rPr lang="en-US" dirty="0"/>
              <a:t>Index page</a:t>
            </a:r>
          </a:p>
          <a:p>
            <a:r>
              <a:rPr lang="en-US" dirty="0"/>
              <a:t>CSS GRID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C045A6-18C0-4D29-98E8-368AA420204C}"/>
              </a:ext>
            </a:extLst>
          </p:cNvPr>
          <p:cNvSpPr/>
          <p:nvPr/>
        </p:nvSpPr>
        <p:spPr>
          <a:xfrm>
            <a:off x="1447800" y="8534399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091711-4936-40BE-AB8D-B0E9A6B952FF}"/>
              </a:ext>
            </a:extLst>
          </p:cNvPr>
          <p:cNvSpPr/>
          <p:nvPr/>
        </p:nvSpPr>
        <p:spPr>
          <a:xfrm>
            <a:off x="3600450" y="8534398"/>
            <a:ext cx="692308" cy="2143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B1E900-EE01-4F32-ABE4-DBEB9976B9C3}"/>
              </a:ext>
            </a:extLst>
          </p:cNvPr>
          <p:cNvSpPr/>
          <p:nvPr/>
        </p:nvSpPr>
        <p:spPr>
          <a:xfrm>
            <a:off x="5750243" y="8534398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9DA17A-E258-4967-8537-A9032103A14E}"/>
              </a:ext>
            </a:extLst>
          </p:cNvPr>
          <p:cNvSpPr txBox="1"/>
          <p:nvPr/>
        </p:nvSpPr>
        <p:spPr>
          <a:xfrm>
            <a:off x="317977" y="7222016"/>
            <a:ext cx="178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CAPTAIN MARVEL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9BAAF8-2AD7-4C86-8864-D6BF35AC676C}"/>
              </a:ext>
            </a:extLst>
          </p:cNvPr>
          <p:cNvSpPr txBox="1"/>
          <p:nvPr/>
        </p:nvSpPr>
        <p:spPr>
          <a:xfrm>
            <a:off x="365602" y="7222016"/>
            <a:ext cx="1787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gency FB" panose="020B0503020202020204" pitchFamily="34" charset="0"/>
              </a:rPr>
              <a:t>Lorem ipsum dolor sit </a:t>
            </a:r>
            <a:r>
              <a:rPr lang="en-US" sz="1000" dirty="0" err="1">
                <a:latin typeface="Agency FB" panose="020B0503020202020204" pitchFamily="34" charset="0"/>
              </a:rPr>
              <a:t>amet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consectetur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adipiscing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elit</a:t>
            </a:r>
            <a:r>
              <a:rPr lang="en-US" sz="1000" dirty="0">
                <a:latin typeface="Agency FB" panose="020B0503020202020204" pitchFamily="34" charset="0"/>
              </a:rPr>
              <a:t>. Maecenas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, dui a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ultricies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justo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latin typeface="Agency FB" panose="020B0503020202020204" pitchFamily="34" charset="0"/>
              </a:rPr>
              <a:t>auctor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ultricies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justo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latin typeface="Agency FB" panose="020B0503020202020204" pitchFamily="34" charset="0"/>
              </a:rPr>
              <a:t>auctor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nunc</a:t>
            </a:r>
            <a:r>
              <a:rPr lang="en-US" sz="1000" dirty="0">
                <a:latin typeface="Agency FB" panose="020B0503020202020204" pitchFamily="34" charset="0"/>
              </a:rPr>
              <a:t> id dolor.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01E496-FE05-4BB7-8FAD-6DC80691259D}"/>
              </a:ext>
            </a:extLst>
          </p:cNvPr>
          <p:cNvSpPr txBox="1"/>
          <p:nvPr/>
        </p:nvSpPr>
        <p:spPr>
          <a:xfrm>
            <a:off x="2496503" y="6812647"/>
            <a:ext cx="178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HEREDITARY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E72EBB-DFB1-4A8A-91BB-6ED09AA15BEA}"/>
              </a:ext>
            </a:extLst>
          </p:cNvPr>
          <p:cNvSpPr txBox="1"/>
          <p:nvPr/>
        </p:nvSpPr>
        <p:spPr>
          <a:xfrm>
            <a:off x="2533571" y="7225288"/>
            <a:ext cx="1787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gency FB" panose="020B0503020202020204" pitchFamily="34" charset="0"/>
              </a:rPr>
              <a:t>Lorem ipsum dolor sit </a:t>
            </a:r>
            <a:r>
              <a:rPr lang="en-US" sz="1000" dirty="0" err="1">
                <a:latin typeface="Agency FB" panose="020B0503020202020204" pitchFamily="34" charset="0"/>
              </a:rPr>
              <a:t>amet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consectetur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adipiscing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elit</a:t>
            </a:r>
            <a:r>
              <a:rPr lang="en-US" sz="1000" dirty="0">
                <a:latin typeface="Agency FB" panose="020B0503020202020204" pitchFamily="34" charset="0"/>
              </a:rPr>
              <a:t>. Maecenas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, dui a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ultricies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justo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latin typeface="Agency FB" panose="020B0503020202020204" pitchFamily="34" charset="0"/>
              </a:rPr>
              <a:t>auctor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ultricies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justo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latin typeface="Agency FB" panose="020B0503020202020204" pitchFamily="34" charset="0"/>
              </a:rPr>
              <a:t>auctor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nunc</a:t>
            </a:r>
            <a:r>
              <a:rPr lang="en-US" sz="1000" dirty="0">
                <a:latin typeface="Agency FB" panose="020B0503020202020204" pitchFamily="34" charset="0"/>
              </a:rPr>
              <a:t> id dolor. . 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2BD524-0E7F-4D00-9212-5B4A2A44C90C}"/>
              </a:ext>
            </a:extLst>
          </p:cNvPr>
          <p:cNvSpPr txBox="1"/>
          <p:nvPr/>
        </p:nvSpPr>
        <p:spPr>
          <a:xfrm>
            <a:off x="4705350" y="7230561"/>
            <a:ext cx="1787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gency FB" panose="020B0503020202020204" pitchFamily="34" charset="0"/>
              </a:rPr>
              <a:t>Lorem ipsum dolor sit </a:t>
            </a:r>
            <a:r>
              <a:rPr lang="en-US" sz="1000" dirty="0" err="1">
                <a:latin typeface="Agency FB" panose="020B0503020202020204" pitchFamily="34" charset="0"/>
              </a:rPr>
              <a:t>amet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consectetur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adipiscing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elit</a:t>
            </a:r>
            <a:r>
              <a:rPr lang="en-US" sz="1000" dirty="0">
                <a:latin typeface="Agency FB" panose="020B0503020202020204" pitchFamily="34" charset="0"/>
              </a:rPr>
              <a:t>. Maecenas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, dui a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ultricies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justo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latin typeface="Agency FB" panose="020B0503020202020204" pitchFamily="34" charset="0"/>
              </a:rPr>
              <a:t>auctor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consequat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ultricies</a:t>
            </a:r>
            <a:r>
              <a:rPr lang="en-US" sz="1000" dirty="0">
                <a:latin typeface="Agency FB" panose="020B0503020202020204" pitchFamily="34" charset="0"/>
              </a:rPr>
              <a:t>, </a:t>
            </a:r>
            <a:r>
              <a:rPr lang="en-US" sz="1000" dirty="0" err="1">
                <a:latin typeface="Agency FB" panose="020B0503020202020204" pitchFamily="34" charset="0"/>
              </a:rPr>
              <a:t>justo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pulvinar lorem, ac </a:t>
            </a:r>
            <a:r>
              <a:rPr lang="en-US" sz="1000" dirty="0" err="1">
                <a:latin typeface="Agency FB" panose="020B0503020202020204" pitchFamily="34" charset="0"/>
              </a:rPr>
              <a:t>auctor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eros</a:t>
            </a:r>
            <a:r>
              <a:rPr lang="en-US" sz="1000" dirty="0">
                <a:latin typeface="Agency FB" panose="020B0503020202020204" pitchFamily="34" charset="0"/>
              </a:rPr>
              <a:t> </a:t>
            </a:r>
            <a:r>
              <a:rPr lang="en-US" sz="1000" dirty="0" err="1">
                <a:latin typeface="Agency FB" panose="020B0503020202020204" pitchFamily="34" charset="0"/>
              </a:rPr>
              <a:t>nunc</a:t>
            </a:r>
            <a:r>
              <a:rPr lang="en-US" sz="1000" dirty="0">
                <a:latin typeface="Agency FB" panose="020B0503020202020204" pitchFamily="34" charset="0"/>
              </a:rPr>
              <a:t> id dolor. . 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A8A44D-6840-46E7-9D1B-050F3C9955B9}"/>
              </a:ext>
            </a:extLst>
          </p:cNvPr>
          <p:cNvSpPr txBox="1"/>
          <p:nvPr/>
        </p:nvSpPr>
        <p:spPr>
          <a:xfrm>
            <a:off x="4676220" y="6819612"/>
            <a:ext cx="178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CAPTAIN PHILLIPS</a:t>
            </a:r>
          </a:p>
        </p:txBody>
      </p:sp>
      <p:pic>
        <p:nvPicPr>
          <p:cNvPr id="6" name="Picture 2" descr="https://i.redd.it/i8h04hjz0cn21.jpg">
            <a:extLst>
              <a:ext uri="{FF2B5EF4-FFF2-40B4-BE49-F238E27FC236}">
                <a16:creationId xmlns:a16="http://schemas.microsoft.com/office/drawing/2014/main" id="{CDD66318-990B-4FFD-AF11-0BA81D40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35788" y="2569048"/>
            <a:ext cx="5256171" cy="814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F81A13D-FA38-433D-937D-4385176E3128}"/>
              </a:ext>
            </a:extLst>
          </p:cNvPr>
          <p:cNvSpPr txBox="1"/>
          <p:nvPr/>
        </p:nvSpPr>
        <p:spPr>
          <a:xfrm>
            <a:off x="3011170" y="2910635"/>
            <a:ext cx="1005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1D277"/>
                </a:solidFill>
                <a:latin typeface="Agency FB" panose="020B0503020202020204" pitchFamily="34" charset="0"/>
              </a:rPr>
              <a:t>HR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837EB7-9691-4FFE-80C8-8499070B0CCF}"/>
              </a:ext>
            </a:extLst>
          </p:cNvPr>
          <p:cNvSpPr/>
          <p:nvPr/>
        </p:nvSpPr>
        <p:spPr>
          <a:xfrm>
            <a:off x="3166110" y="2957238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7A7813-AC5B-4E5C-A2EE-1E8ED5A18B87}"/>
              </a:ext>
            </a:extLst>
          </p:cNvPr>
          <p:cNvSpPr/>
          <p:nvPr/>
        </p:nvSpPr>
        <p:spPr>
          <a:xfrm rot="5400000">
            <a:off x="3280410" y="2839763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9DA84A-D702-4357-A735-3B836AFBB35F}"/>
              </a:ext>
            </a:extLst>
          </p:cNvPr>
          <p:cNvSpPr/>
          <p:nvPr/>
        </p:nvSpPr>
        <p:spPr>
          <a:xfrm rot="16200000">
            <a:off x="3702685" y="3413292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D1C856-0EB3-4A68-A1F3-5BC9558900CC}"/>
              </a:ext>
            </a:extLst>
          </p:cNvPr>
          <p:cNvSpPr/>
          <p:nvPr/>
        </p:nvSpPr>
        <p:spPr>
          <a:xfrm>
            <a:off x="3816985" y="3295817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291CC3-653E-40AF-8AE9-0A06D713E8CB}"/>
              </a:ext>
            </a:extLst>
          </p:cNvPr>
          <p:cNvSpPr/>
          <p:nvPr/>
        </p:nvSpPr>
        <p:spPr>
          <a:xfrm>
            <a:off x="3166110" y="3305079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14AD5A-EF22-440B-81C0-5BA6CEA36A9C}"/>
              </a:ext>
            </a:extLst>
          </p:cNvPr>
          <p:cNvSpPr/>
          <p:nvPr/>
        </p:nvSpPr>
        <p:spPr>
          <a:xfrm rot="5400000">
            <a:off x="3280410" y="3419379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A290BE-0E1C-4106-814A-E2755AD157B7}"/>
              </a:ext>
            </a:extLst>
          </p:cNvPr>
          <p:cNvSpPr/>
          <p:nvPr/>
        </p:nvSpPr>
        <p:spPr>
          <a:xfrm rot="5400000">
            <a:off x="3702685" y="2842938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6C7956-6D0F-4E10-93FB-F9926C2559B2}"/>
              </a:ext>
            </a:extLst>
          </p:cNvPr>
          <p:cNvSpPr/>
          <p:nvPr/>
        </p:nvSpPr>
        <p:spPr>
          <a:xfrm rot="10800000">
            <a:off x="3816985" y="2957238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B6561A-B271-40E0-8562-DA403C630B1B}"/>
              </a:ext>
            </a:extLst>
          </p:cNvPr>
          <p:cNvSpPr/>
          <p:nvPr/>
        </p:nvSpPr>
        <p:spPr>
          <a:xfrm>
            <a:off x="608841" y="9739224"/>
            <a:ext cx="2015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1D277"/>
                </a:solidFill>
                <a:latin typeface="Agency FB" panose="020B0503020202020204" pitchFamily="34" charset="0"/>
              </a:rPr>
              <a:t>Hieu Reviews</a:t>
            </a:r>
          </a:p>
        </p:txBody>
      </p:sp>
    </p:spTree>
    <p:extLst>
      <p:ext uri="{BB962C8B-B14F-4D97-AF65-F5344CB8AC3E}">
        <p14:creationId xmlns:p14="http://schemas.microsoft.com/office/powerpoint/2010/main" val="100787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0F7E7-F937-4783-97BA-787C741ADA9A}"/>
              </a:ext>
            </a:extLst>
          </p:cNvPr>
          <p:cNvSpPr txBox="1"/>
          <p:nvPr/>
        </p:nvSpPr>
        <p:spPr>
          <a:xfrm>
            <a:off x="1955483" y="4625340"/>
            <a:ext cx="1005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1D277"/>
                </a:solidFill>
                <a:latin typeface="Agency FB" panose="020B0503020202020204" pitchFamily="34" charset="0"/>
              </a:rPr>
              <a:t>HR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82154-D55D-4984-87D9-3805BC88AEA5}"/>
              </a:ext>
            </a:extLst>
          </p:cNvPr>
          <p:cNvSpPr/>
          <p:nvPr/>
        </p:nvSpPr>
        <p:spPr>
          <a:xfrm>
            <a:off x="2105660" y="4671943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2C260-D17B-4AC5-AE1A-E00504B812A1}"/>
              </a:ext>
            </a:extLst>
          </p:cNvPr>
          <p:cNvSpPr/>
          <p:nvPr/>
        </p:nvSpPr>
        <p:spPr>
          <a:xfrm rot="5400000">
            <a:off x="2219960" y="4554468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25E7D-A249-4E4E-B577-E52EAA5B98B9}"/>
              </a:ext>
            </a:extLst>
          </p:cNvPr>
          <p:cNvSpPr/>
          <p:nvPr/>
        </p:nvSpPr>
        <p:spPr>
          <a:xfrm>
            <a:off x="2105660" y="5019784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FC907-FC50-402E-AF8C-D6DA9EB8E71A}"/>
              </a:ext>
            </a:extLst>
          </p:cNvPr>
          <p:cNvSpPr/>
          <p:nvPr/>
        </p:nvSpPr>
        <p:spPr>
          <a:xfrm rot="5400000">
            <a:off x="2219960" y="5134084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234052-6B2B-40B7-B01B-65BEC48EACD2}"/>
              </a:ext>
            </a:extLst>
          </p:cNvPr>
          <p:cNvSpPr/>
          <p:nvPr/>
        </p:nvSpPr>
        <p:spPr>
          <a:xfrm rot="5400000">
            <a:off x="2642235" y="4555262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1A4C7-143C-4F2B-A6EC-9753F1CBD514}"/>
              </a:ext>
            </a:extLst>
          </p:cNvPr>
          <p:cNvSpPr/>
          <p:nvPr/>
        </p:nvSpPr>
        <p:spPr>
          <a:xfrm rot="10800000">
            <a:off x="2756535" y="4669562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7BFD9A-9A45-4304-BFDC-039AE9A30DCF}"/>
              </a:ext>
            </a:extLst>
          </p:cNvPr>
          <p:cNvSpPr/>
          <p:nvPr/>
        </p:nvSpPr>
        <p:spPr>
          <a:xfrm>
            <a:off x="1855434" y="8805769"/>
            <a:ext cx="2015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1D277"/>
                </a:solidFill>
                <a:latin typeface="Agency FB" panose="020B0503020202020204" pitchFamily="34" charset="0"/>
              </a:rPr>
              <a:t>Hieu Reviews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7A1FF-5858-499F-9D79-8CA16191D473}"/>
              </a:ext>
            </a:extLst>
          </p:cNvPr>
          <p:cNvSpPr/>
          <p:nvPr/>
        </p:nvSpPr>
        <p:spPr>
          <a:xfrm>
            <a:off x="1775556" y="5980552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CDACC4-0FE3-4D33-8C68-DE6F11001540}"/>
              </a:ext>
            </a:extLst>
          </p:cNvPr>
          <p:cNvSpPr/>
          <p:nvPr/>
        </p:nvSpPr>
        <p:spPr>
          <a:xfrm rot="5400000">
            <a:off x="2698882" y="5054051"/>
            <a:ext cx="49679" cy="1896332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9D1805-9150-4F4B-AE3A-A08E995D1707}"/>
              </a:ext>
            </a:extLst>
          </p:cNvPr>
          <p:cNvSpPr/>
          <p:nvPr/>
        </p:nvSpPr>
        <p:spPr>
          <a:xfrm>
            <a:off x="1775556" y="6230909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58FE5-59A6-4090-B6FA-ECDBE97D94E7}"/>
              </a:ext>
            </a:extLst>
          </p:cNvPr>
          <p:cNvSpPr/>
          <p:nvPr/>
        </p:nvSpPr>
        <p:spPr>
          <a:xfrm rot="5400000">
            <a:off x="1891857" y="6352045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C1B1EB-85D8-431E-AC9D-D47ED4359D4A}"/>
              </a:ext>
            </a:extLst>
          </p:cNvPr>
          <p:cNvSpPr/>
          <p:nvPr/>
        </p:nvSpPr>
        <p:spPr>
          <a:xfrm rot="5400000">
            <a:off x="3596542" y="5863077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692D58-4FAF-4E86-BEAF-6FC672D06153}"/>
              </a:ext>
            </a:extLst>
          </p:cNvPr>
          <p:cNvSpPr/>
          <p:nvPr/>
        </p:nvSpPr>
        <p:spPr>
          <a:xfrm rot="10800000">
            <a:off x="3720462" y="5989843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6808B5-A78B-4DA1-8638-C5B0E82CD63F}"/>
              </a:ext>
            </a:extLst>
          </p:cNvPr>
          <p:cNvSpPr/>
          <p:nvPr/>
        </p:nvSpPr>
        <p:spPr>
          <a:xfrm rot="5400000">
            <a:off x="2866527" y="5614233"/>
            <a:ext cx="49572" cy="1764978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B8114-AD5E-44B5-B7BB-EEF10D774B00}"/>
              </a:ext>
            </a:extLst>
          </p:cNvPr>
          <p:cNvSpPr/>
          <p:nvPr/>
        </p:nvSpPr>
        <p:spPr>
          <a:xfrm rot="10800000">
            <a:off x="3720462" y="6230909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D25C93-9E74-4BB4-AEDD-B19145A0B5F2}"/>
              </a:ext>
            </a:extLst>
          </p:cNvPr>
          <p:cNvSpPr/>
          <p:nvPr/>
        </p:nvSpPr>
        <p:spPr>
          <a:xfrm rot="10800000">
            <a:off x="1855434" y="9053671"/>
            <a:ext cx="52479" cy="177836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7A40BC-B5F0-4414-8D8A-3B5B38550A65}"/>
              </a:ext>
            </a:extLst>
          </p:cNvPr>
          <p:cNvSpPr/>
          <p:nvPr/>
        </p:nvSpPr>
        <p:spPr>
          <a:xfrm rot="5400000">
            <a:off x="1769203" y="9108530"/>
            <a:ext cx="49680" cy="2277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F6A75B-6DFF-4E19-9A60-517710D154EA}"/>
              </a:ext>
            </a:extLst>
          </p:cNvPr>
          <p:cNvSpPr/>
          <p:nvPr/>
        </p:nvSpPr>
        <p:spPr>
          <a:xfrm rot="16200000">
            <a:off x="1768776" y="8864836"/>
            <a:ext cx="49680" cy="228604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AA904B-ADD2-486C-A94E-42124F0A9E00}"/>
              </a:ext>
            </a:extLst>
          </p:cNvPr>
          <p:cNvSpPr/>
          <p:nvPr/>
        </p:nvSpPr>
        <p:spPr>
          <a:xfrm rot="10800000">
            <a:off x="1679313" y="8954299"/>
            <a:ext cx="53339" cy="193568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52CEB7-2E71-4242-BA7B-049DA7AF92E5}"/>
              </a:ext>
            </a:extLst>
          </p:cNvPr>
          <p:cNvSpPr/>
          <p:nvPr/>
        </p:nvSpPr>
        <p:spPr>
          <a:xfrm>
            <a:off x="1696703" y="9884859"/>
            <a:ext cx="2321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1D277"/>
                </a:solidFill>
                <a:latin typeface="Agency FB" panose="020B0503020202020204" pitchFamily="34" charset="0"/>
              </a:rPr>
              <a:t>Hieu  Rev ews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C3EDB1-3DE7-4F64-A376-54DEFAEB2D54}"/>
              </a:ext>
            </a:extLst>
          </p:cNvPr>
          <p:cNvSpPr/>
          <p:nvPr/>
        </p:nvSpPr>
        <p:spPr>
          <a:xfrm rot="5400000">
            <a:off x="2642234" y="5137259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5EDA55-7669-47B9-9B10-A6A69D165832}"/>
              </a:ext>
            </a:extLst>
          </p:cNvPr>
          <p:cNvSpPr/>
          <p:nvPr/>
        </p:nvSpPr>
        <p:spPr>
          <a:xfrm rot="10800000">
            <a:off x="2756534" y="5019784"/>
            <a:ext cx="53340" cy="281940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DA5B10-D246-4141-A5DE-ECE6C83CFF73}"/>
              </a:ext>
            </a:extLst>
          </p:cNvPr>
          <p:cNvSpPr/>
          <p:nvPr/>
        </p:nvSpPr>
        <p:spPr>
          <a:xfrm rot="5400000">
            <a:off x="3371441" y="9545333"/>
            <a:ext cx="49916" cy="1010172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917297-70AE-4B0C-8437-6C2C9C4DBA90}"/>
              </a:ext>
            </a:extLst>
          </p:cNvPr>
          <p:cNvSpPr/>
          <p:nvPr/>
        </p:nvSpPr>
        <p:spPr>
          <a:xfrm>
            <a:off x="2575402" y="10031338"/>
            <a:ext cx="53341" cy="411091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DF455C-2720-46C3-950A-39534204ED9B}"/>
              </a:ext>
            </a:extLst>
          </p:cNvPr>
          <p:cNvSpPr/>
          <p:nvPr/>
        </p:nvSpPr>
        <p:spPr>
          <a:xfrm rot="5400000">
            <a:off x="3218157" y="9749762"/>
            <a:ext cx="49915" cy="1335423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46205A-2859-4B3F-AE29-07C2679BEA9E}"/>
              </a:ext>
            </a:extLst>
          </p:cNvPr>
          <p:cNvSpPr/>
          <p:nvPr/>
        </p:nvSpPr>
        <p:spPr>
          <a:xfrm rot="10800000">
            <a:off x="3857483" y="10025461"/>
            <a:ext cx="53341" cy="166954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3DFF08-A431-4147-B9F9-C71D98438983}"/>
              </a:ext>
            </a:extLst>
          </p:cNvPr>
          <p:cNvSpPr/>
          <p:nvPr/>
        </p:nvSpPr>
        <p:spPr>
          <a:xfrm rot="10800000">
            <a:off x="3857484" y="10164451"/>
            <a:ext cx="53341" cy="277978"/>
          </a:xfrm>
          <a:prstGeom prst="rect">
            <a:avLst/>
          </a:prstGeom>
          <a:solidFill>
            <a:srgbClr val="01D277"/>
          </a:solidFill>
          <a:ln>
            <a:solidFill>
              <a:srgbClr val="01D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B3A649-8A4F-4BA9-8421-6454841DE8FC}"/>
              </a:ext>
            </a:extLst>
          </p:cNvPr>
          <p:cNvSpPr/>
          <p:nvPr/>
        </p:nvSpPr>
        <p:spPr>
          <a:xfrm>
            <a:off x="4015736" y="9884858"/>
            <a:ext cx="2648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1D277"/>
                </a:solidFill>
                <a:latin typeface="Agency FB" panose="020B0503020202020204" pitchFamily="34" charset="0"/>
              </a:rPr>
              <a:t>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99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AFB2ED-1BC5-4323-B8F4-F1485314EA21}"/>
              </a:ext>
            </a:extLst>
          </p:cNvPr>
          <p:cNvSpPr/>
          <p:nvPr/>
        </p:nvSpPr>
        <p:spPr>
          <a:xfrm>
            <a:off x="0" y="1349404"/>
            <a:ext cx="6858000" cy="8161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8A5B1-3234-4A5C-B747-A3A683A1FD4B}"/>
              </a:ext>
            </a:extLst>
          </p:cNvPr>
          <p:cNvSpPr/>
          <p:nvPr/>
        </p:nvSpPr>
        <p:spPr>
          <a:xfrm>
            <a:off x="368300" y="5761463"/>
            <a:ext cx="1847850" cy="10286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5A063-93B3-47B3-8265-66A1BD52581C}"/>
              </a:ext>
            </a:extLst>
          </p:cNvPr>
          <p:cNvSpPr/>
          <p:nvPr/>
        </p:nvSpPr>
        <p:spPr>
          <a:xfrm>
            <a:off x="368300" y="6790161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2A454-9285-44A2-8411-2541BDD8B96F}"/>
              </a:ext>
            </a:extLst>
          </p:cNvPr>
          <p:cNvSpPr/>
          <p:nvPr/>
        </p:nvSpPr>
        <p:spPr>
          <a:xfrm>
            <a:off x="2520950" y="6790162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DC999-1BB8-466F-8F46-7A354426D80F}"/>
              </a:ext>
            </a:extLst>
          </p:cNvPr>
          <p:cNvSpPr/>
          <p:nvPr/>
        </p:nvSpPr>
        <p:spPr>
          <a:xfrm>
            <a:off x="4673600" y="6790161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71DFF4-1E0D-4168-9DA6-EFA46F4549C5}"/>
              </a:ext>
            </a:extLst>
          </p:cNvPr>
          <p:cNvSpPr/>
          <p:nvPr/>
        </p:nvSpPr>
        <p:spPr>
          <a:xfrm>
            <a:off x="2520950" y="5761463"/>
            <a:ext cx="1847850" cy="10286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0719BC-E952-49CB-9152-E6E9B5B87323}"/>
              </a:ext>
            </a:extLst>
          </p:cNvPr>
          <p:cNvSpPr/>
          <p:nvPr/>
        </p:nvSpPr>
        <p:spPr>
          <a:xfrm>
            <a:off x="4673600" y="5761463"/>
            <a:ext cx="1847850" cy="10286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AAE4-C652-4DC5-98FD-C66AB891EE6E}"/>
              </a:ext>
            </a:extLst>
          </p:cNvPr>
          <p:cNvSpPr/>
          <p:nvPr/>
        </p:nvSpPr>
        <p:spPr>
          <a:xfrm>
            <a:off x="0" y="9518621"/>
            <a:ext cx="6858000" cy="13239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AE060-342A-4605-8202-D26AB8FAE1C5}"/>
              </a:ext>
            </a:extLst>
          </p:cNvPr>
          <p:cNvSpPr txBox="1"/>
          <p:nvPr/>
        </p:nvSpPr>
        <p:spPr>
          <a:xfrm>
            <a:off x="4972050" y="9981908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github.com/HewieTran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E2DAA-2E1C-4BD8-AD87-9F8E63DEEA26}"/>
              </a:ext>
            </a:extLst>
          </p:cNvPr>
          <p:cNvSpPr txBox="1"/>
          <p:nvPr/>
        </p:nvSpPr>
        <p:spPr>
          <a:xfrm>
            <a:off x="4972050" y="10222577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trananhhieu07@gmail.com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C72F4-5ED0-4643-92E3-0BCAA741EE5E}"/>
              </a:ext>
            </a:extLst>
          </p:cNvPr>
          <p:cNvSpPr txBox="1"/>
          <p:nvPr/>
        </p:nvSpPr>
        <p:spPr>
          <a:xfrm>
            <a:off x="276225" y="2151607"/>
            <a:ext cx="469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HI THERE! </a:t>
            </a:r>
          </a:p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I’M HIEU AND I’M CRAZY ABOUT MOVIES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16A3EB-FC3D-471E-94DE-8B82338BB2A3}"/>
              </a:ext>
            </a:extLst>
          </p:cNvPr>
          <p:cNvSpPr txBox="1"/>
          <p:nvPr/>
        </p:nvSpPr>
        <p:spPr>
          <a:xfrm>
            <a:off x="4964430" y="9751494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gency FB" panose="020B0503020202020204" pitchFamily="34" charset="0"/>
              </a:rPr>
              <a:t>CONTACT 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5F9CD8-DAFC-48E3-8448-0F08B8F90961}"/>
              </a:ext>
            </a:extLst>
          </p:cNvPr>
          <p:cNvSpPr txBox="1"/>
          <p:nvPr/>
        </p:nvSpPr>
        <p:spPr>
          <a:xfrm>
            <a:off x="2744628" y="9123747"/>
            <a:ext cx="1368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 Page 1/N 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B3FC11-948F-4B7A-9B42-9BAC242034A4}"/>
              </a:ext>
            </a:extLst>
          </p:cNvPr>
          <p:cNvSpPr/>
          <p:nvPr/>
        </p:nvSpPr>
        <p:spPr>
          <a:xfrm>
            <a:off x="1463675" y="8163757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6E67B3-9685-41B6-AA7F-D8BD5A7A1AFD}"/>
              </a:ext>
            </a:extLst>
          </p:cNvPr>
          <p:cNvSpPr/>
          <p:nvPr/>
        </p:nvSpPr>
        <p:spPr>
          <a:xfrm>
            <a:off x="3616325" y="8163756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8C75CA-A1CA-4EAB-AE5C-D28F0872057E}"/>
              </a:ext>
            </a:extLst>
          </p:cNvPr>
          <p:cNvSpPr/>
          <p:nvPr/>
        </p:nvSpPr>
        <p:spPr>
          <a:xfrm>
            <a:off x="5766118" y="8163756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4066E1-C4BC-4EE2-A7F9-C3EE145B30DB}"/>
              </a:ext>
            </a:extLst>
          </p:cNvPr>
          <p:cNvSpPr/>
          <p:nvPr/>
        </p:nvSpPr>
        <p:spPr>
          <a:xfrm>
            <a:off x="368300" y="2375674"/>
            <a:ext cx="1847850" cy="10286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67498C-814E-41FB-B03E-42880102841C}"/>
              </a:ext>
            </a:extLst>
          </p:cNvPr>
          <p:cNvSpPr/>
          <p:nvPr/>
        </p:nvSpPr>
        <p:spPr>
          <a:xfrm>
            <a:off x="368300" y="3404372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3D73BE-1BAF-44E2-997B-BE5768705169}"/>
              </a:ext>
            </a:extLst>
          </p:cNvPr>
          <p:cNvSpPr/>
          <p:nvPr/>
        </p:nvSpPr>
        <p:spPr>
          <a:xfrm>
            <a:off x="2520950" y="3404373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883A24-557B-4B48-AD77-F768866C3C52}"/>
              </a:ext>
            </a:extLst>
          </p:cNvPr>
          <p:cNvSpPr/>
          <p:nvPr/>
        </p:nvSpPr>
        <p:spPr>
          <a:xfrm>
            <a:off x="4673600" y="3404372"/>
            <a:ext cx="1847850" cy="16383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3AC93A-7EDE-417D-A34D-1824DD51D4C7}"/>
              </a:ext>
            </a:extLst>
          </p:cNvPr>
          <p:cNvSpPr/>
          <p:nvPr/>
        </p:nvSpPr>
        <p:spPr>
          <a:xfrm>
            <a:off x="2520950" y="2375674"/>
            <a:ext cx="1847850" cy="10286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26F95B-F73D-42FD-8FD0-6D07CFCBB1CD}"/>
              </a:ext>
            </a:extLst>
          </p:cNvPr>
          <p:cNvSpPr/>
          <p:nvPr/>
        </p:nvSpPr>
        <p:spPr>
          <a:xfrm>
            <a:off x="4673600" y="2375674"/>
            <a:ext cx="1847850" cy="10286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262666-CED3-4CC0-A6BB-3A6FAE9A9630}"/>
              </a:ext>
            </a:extLst>
          </p:cNvPr>
          <p:cNvSpPr/>
          <p:nvPr/>
        </p:nvSpPr>
        <p:spPr>
          <a:xfrm>
            <a:off x="1463675" y="4777968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2125B-D3DD-4110-A621-FC172163BFA0}"/>
              </a:ext>
            </a:extLst>
          </p:cNvPr>
          <p:cNvSpPr/>
          <p:nvPr/>
        </p:nvSpPr>
        <p:spPr>
          <a:xfrm>
            <a:off x="3616325" y="4777967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71F408-6853-4A1A-8374-1C5D012DD767}"/>
              </a:ext>
            </a:extLst>
          </p:cNvPr>
          <p:cNvSpPr/>
          <p:nvPr/>
        </p:nvSpPr>
        <p:spPr>
          <a:xfrm>
            <a:off x="5766118" y="4777967"/>
            <a:ext cx="692308" cy="21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49FF82-B1AF-44D1-BBB5-6050B6B8A11A}"/>
              </a:ext>
            </a:extLst>
          </p:cNvPr>
          <p:cNvSpPr txBox="1"/>
          <p:nvPr/>
        </p:nvSpPr>
        <p:spPr>
          <a:xfrm>
            <a:off x="134302" y="232981"/>
            <a:ext cx="373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Hieureviews.com/</a:t>
            </a:r>
            <a:r>
              <a:rPr lang="en-US" b="1" dirty="0"/>
              <a:t>REVIEWS</a:t>
            </a:r>
          </a:p>
          <a:p>
            <a:r>
              <a:rPr lang="en-US" dirty="0" err="1"/>
              <a:t>reviews.ejs</a:t>
            </a:r>
            <a:endParaRPr lang="en-US" dirty="0"/>
          </a:p>
          <a:p>
            <a:r>
              <a:rPr lang="en-US" dirty="0"/>
              <a:t>CSS GRID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90F2F-CCCD-443C-A4FB-D33FDAD306AB}"/>
              </a:ext>
            </a:extLst>
          </p:cNvPr>
          <p:cNvSpPr txBox="1"/>
          <p:nvPr/>
        </p:nvSpPr>
        <p:spPr>
          <a:xfrm>
            <a:off x="4237037" y="1444029"/>
            <a:ext cx="290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Agency FB" panose="020B0503020202020204" pitchFamily="34" charset="0"/>
              </a:rPr>
              <a:t>Home</a:t>
            </a:r>
            <a:r>
              <a:rPr lang="en-US" sz="1200" dirty="0">
                <a:solidFill>
                  <a:srgbClr val="002060"/>
                </a:solidFill>
                <a:latin typeface="Agency FB" panose="020B0503020202020204" pitchFamily="34" charset="0"/>
              </a:rPr>
              <a:t>       About Me       Reviews       Contact Me</a:t>
            </a:r>
          </a:p>
        </p:txBody>
      </p:sp>
    </p:spTree>
    <p:extLst>
      <p:ext uri="{BB962C8B-B14F-4D97-AF65-F5344CB8AC3E}">
        <p14:creationId xmlns:p14="http://schemas.microsoft.com/office/powerpoint/2010/main" val="42109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633299-D00E-449F-957E-E1A4EBB451E5}"/>
              </a:ext>
            </a:extLst>
          </p:cNvPr>
          <p:cNvSpPr/>
          <p:nvPr/>
        </p:nvSpPr>
        <p:spPr>
          <a:xfrm>
            <a:off x="0" y="1349404"/>
            <a:ext cx="6858000" cy="8161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0F5292-DE36-4C4F-8062-9E6AB69A3EE2}"/>
              </a:ext>
            </a:extLst>
          </p:cNvPr>
          <p:cNvSpPr/>
          <p:nvPr/>
        </p:nvSpPr>
        <p:spPr>
          <a:xfrm>
            <a:off x="0" y="9518621"/>
            <a:ext cx="6858000" cy="13239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0828A-0AEE-4C33-AD9E-F3268834DE30}"/>
              </a:ext>
            </a:extLst>
          </p:cNvPr>
          <p:cNvSpPr txBox="1"/>
          <p:nvPr/>
        </p:nvSpPr>
        <p:spPr>
          <a:xfrm>
            <a:off x="4972050" y="9981908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github.com/HewieTran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25FC2-2F37-4A26-879F-0CCC0D9BCE8B}"/>
              </a:ext>
            </a:extLst>
          </p:cNvPr>
          <p:cNvSpPr txBox="1"/>
          <p:nvPr/>
        </p:nvSpPr>
        <p:spPr>
          <a:xfrm>
            <a:off x="4972050" y="10222577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gency FB" panose="020B0503020202020204" pitchFamily="34" charset="0"/>
              </a:rPr>
              <a:t>trananhhieu07@gmail.com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7B5FE-0DC0-4CB6-B2E6-74BE5AE2B787}"/>
              </a:ext>
            </a:extLst>
          </p:cNvPr>
          <p:cNvSpPr txBox="1"/>
          <p:nvPr/>
        </p:nvSpPr>
        <p:spPr>
          <a:xfrm>
            <a:off x="4964430" y="9751494"/>
            <a:ext cx="245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gency FB" panose="020B0503020202020204" pitchFamily="34" charset="0"/>
              </a:rPr>
              <a:t>CONTACT 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14179F-4965-4B3C-BAAF-79660E558655}"/>
              </a:ext>
            </a:extLst>
          </p:cNvPr>
          <p:cNvSpPr txBox="1"/>
          <p:nvPr/>
        </p:nvSpPr>
        <p:spPr>
          <a:xfrm>
            <a:off x="4972050" y="1444029"/>
            <a:ext cx="290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Home       Reviews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     Contact 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9E61DD-FFE1-42CA-8361-7F7A78606DD0}"/>
              </a:ext>
            </a:extLst>
          </p:cNvPr>
          <p:cNvSpPr txBox="1"/>
          <p:nvPr/>
        </p:nvSpPr>
        <p:spPr>
          <a:xfrm>
            <a:off x="134302" y="232981"/>
            <a:ext cx="373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Hieureviews.com/</a:t>
            </a:r>
            <a:r>
              <a:rPr lang="en-US" b="1" dirty="0"/>
              <a:t>reviews/:</a:t>
            </a:r>
            <a:r>
              <a:rPr lang="en-US" b="1" dirty="0" err="1"/>
              <a:t>movieid</a:t>
            </a:r>
            <a:endParaRPr lang="en-US" b="1" dirty="0"/>
          </a:p>
          <a:p>
            <a:r>
              <a:rPr lang="en-US" dirty="0" err="1"/>
              <a:t>moviereview.ejs</a:t>
            </a:r>
            <a:endParaRPr lang="en-US" dirty="0"/>
          </a:p>
          <a:p>
            <a:r>
              <a:rPr lang="en-US" dirty="0"/>
              <a:t>CSS GRID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24A9E2-30DC-4138-B48A-89E6634CD722}"/>
              </a:ext>
            </a:extLst>
          </p:cNvPr>
          <p:cNvCxnSpPr>
            <a:cxnSpLocks/>
          </p:cNvCxnSpPr>
          <p:nvPr/>
        </p:nvCxnSpPr>
        <p:spPr>
          <a:xfrm>
            <a:off x="5194300" y="4254500"/>
            <a:ext cx="0" cy="45847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D8B9F2-2BA7-4DF7-9277-B0CEF72918F7}"/>
              </a:ext>
            </a:extLst>
          </p:cNvPr>
          <p:cNvSpPr txBox="1"/>
          <p:nvPr/>
        </p:nvSpPr>
        <p:spPr>
          <a:xfrm>
            <a:off x="85726" y="3834092"/>
            <a:ext cx="49720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Etiam</a:t>
            </a:r>
            <a:r>
              <a:rPr lang="en-US" sz="1200" dirty="0"/>
              <a:t> dictum </a:t>
            </a:r>
            <a:r>
              <a:rPr lang="en-US" sz="1200" dirty="0" err="1"/>
              <a:t>sagittis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,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dapibus</a:t>
            </a:r>
            <a:r>
              <a:rPr lang="en-US" sz="1200" dirty="0"/>
              <a:t> magna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maximus </a:t>
            </a:r>
            <a:r>
              <a:rPr lang="en-US" sz="1200" dirty="0" err="1"/>
              <a:t>hendrerit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, at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a.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, at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pulvinar non. </a:t>
            </a:r>
            <a:r>
              <a:rPr lang="en-US" sz="1200" dirty="0" err="1"/>
              <a:t>Etiam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diam est. </a:t>
            </a:r>
            <a:r>
              <a:rPr lang="en-US" sz="1200" dirty="0" err="1"/>
              <a:t>Praesent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mi et </a:t>
            </a:r>
            <a:r>
              <a:rPr lang="en-US" sz="1200" dirty="0" err="1"/>
              <a:t>quam</a:t>
            </a:r>
            <a:r>
              <a:rPr lang="en-US" sz="1200" dirty="0"/>
              <a:t> convallis </a:t>
            </a:r>
            <a:r>
              <a:rPr lang="en-US" sz="1200" dirty="0" err="1"/>
              <a:t>aliquet</a:t>
            </a:r>
            <a:r>
              <a:rPr lang="en-US" sz="1200" dirty="0"/>
              <a:t>. Duis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augue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finibus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</a:t>
            </a:r>
            <a:r>
              <a:rPr lang="en-US" sz="1200" dirty="0" err="1"/>
              <a:t>Proin</a:t>
            </a:r>
            <a:r>
              <a:rPr lang="en-US" sz="1200" dirty="0"/>
              <a:t> </a:t>
            </a:r>
            <a:r>
              <a:rPr lang="en-US" sz="1200" dirty="0" err="1"/>
              <a:t>volutpat</a:t>
            </a:r>
            <a:r>
              <a:rPr lang="en-US" sz="1200" dirty="0"/>
              <a:t> in </a:t>
            </a:r>
            <a:r>
              <a:rPr lang="en-US" sz="1200" dirty="0" err="1"/>
              <a:t>augue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condimentum</a:t>
            </a:r>
            <a:r>
              <a:rPr lang="en-US" sz="1200" dirty="0"/>
              <a:t>. Nam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a ex </a:t>
            </a:r>
            <a:r>
              <a:rPr lang="en-US" sz="1200" dirty="0" err="1"/>
              <a:t>efficitur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.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sagittis</a:t>
            </a:r>
            <a:r>
              <a:rPr lang="en-US" sz="1200" dirty="0"/>
              <a:t> </a:t>
            </a:r>
            <a:r>
              <a:rPr lang="en-US" sz="1200" dirty="0" err="1"/>
              <a:t>sollicitudin</a:t>
            </a:r>
            <a:r>
              <a:rPr lang="en-US" sz="1200" dirty="0"/>
              <a:t>.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 in </a:t>
            </a:r>
            <a:r>
              <a:rPr lang="en-US" sz="1200" dirty="0" err="1"/>
              <a:t>lacus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 err="1"/>
              <a:t>Vivamus</a:t>
            </a:r>
            <a:r>
              <a:rPr lang="en-US" sz="1200" dirty="0"/>
              <a:t> vitae tempus </a:t>
            </a:r>
            <a:r>
              <a:rPr lang="en-US" sz="1200" dirty="0" err="1"/>
              <a:t>lacus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,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vehicula</a:t>
            </a:r>
            <a:r>
              <a:rPr lang="en-US" sz="1200" dirty="0"/>
              <a:t>. In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dapibus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, a </a:t>
            </a:r>
            <a:r>
              <a:rPr lang="en-US" sz="1200" dirty="0" err="1"/>
              <a:t>laoreet</a:t>
            </a:r>
            <a:r>
              <a:rPr lang="en-US" sz="1200" dirty="0"/>
              <a:t> ligula </a:t>
            </a:r>
            <a:r>
              <a:rPr lang="en-US" sz="1200" dirty="0" err="1"/>
              <a:t>efficitur</a:t>
            </a:r>
            <a:r>
              <a:rPr lang="en-US" sz="1200" dirty="0"/>
              <a:t> dictum. Morbi id </a:t>
            </a:r>
            <a:r>
              <a:rPr lang="en-US" sz="1200" dirty="0" err="1"/>
              <a:t>hendrerit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. Nunc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sapien</a:t>
            </a:r>
            <a:r>
              <a:rPr lang="en-US" sz="1200" dirty="0"/>
              <a:t>, </a:t>
            </a:r>
            <a:r>
              <a:rPr lang="en-US" sz="1200" dirty="0" err="1"/>
              <a:t>suscipit</a:t>
            </a:r>
            <a:r>
              <a:rPr lang="en-US" sz="1200" dirty="0"/>
              <a:t> non </a:t>
            </a:r>
            <a:r>
              <a:rPr lang="en-US" sz="1200" dirty="0" err="1"/>
              <a:t>dapibus</a:t>
            </a:r>
            <a:r>
              <a:rPr lang="en-US" sz="1200" dirty="0"/>
              <a:t> ac, fermentum a </a:t>
            </a:r>
            <a:r>
              <a:rPr lang="en-US" sz="1200" dirty="0" err="1"/>
              <a:t>elit</a:t>
            </a:r>
            <a:r>
              <a:rPr lang="en-US" sz="1200" dirty="0"/>
              <a:t>. Sed </a:t>
            </a:r>
            <a:r>
              <a:rPr lang="en-US" sz="1200" dirty="0" err="1"/>
              <a:t>placerat</a:t>
            </a:r>
            <a:r>
              <a:rPr lang="en-US" sz="1200" dirty="0"/>
              <a:t> id nisi in </a:t>
            </a:r>
            <a:r>
              <a:rPr lang="en-US" sz="1200" dirty="0" err="1"/>
              <a:t>porttitor</a:t>
            </a:r>
            <a:r>
              <a:rPr lang="en-US" sz="1200" dirty="0"/>
              <a:t>. Nunc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sagittis</a:t>
            </a:r>
            <a:r>
              <a:rPr lang="en-US" sz="1200" dirty="0"/>
              <a:t>. </a:t>
            </a:r>
            <a:r>
              <a:rPr lang="en-US" sz="1200" dirty="0" err="1"/>
              <a:t>Nullam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sapien</a:t>
            </a:r>
            <a:r>
              <a:rPr lang="en-US" sz="1200" dirty="0"/>
              <a:t> vel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. Ut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et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non in lorem. </a:t>
            </a:r>
            <a:r>
              <a:rPr lang="en-US" sz="1200" dirty="0" err="1"/>
              <a:t>Suspendisse</a:t>
            </a:r>
            <a:r>
              <a:rPr lang="en-US" sz="1200" dirty="0"/>
              <a:t> vestibulum </a:t>
            </a:r>
            <a:r>
              <a:rPr lang="en-US" sz="1200" dirty="0" err="1"/>
              <a:t>interdum</a:t>
            </a:r>
            <a:r>
              <a:rPr lang="en-US" sz="1200" dirty="0"/>
              <a:t> dolor,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. </a:t>
            </a:r>
            <a:r>
              <a:rPr lang="en-US" sz="1200" dirty="0" err="1"/>
              <a:t>Praesent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 lorem in pulvinar. </a:t>
            </a:r>
            <a:r>
              <a:rPr lang="en-US" sz="1200" dirty="0" err="1"/>
              <a:t>Etiam</a:t>
            </a:r>
            <a:r>
              <a:rPr lang="en-US" sz="1200" dirty="0"/>
              <a:t> vestibulum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. Nunc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</a:p>
        </p:txBody>
      </p:sp>
      <p:pic>
        <p:nvPicPr>
          <p:cNvPr id="3074" name="Picture 2" descr="Image result for annihilation movie">
            <a:extLst>
              <a:ext uri="{FF2B5EF4-FFF2-40B4-BE49-F238E27FC236}">
                <a16:creationId xmlns:a16="http://schemas.microsoft.com/office/drawing/2014/main" id="{24F980FE-D10D-44B5-BF48-F777D556A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5" b="30623"/>
          <a:stretch/>
        </p:blipFill>
        <p:spPr bwMode="auto">
          <a:xfrm>
            <a:off x="0" y="1815653"/>
            <a:ext cx="6858000" cy="213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CBA-8FC8-4B41-863A-EE15CB5DA2ED}"/>
              </a:ext>
            </a:extLst>
          </p:cNvPr>
          <p:cNvSpPr/>
          <p:nvPr/>
        </p:nvSpPr>
        <p:spPr>
          <a:xfrm>
            <a:off x="-2438393" y="1815653"/>
            <a:ext cx="11112494" cy="2132823"/>
          </a:xfrm>
          <a:prstGeom prst="rect">
            <a:avLst/>
          </a:prstGeom>
          <a:solidFill>
            <a:schemeClr val="tx2">
              <a:alpha val="6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11F979-04A4-4544-BE8B-A5BFD52197DF}"/>
              </a:ext>
            </a:extLst>
          </p:cNvPr>
          <p:cNvSpPr/>
          <p:nvPr/>
        </p:nvSpPr>
        <p:spPr>
          <a:xfrm>
            <a:off x="134302" y="3195447"/>
            <a:ext cx="2156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ANNIHILATION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08E1F9-C7B3-424C-AC79-3C38742E3B32}"/>
              </a:ext>
            </a:extLst>
          </p:cNvPr>
          <p:cNvSpPr txBox="1"/>
          <p:nvPr/>
        </p:nvSpPr>
        <p:spPr>
          <a:xfrm>
            <a:off x="5237167" y="4189145"/>
            <a:ext cx="15779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gency FB" panose="020B0503020202020204" pitchFamily="34" charset="0"/>
              </a:rPr>
              <a:t>Directed by:</a:t>
            </a:r>
          </a:p>
          <a:p>
            <a:r>
              <a:rPr lang="en-US" sz="1600" dirty="0">
                <a:latin typeface="Agency FB" panose="020B0503020202020204" pitchFamily="34" charset="0"/>
              </a:rPr>
              <a:t>Lorem Ipsum</a:t>
            </a:r>
          </a:p>
          <a:p>
            <a:endParaRPr lang="en-US" sz="1600" b="1" dirty="0">
              <a:latin typeface="Agency FB" panose="020B0503020202020204" pitchFamily="34" charset="0"/>
            </a:endParaRPr>
          </a:p>
          <a:p>
            <a:r>
              <a:rPr lang="en-US" sz="1600" b="1" dirty="0">
                <a:latin typeface="Agency FB" panose="020B0503020202020204" pitchFamily="34" charset="0"/>
              </a:rPr>
              <a:t>Release Date:</a:t>
            </a:r>
          </a:p>
          <a:p>
            <a:r>
              <a:rPr lang="en-US" sz="1600" dirty="0">
                <a:latin typeface="Agency FB" panose="020B0503020202020204" pitchFamily="34" charset="0"/>
              </a:rPr>
              <a:t>Xx/xx/</a:t>
            </a:r>
            <a:r>
              <a:rPr lang="en-US" sz="1600" dirty="0" err="1">
                <a:latin typeface="Agency FB" panose="020B0503020202020204" pitchFamily="34" charset="0"/>
              </a:rPr>
              <a:t>xxxx</a:t>
            </a:r>
            <a:endParaRPr lang="en-US" sz="1600" dirty="0">
              <a:latin typeface="Agency FB" panose="020B0503020202020204" pitchFamily="34" charset="0"/>
            </a:endParaRPr>
          </a:p>
          <a:p>
            <a:endParaRPr lang="en-US" sz="1600" b="1" dirty="0">
              <a:latin typeface="Agency FB" panose="020B0503020202020204" pitchFamily="34" charset="0"/>
            </a:endParaRPr>
          </a:p>
          <a:p>
            <a:r>
              <a:rPr lang="en-US" sz="1600" b="1" dirty="0">
                <a:latin typeface="Agency FB" panose="020B0503020202020204" pitchFamily="34" charset="0"/>
              </a:rPr>
              <a:t>Starring:</a:t>
            </a:r>
          </a:p>
          <a:p>
            <a:r>
              <a:rPr lang="en-US" sz="1600" dirty="0">
                <a:latin typeface="Agency FB" panose="020B0503020202020204" pitchFamily="34" charset="0"/>
              </a:rPr>
              <a:t>Ipsum</a:t>
            </a:r>
          </a:p>
          <a:p>
            <a:r>
              <a:rPr lang="en-US" sz="1600" dirty="0">
                <a:latin typeface="Agency FB" panose="020B0503020202020204" pitchFamily="34" charset="0"/>
              </a:rPr>
              <a:t>Lorem</a:t>
            </a:r>
          </a:p>
          <a:p>
            <a:r>
              <a:rPr lang="en-US" sz="1600" dirty="0" err="1">
                <a:latin typeface="Agency FB" panose="020B0503020202020204" pitchFamily="34" charset="0"/>
              </a:rPr>
              <a:t>Turpis</a:t>
            </a:r>
            <a:endParaRPr lang="en-US" sz="1600" dirty="0">
              <a:latin typeface="Agency FB" panose="020B0503020202020204" pitchFamily="34" charset="0"/>
            </a:endParaRPr>
          </a:p>
          <a:p>
            <a:endParaRPr lang="en-US" sz="1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1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wo reels">
            <a:extLst>
              <a:ext uri="{FF2B5EF4-FFF2-40B4-BE49-F238E27FC236}">
                <a16:creationId xmlns:a16="http://schemas.microsoft.com/office/drawing/2014/main" id="{C0675FDC-DF61-4848-A261-7BE95F856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8" b="8305"/>
          <a:stretch/>
        </p:blipFill>
        <p:spPr bwMode="auto">
          <a:xfrm>
            <a:off x="0" y="1332305"/>
            <a:ext cx="6858000" cy="42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wo reels">
            <a:extLst>
              <a:ext uri="{FF2B5EF4-FFF2-40B4-BE49-F238E27FC236}">
                <a16:creationId xmlns:a16="http://schemas.microsoft.com/office/drawing/2014/main" id="{9A0FC2AA-4BDB-4DD4-AAD3-79A03F67C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8" b="8305"/>
          <a:stretch/>
        </p:blipFill>
        <p:spPr bwMode="auto">
          <a:xfrm>
            <a:off x="-1" y="6292679"/>
            <a:ext cx="6858000" cy="42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70447E-D037-4A85-9630-12DD99E1CB2F}"/>
              </a:ext>
            </a:extLst>
          </p:cNvPr>
          <p:cNvSpPr/>
          <p:nvPr/>
        </p:nvSpPr>
        <p:spPr>
          <a:xfrm>
            <a:off x="-2" y="6326158"/>
            <a:ext cx="6858000" cy="4194630"/>
          </a:xfrm>
          <a:prstGeom prst="rect">
            <a:avLst/>
          </a:prstGeom>
          <a:solidFill>
            <a:schemeClr val="accent1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7" name="Picture 6" descr="two reels">
            <a:extLst>
              <a:ext uri="{FF2B5EF4-FFF2-40B4-BE49-F238E27FC236}">
                <a16:creationId xmlns:a16="http://schemas.microsoft.com/office/drawing/2014/main" id="{44ADFF6A-D6DC-401E-99E6-6A29F31F2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8" b="8305"/>
          <a:stretch/>
        </p:blipFill>
        <p:spPr bwMode="auto">
          <a:xfrm>
            <a:off x="0" y="1324685"/>
            <a:ext cx="6858000" cy="42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97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ytimg.com/vi/hNCmb-4oXJA/maxresdefault.jpg">
            <a:extLst>
              <a:ext uri="{FF2B5EF4-FFF2-40B4-BE49-F238E27FC236}">
                <a16:creationId xmlns:a16="http://schemas.microsoft.com/office/drawing/2014/main" id="{13617853-D4D5-4EFC-9CC7-A0C1E721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67188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8FCA91-E191-4219-9ABC-4BFA1154855B}"/>
              </a:ext>
            </a:extLst>
          </p:cNvPr>
          <p:cNvSpPr/>
          <p:nvPr/>
        </p:nvSpPr>
        <p:spPr>
          <a:xfrm>
            <a:off x="4030980" y="6926580"/>
            <a:ext cx="2651760" cy="3733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whiplash 2014">
            <a:extLst>
              <a:ext uri="{FF2B5EF4-FFF2-40B4-BE49-F238E27FC236}">
                <a16:creationId xmlns:a16="http://schemas.microsoft.com/office/drawing/2014/main" id="{B6BF8C5A-E84B-425E-A890-69969C3EF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71210"/>
            <a:ext cx="6858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05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whiplash 2014">
            <a:extLst>
              <a:ext uri="{FF2B5EF4-FFF2-40B4-BE49-F238E27FC236}">
                <a16:creationId xmlns:a16="http://schemas.microsoft.com/office/drawing/2014/main" id="{F428291A-29B3-4617-811A-F6B9D3B65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7250"/>
            <a:ext cx="6858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8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7132</TotalTime>
  <Words>342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Tran</dc:creator>
  <cp:lastModifiedBy>Hieu Tran</cp:lastModifiedBy>
  <cp:revision>41</cp:revision>
  <dcterms:created xsi:type="dcterms:W3CDTF">2019-03-15T01:26:11Z</dcterms:created>
  <dcterms:modified xsi:type="dcterms:W3CDTF">2019-03-22T15:43:51Z</dcterms:modified>
</cp:coreProperties>
</file>