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F129-5CA1-4A84-875A-40F2A5ECB9F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4CBA-5596-4253-BB5B-8E59CA6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2FB2AE-E395-4500-9B61-F697E65658F7}"/>
              </a:ext>
            </a:extLst>
          </p:cNvPr>
          <p:cNvSpPr/>
          <p:nvPr/>
        </p:nvSpPr>
        <p:spPr>
          <a:xfrm>
            <a:off x="-2732050" y="5453865"/>
            <a:ext cx="12612029" cy="3684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E8252-E6E6-4F22-9D2A-A47181BAF26C}"/>
              </a:ext>
            </a:extLst>
          </p:cNvPr>
          <p:cNvSpPr/>
          <p:nvPr/>
        </p:nvSpPr>
        <p:spPr>
          <a:xfrm>
            <a:off x="-2732049" y="-67144"/>
            <a:ext cx="12612029" cy="3684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B523-C015-4FA7-9542-4D212F9D1D73}"/>
              </a:ext>
            </a:extLst>
          </p:cNvPr>
          <p:cNvSpPr txBox="1"/>
          <p:nvPr/>
        </p:nvSpPr>
        <p:spPr>
          <a:xfrm>
            <a:off x="2889250" y="806449"/>
            <a:ext cx="3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I’m Hieu and I have a passion for Web Development.</a:t>
            </a:r>
          </a:p>
        </p:txBody>
      </p:sp>
      <p:pic>
        <p:nvPicPr>
          <p:cNvPr id="9" name="Picture 8" descr="A person holding a book and smiling at the camera&#10;&#10;Description automatically generated">
            <a:extLst>
              <a:ext uri="{FF2B5EF4-FFF2-40B4-BE49-F238E27FC236}">
                <a16:creationId xmlns:a16="http://schemas.microsoft.com/office/drawing/2014/main" id="{55741E94-C5A8-4C99-881D-4E536968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806449"/>
            <a:ext cx="1594366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EB728-5D1F-41E1-947B-3AD18969EB91}"/>
              </a:ext>
            </a:extLst>
          </p:cNvPr>
          <p:cNvSpPr txBox="1"/>
          <p:nvPr/>
        </p:nvSpPr>
        <p:spPr>
          <a:xfrm>
            <a:off x="2889250" y="1505000"/>
            <a:ext cx="3130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Extra Light" panose="020B0204020104020204" pitchFamily="34" charset="0"/>
              </a:rPr>
              <a:t>As a self taught web developer, it is a weakness but also one of my greatest strength.</a:t>
            </a:r>
          </a:p>
          <a:p>
            <a:endParaRPr lang="en-US" sz="1100" dirty="0">
              <a:latin typeface="Abadi Extra Light" panose="020B02040201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1A466A-298E-4C0F-9F68-275A2D7C8C2C}"/>
              </a:ext>
            </a:extLst>
          </p:cNvPr>
          <p:cNvCxnSpPr>
            <a:cxnSpLocks/>
          </p:cNvCxnSpPr>
          <p:nvPr/>
        </p:nvCxnSpPr>
        <p:spPr>
          <a:xfrm>
            <a:off x="2057400" y="2965450"/>
            <a:ext cx="25336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F4F8E-958C-4783-BB41-510775FABB99}"/>
              </a:ext>
            </a:extLst>
          </p:cNvPr>
          <p:cNvSpPr txBox="1"/>
          <p:nvPr/>
        </p:nvSpPr>
        <p:spPr>
          <a:xfrm>
            <a:off x="2057400" y="3106977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My 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DCD9D-31A8-4FD6-B855-FB203C223FEA}"/>
              </a:ext>
            </a:extLst>
          </p:cNvPr>
          <p:cNvCxnSpPr>
            <a:cxnSpLocks/>
          </p:cNvCxnSpPr>
          <p:nvPr/>
        </p:nvCxnSpPr>
        <p:spPr>
          <a:xfrm>
            <a:off x="2162175" y="8136829"/>
            <a:ext cx="25336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69CEBD-82AC-4DA8-9F65-EDC4E77F9E4E}"/>
              </a:ext>
            </a:extLst>
          </p:cNvPr>
          <p:cNvSpPr txBox="1"/>
          <p:nvPr/>
        </p:nvSpPr>
        <p:spPr>
          <a:xfrm>
            <a:off x="1910080" y="8254031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Thanks for checking out!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331BBF-A372-43CE-AFA3-1E2DC14EA231}"/>
              </a:ext>
            </a:extLst>
          </p:cNvPr>
          <p:cNvSpPr/>
          <p:nvPr/>
        </p:nvSpPr>
        <p:spPr>
          <a:xfrm>
            <a:off x="-2732049" y="3617835"/>
            <a:ext cx="12612029" cy="20669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C77578-2C64-4CCA-8FF9-787F970D5EEA}"/>
              </a:ext>
            </a:extLst>
          </p:cNvPr>
          <p:cNvSpPr/>
          <p:nvPr/>
        </p:nvSpPr>
        <p:spPr>
          <a:xfrm>
            <a:off x="-2732049" y="5684752"/>
            <a:ext cx="12612029" cy="2066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5AA9A-2E45-422D-B85F-F0D34E5A2F7C}"/>
              </a:ext>
            </a:extLst>
          </p:cNvPr>
          <p:cNvSpPr/>
          <p:nvPr/>
        </p:nvSpPr>
        <p:spPr>
          <a:xfrm>
            <a:off x="-1" y="-67144"/>
            <a:ext cx="6858001" cy="92059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2FB2AE-E395-4500-9B61-F697E65658F7}"/>
              </a:ext>
            </a:extLst>
          </p:cNvPr>
          <p:cNvSpPr/>
          <p:nvPr/>
        </p:nvSpPr>
        <p:spPr>
          <a:xfrm>
            <a:off x="-2732050" y="5453865"/>
            <a:ext cx="12612029" cy="4951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E8252-E6E6-4F22-9D2A-A47181BAF26C}"/>
              </a:ext>
            </a:extLst>
          </p:cNvPr>
          <p:cNvSpPr/>
          <p:nvPr/>
        </p:nvSpPr>
        <p:spPr>
          <a:xfrm>
            <a:off x="-2732049" y="-67144"/>
            <a:ext cx="12612029" cy="552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B523-C015-4FA7-9542-4D212F9D1D73}"/>
              </a:ext>
            </a:extLst>
          </p:cNvPr>
          <p:cNvSpPr txBox="1"/>
          <p:nvPr/>
        </p:nvSpPr>
        <p:spPr>
          <a:xfrm>
            <a:off x="2889250" y="654049"/>
            <a:ext cx="3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I’m Hieu and I have a passion for Web Development.</a:t>
            </a:r>
          </a:p>
        </p:txBody>
      </p:sp>
      <p:pic>
        <p:nvPicPr>
          <p:cNvPr id="9" name="Picture 8" descr="A person holding a book and smiling at the camera&#10;&#10;Description automatically generated">
            <a:extLst>
              <a:ext uri="{FF2B5EF4-FFF2-40B4-BE49-F238E27FC236}">
                <a16:creationId xmlns:a16="http://schemas.microsoft.com/office/drawing/2014/main" id="{55741E94-C5A8-4C99-881D-4E536968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654049"/>
            <a:ext cx="1594366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EB728-5D1F-41E1-947B-3AD18969EB91}"/>
              </a:ext>
            </a:extLst>
          </p:cNvPr>
          <p:cNvSpPr txBox="1"/>
          <p:nvPr/>
        </p:nvSpPr>
        <p:spPr>
          <a:xfrm>
            <a:off x="2876550" y="1377603"/>
            <a:ext cx="3130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Extra Light" panose="020B0204020104020204" pitchFamily="34" charset="0"/>
              </a:rPr>
              <a:t>As a self taught web developer, it is a weakness but also one of my greatest strength. As a self taught web developer, it is a weakness but also one of my greatest strength.</a:t>
            </a:r>
          </a:p>
          <a:p>
            <a:endParaRPr lang="en-US" sz="1100" dirty="0">
              <a:latin typeface="Abadi Extra Light" panose="020B0204020104020204" pitchFamily="34" charset="0"/>
            </a:endParaRPr>
          </a:p>
          <a:p>
            <a:r>
              <a:rPr lang="en-US" sz="1100" dirty="0">
                <a:latin typeface="Abadi Extra Light" panose="020B0204020104020204" pitchFamily="34" charset="0"/>
              </a:rPr>
              <a:t>As a self taught web developer, it is a weakness but also one of my greatest strength.</a:t>
            </a:r>
          </a:p>
          <a:p>
            <a:endParaRPr lang="en-US" sz="1100" dirty="0">
              <a:latin typeface="Abadi Extra Light" panose="020B02040201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1A466A-298E-4C0F-9F68-275A2D7C8C2C}"/>
              </a:ext>
            </a:extLst>
          </p:cNvPr>
          <p:cNvCxnSpPr>
            <a:cxnSpLocks/>
          </p:cNvCxnSpPr>
          <p:nvPr/>
        </p:nvCxnSpPr>
        <p:spPr>
          <a:xfrm>
            <a:off x="2057400" y="2965450"/>
            <a:ext cx="25336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F4F8E-958C-4783-BB41-510775FABB99}"/>
              </a:ext>
            </a:extLst>
          </p:cNvPr>
          <p:cNvSpPr txBox="1"/>
          <p:nvPr/>
        </p:nvSpPr>
        <p:spPr>
          <a:xfrm>
            <a:off x="2140585" y="3095576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My 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DCD9D-31A8-4FD6-B855-FB203C223FEA}"/>
              </a:ext>
            </a:extLst>
          </p:cNvPr>
          <p:cNvCxnSpPr>
            <a:cxnSpLocks/>
          </p:cNvCxnSpPr>
          <p:nvPr/>
        </p:nvCxnSpPr>
        <p:spPr>
          <a:xfrm>
            <a:off x="2162175" y="8293039"/>
            <a:ext cx="25336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69CEBD-82AC-4DA8-9F65-EDC4E77F9E4E}"/>
              </a:ext>
            </a:extLst>
          </p:cNvPr>
          <p:cNvSpPr txBox="1"/>
          <p:nvPr/>
        </p:nvSpPr>
        <p:spPr>
          <a:xfrm>
            <a:off x="1910080" y="8410241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rPr>
              <a:t>Thanks for checking out!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331BBF-A372-43CE-AFA3-1E2DC14EA231}"/>
              </a:ext>
            </a:extLst>
          </p:cNvPr>
          <p:cNvSpPr/>
          <p:nvPr/>
        </p:nvSpPr>
        <p:spPr>
          <a:xfrm>
            <a:off x="0" y="3579735"/>
            <a:ext cx="6858000" cy="20669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C77578-2C64-4CCA-8FF9-787F970D5EEA}"/>
              </a:ext>
            </a:extLst>
          </p:cNvPr>
          <p:cNvSpPr/>
          <p:nvPr/>
        </p:nvSpPr>
        <p:spPr>
          <a:xfrm>
            <a:off x="0" y="5646652"/>
            <a:ext cx="6858000" cy="2066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5AA9A-2E45-422D-B85F-F0D34E5A2F7C}"/>
              </a:ext>
            </a:extLst>
          </p:cNvPr>
          <p:cNvSpPr/>
          <p:nvPr/>
        </p:nvSpPr>
        <p:spPr>
          <a:xfrm>
            <a:off x="-1" y="-67144"/>
            <a:ext cx="6858001" cy="104726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0AAE38-BFDF-4B62-ABD0-B1CD26B9B1EB}"/>
              </a:ext>
            </a:extLst>
          </p:cNvPr>
          <p:cNvSpPr/>
          <p:nvPr/>
        </p:nvSpPr>
        <p:spPr>
          <a:xfrm>
            <a:off x="2432367" y="4497837"/>
            <a:ext cx="1717675" cy="331395"/>
          </a:xfrm>
          <a:prstGeom prst="rect">
            <a:avLst/>
          </a:prstGeom>
          <a:solidFill>
            <a:srgbClr val="D1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badi Extra Light" panose="020B0204020104020204" pitchFamily="34" charset="0"/>
              </a:rPr>
              <a:t>Visit the 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EE9CD-4949-47C8-9D59-D4D75D048DF8}"/>
              </a:ext>
            </a:extLst>
          </p:cNvPr>
          <p:cNvSpPr/>
          <p:nvPr/>
        </p:nvSpPr>
        <p:spPr>
          <a:xfrm>
            <a:off x="2432366" y="6573277"/>
            <a:ext cx="1717675" cy="3313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badi Extra Light" panose="020B0204020104020204" pitchFamily="34" charset="0"/>
              </a:rPr>
              <a:t>Visit the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FBFEF-FEE3-43B9-81A7-0C709EF5E17A}"/>
              </a:ext>
            </a:extLst>
          </p:cNvPr>
          <p:cNvSpPr txBox="1"/>
          <p:nvPr/>
        </p:nvSpPr>
        <p:spPr>
          <a:xfrm>
            <a:off x="2808921" y="8896774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Contact Me:</a:t>
            </a:r>
          </a:p>
        </p:txBody>
      </p:sp>
      <p:pic>
        <p:nvPicPr>
          <p:cNvPr id="1030" name="Picture 6" descr="Image result for github icons">
            <a:extLst>
              <a:ext uri="{FF2B5EF4-FFF2-40B4-BE49-F238E27FC236}">
                <a16:creationId xmlns:a16="http://schemas.microsoft.com/office/drawing/2014/main" id="{871564A7-6653-4AE4-8176-8CA3CFC7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15" y="9432946"/>
            <a:ext cx="292669" cy="2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stagram icon">
            <a:extLst>
              <a:ext uri="{FF2B5EF4-FFF2-40B4-BE49-F238E27FC236}">
                <a16:creationId xmlns:a16="http://schemas.microsoft.com/office/drawing/2014/main" id="{E0831A08-78EC-44DD-940C-AA5A78C2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65" y="9432946"/>
            <a:ext cx="292669" cy="29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nkedin icon">
            <a:extLst>
              <a:ext uri="{FF2B5EF4-FFF2-40B4-BE49-F238E27FC236}">
                <a16:creationId xmlns:a16="http://schemas.microsoft.com/office/drawing/2014/main" id="{3C9DEB55-CCE6-4441-B122-D5FAA7F6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15" y="9335694"/>
            <a:ext cx="464251" cy="4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0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</dc:creator>
  <cp:lastModifiedBy>Hieu Tran</cp:lastModifiedBy>
  <cp:revision>9</cp:revision>
  <dcterms:created xsi:type="dcterms:W3CDTF">2019-05-07T00:27:14Z</dcterms:created>
  <dcterms:modified xsi:type="dcterms:W3CDTF">2019-05-07T16:12:05Z</dcterms:modified>
</cp:coreProperties>
</file>