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75" r:id="rId3"/>
    <p:sldId id="265" r:id="rId4"/>
    <p:sldId id="261" r:id="rId5"/>
    <p:sldId id="264" r:id="rId6"/>
    <p:sldId id="263" r:id="rId7"/>
    <p:sldId id="262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57" r:id="rId16"/>
    <p:sldId id="258" r:id="rId17"/>
    <p:sldId id="259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政輝 紀" initials="政輝" lastIdx="1" clrIdx="0">
    <p:extLst>
      <p:ext uri="{19B8F6BF-5375-455C-9EA6-DF929625EA0E}">
        <p15:presenceInfo xmlns:p15="http://schemas.microsoft.com/office/powerpoint/2012/main" userId="2feb3614b5f944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6D3-AC65-4164-98D3-454014B7B83F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4D93-2427-4656-9550-5877406DD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43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6D3-AC65-4164-98D3-454014B7B83F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4D93-2427-4656-9550-5877406DD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7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6D3-AC65-4164-98D3-454014B7B83F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4D93-2427-4656-9550-5877406DDD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032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6D3-AC65-4164-98D3-454014B7B83F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4D93-2427-4656-9550-5877406DD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69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6D3-AC65-4164-98D3-454014B7B83F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4D93-2427-4656-9550-5877406DDD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154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6D3-AC65-4164-98D3-454014B7B83F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4D93-2427-4656-9550-5877406DD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194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6D3-AC65-4164-98D3-454014B7B83F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4D93-2427-4656-9550-5877406DD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43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6D3-AC65-4164-98D3-454014B7B83F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4D93-2427-4656-9550-5877406DD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6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6D3-AC65-4164-98D3-454014B7B83F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4D93-2427-4656-9550-5877406DD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09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6D3-AC65-4164-98D3-454014B7B83F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4D93-2427-4656-9550-5877406DD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21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6D3-AC65-4164-98D3-454014B7B83F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4D93-2427-4656-9550-5877406DD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18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6D3-AC65-4164-98D3-454014B7B83F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4D93-2427-4656-9550-5877406DD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07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6D3-AC65-4164-98D3-454014B7B83F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4D93-2427-4656-9550-5877406DD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04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6D3-AC65-4164-98D3-454014B7B83F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4D93-2427-4656-9550-5877406DD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28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6D3-AC65-4164-98D3-454014B7B83F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4D93-2427-4656-9550-5877406DD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18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76D3-AC65-4164-98D3-454014B7B83F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4D93-2427-4656-9550-5877406DD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74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76D3-AC65-4164-98D3-454014B7B83F}" type="datetimeFigureOut">
              <a:rPr lang="zh-TW" altLang="en-US" smtClean="0"/>
              <a:t>2022/8/23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574D93-2427-4656-9550-5877406DDD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75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witt-Ch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Side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紀政輝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F27F3-CB5C-49BD-B3E8-9250A870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609600"/>
            <a:ext cx="6347713" cy="810171"/>
          </a:xfrm>
        </p:spPr>
        <p:txBody>
          <a:bodyPr/>
          <a:lstStyle/>
          <a:p>
            <a:pPr algn="ctr"/>
            <a:r>
              <a:rPr lang="en-US" altLang="zh-TW" dirty="0"/>
              <a:t>Temperature Data History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56E45DA-585A-41C1-8716-295B9ED40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42" y="2276872"/>
            <a:ext cx="4251610" cy="316135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197BE25-22F9-4E10-BBCF-A61711F86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7" y="2276872"/>
            <a:ext cx="4066602" cy="316135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C417814-0D04-4FE1-A627-F2D8BE7AC8DC}"/>
              </a:ext>
            </a:extLst>
          </p:cNvPr>
          <p:cNvSpPr txBox="1"/>
          <p:nvPr/>
        </p:nvSpPr>
        <p:spPr>
          <a:xfrm>
            <a:off x="2051720" y="1632877"/>
            <a:ext cx="1656184" cy="2154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Data History 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855415E-FB1F-4127-96C5-154A2AA7434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45705" y="1740599"/>
            <a:ext cx="140601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350B34A-7DAA-4843-B24C-3B961A719CCD}"/>
              </a:ext>
            </a:extLst>
          </p:cNvPr>
          <p:cNvCxnSpPr>
            <a:cxnSpLocks/>
          </p:cNvCxnSpPr>
          <p:nvPr/>
        </p:nvCxnSpPr>
        <p:spPr>
          <a:xfrm>
            <a:off x="645705" y="1740599"/>
            <a:ext cx="0" cy="75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5BFA327-F6DA-4A5C-98EA-BB7C2911EA8C}"/>
              </a:ext>
            </a:extLst>
          </p:cNvPr>
          <p:cNvSpPr txBox="1"/>
          <p:nvPr/>
        </p:nvSpPr>
        <p:spPr>
          <a:xfrm>
            <a:off x="6516216" y="1492938"/>
            <a:ext cx="1656184" cy="2154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Log history 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B7505BF-8EDA-44B6-9F4E-DDEBF67218D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110202" y="1600660"/>
            <a:ext cx="1406014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36E9828-7428-48C2-AAC9-A6B4605E8313}"/>
              </a:ext>
            </a:extLst>
          </p:cNvPr>
          <p:cNvCxnSpPr>
            <a:cxnSpLocks/>
          </p:cNvCxnSpPr>
          <p:nvPr/>
        </p:nvCxnSpPr>
        <p:spPr>
          <a:xfrm>
            <a:off x="5110201" y="1600660"/>
            <a:ext cx="0" cy="75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7B6BA8-FFC1-9381-B6A4-0C939F451AA3}"/>
              </a:ext>
            </a:extLst>
          </p:cNvPr>
          <p:cNvSpPr txBox="1"/>
          <p:nvPr/>
        </p:nvSpPr>
        <p:spPr>
          <a:xfrm>
            <a:off x="7344308" y="1870835"/>
            <a:ext cx="1656184" cy="2154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Log File to view context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275CEF6-1864-642D-340B-83B4093C7A2B}"/>
              </a:ext>
            </a:extLst>
          </p:cNvPr>
          <p:cNvCxnSpPr>
            <a:cxnSpLocks/>
          </p:cNvCxnSpPr>
          <p:nvPr/>
        </p:nvCxnSpPr>
        <p:spPr>
          <a:xfrm>
            <a:off x="7092280" y="1978557"/>
            <a:ext cx="0" cy="62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4DD88D6-55BC-4AA5-D85B-FF4602D1A866}"/>
              </a:ext>
            </a:extLst>
          </p:cNvPr>
          <p:cNvCxnSpPr>
            <a:cxnSpLocks/>
          </p:cNvCxnSpPr>
          <p:nvPr/>
        </p:nvCxnSpPr>
        <p:spPr>
          <a:xfrm flipH="1">
            <a:off x="7092280" y="1978557"/>
            <a:ext cx="2400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C24016AB-6EA2-DA76-83E1-E5E99760E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B26A99E-90F4-A581-6BA9-B78B1ED75013}"/>
              </a:ext>
            </a:extLst>
          </p:cNvPr>
          <p:cNvSpPr txBox="1"/>
          <p:nvPr/>
        </p:nvSpPr>
        <p:spPr>
          <a:xfrm>
            <a:off x="5813209" y="1901560"/>
            <a:ext cx="1099044" cy="2154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Month 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76E3D92-1E4C-E712-7032-44FA0CFF2323}"/>
              </a:ext>
            </a:extLst>
          </p:cNvPr>
          <p:cNvCxnSpPr>
            <a:cxnSpLocks/>
          </p:cNvCxnSpPr>
          <p:nvPr/>
        </p:nvCxnSpPr>
        <p:spPr>
          <a:xfrm flipH="1">
            <a:off x="5652120" y="2009282"/>
            <a:ext cx="16108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6209BF6-F25B-42B5-2602-25E1E1D84F6A}"/>
              </a:ext>
            </a:extLst>
          </p:cNvPr>
          <p:cNvCxnSpPr>
            <a:cxnSpLocks/>
          </p:cNvCxnSpPr>
          <p:nvPr/>
        </p:nvCxnSpPr>
        <p:spPr>
          <a:xfrm flipH="1">
            <a:off x="5652120" y="2009282"/>
            <a:ext cx="136" cy="55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65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D9438-1A20-4929-9A16-F0104DA5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31168"/>
          </a:xfrm>
        </p:spPr>
        <p:txBody>
          <a:bodyPr/>
          <a:lstStyle/>
          <a:p>
            <a:r>
              <a:rPr lang="en-US" altLang="zh-TW" dirty="0"/>
              <a:t>Configuration Screen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1DA48E-D844-4BF1-AB1E-7D9FBC40C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08" y="2395424"/>
            <a:ext cx="4057618" cy="2426502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383E81C-75DB-4411-9A04-4C90D16E88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99" y="2204864"/>
            <a:ext cx="3275856" cy="345825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995C92A-B015-447E-AEAB-BBC7BA7CD40B}"/>
              </a:ext>
            </a:extLst>
          </p:cNvPr>
          <p:cNvSpPr txBox="1"/>
          <p:nvPr/>
        </p:nvSpPr>
        <p:spPr>
          <a:xfrm>
            <a:off x="2555776" y="1629380"/>
            <a:ext cx="1656184" cy="2154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Configuration button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0E4D584-8776-49C2-9DE1-4551988BFBA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149761" y="1737102"/>
            <a:ext cx="140601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86E8CC7-B9DC-48AD-B4B4-10A119BE0FD2}"/>
              </a:ext>
            </a:extLst>
          </p:cNvPr>
          <p:cNvCxnSpPr>
            <a:cxnSpLocks/>
          </p:cNvCxnSpPr>
          <p:nvPr/>
        </p:nvCxnSpPr>
        <p:spPr>
          <a:xfrm>
            <a:off x="1149761" y="1737102"/>
            <a:ext cx="0" cy="75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98A00F3-124A-46F5-8C91-E60BDD4651DF}"/>
              </a:ext>
            </a:extLst>
          </p:cNvPr>
          <p:cNvSpPr txBox="1"/>
          <p:nvPr/>
        </p:nvSpPr>
        <p:spPr>
          <a:xfrm>
            <a:off x="5724128" y="1783646"/>
            <a:ext cx="1656184" cy="2154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Upload FDC Log via FTP 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183C713-EDD0-401D-A179-A4CFF357446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318113" y="1891368"/>
            <a:ext cx="140601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15948D0-5241-479F-9E9E-4CB3DF2EC525}"/>
              </a:ext>
            </a:extLst>
          </p:cNvPr>
          <p:cNvCxnSpPr>
            <a:cxnSpLocks/>
          </p:cNvCxnSpPr>
          <p:nvPr/>
        </p:nvCxnSpPr>
        <p:spPr>
          <a:xfrm>
            <a:off x="4318113" y="1891368"/>
            <a:ext cx="0" cy="75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9BB5F5-9716-4706-BB78-D4073987882C}"/>
              </a:ext>
            </a:extLst>
          </p:cNvPr>
          <p:cNvSpPr txBox="1"/>
          <p:nvPr/>
        </p:nvSpPr>
        <p:spPr>
          <a:xfrm>
            <a:off x="6228184" y="5199963"/>
            <a:ext cx="2592288" cy="58477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Refresh Time : Current Temperature refresh timer.</a:t>
            </a:r>
          </a:p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FDC Record Time : Temperature Log Record Timer.</a:t>
            </a:r>
          </a:p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Refresh Time : Chart Refresh Timer.</a:t>
            </a:r>
          </a:p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Alarm Range : Temperature over range .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6DE8593-BA13-46FA-8327-33A01B148358}"/>
              </a:ext>
            </a:extLst>
          </p:cNvPr>
          <p:cNvCxnSpPr>
            <a:cxnSpLocks/>
          </p:cNvCxnSpPr>
          <p:nvPr/>
        </p:nvCxnSpPr>
        <p:spPr>
          <a:xfrm flipV="1">
            <a:off x="6444208" y="3933990"/>
            <a:ext cx="0" cy="126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3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52020-62A0-4328-96AD-0222C076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10430"/>
          </a:xfrm>
        </p:spPr>
        <p:txBody>
          <a:bodyPr/>
          <a:lstStyle/>
          <a:p>
            <a:r>
              <a:rPr lang="en-US" altLang="zh-TW" dirty="0"/>
              <a:t>Generate Temperature Log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011F10E-883E-4224-A622-05980D948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0" y="2492897"/>
            <a:ext cx="6348413" cy="2945074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D92161A-7BE2-4B0B-B617-AEC5663B8E28}"/>
              </a:ext>
            </a:extLst>
          </p:cNvPr>
          <p:cNvSpPr txBox="1"/>
          <p:nvPr/>
        </p:nvSpPr>
        <p:spPr>
          <a:xfrm>
            <a:off x="2339752" y="2501213"/>
            <a:ext cx="2232248" cy="24622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folders by year and month 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04C164-EE3D-4F07-8C95-2A006F68FB5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945502" y="2624324"/>
            <a:ext cx="1394250" cy="68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5800449-D57F-4478-9BEE-A6AF82D105B5}"/>
              </a:ext>
            </a:extLst>
          </p:cNvPr>
          <p:cNvCxnSpPr>
            <a:cxnSpLocks/>
          </p:cNvCxnSpPr>
          <p:nvPr/>
        </p:nvCxnSpPr>
        <p:spPr>
          <a:xfrm>
            <a:off x="933737" y="2608935"/>
            <a:ext cx="0" cy="75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2DA8F92-0FC9-4EA2-825F-19CCAD849BF5}"/>
              </a:ext>
            </a:extLst>
          </p:cNvPr>
          <p:cNvSpPr txBox="1"/>
          <p:nvPr/>
        </p:nvSpPr>
        <p:spPr>
          <a:xfrm>
            <a:off x="2627783" y="3784582"/>
            <a:ext cx="2376261" cy="24622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log file with csv as file extension 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9C3067A-9794-47A9-9D4F-6226926E510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233535" y="3907693"/>
            <a:ext cx="1394248" cy="68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486C967-6A33-4D02-A406-09A04F455FC5}"/>
              </a:ext>
            </a:extLst>
          </p:cNvPr>
          <p:cNvCxnSpPr>
            <a:cxnSpLocks/>
          </p:cNvCxnSpPr>
          <p:nvPr/>
        </p:nvCxnSpPr>
        <p:spPr>
          <a:xfrm>
            <a:off x="1221769" y="3892304"/>
            <a:ext cx="0" cy="75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2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AFAF5-F9DB-4CCB-A712-EC8D0BE2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554689" cy="875184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Can use excel open csv log file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E7944D95-D6D0-46EF-82E4-8F5517758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30" y="2160588"/>
            <a:ext cx="3910952" cy="3881437"/>
          </a:xfrm>
        </p:spPr>
      </p:pic>
    </p:spTree>
    <p:extLst>
      <p:ext uri="{BB962C8B-B14F-4D97-AF65-F5344CB8AC3E}">
        <p14:creationId xmlns:p14="http://schemas.microsoft.com/office/powerpoint/2010/main" val="292506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A08E45-8E5A-4DFD-A0F4-3B11679E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600" dirty="0">
              <a:solidFill>
                <a:schemeClr val="accent1"/>
              </a:solidFill>
            </a:endParaRPr>
          </a:p>
          <a:p>
            <a:endParaRPr lang="en-US" altLang="zh-TW" sz="3600" dirty="0">
              <a:solidFill>
                <a:schemeClr val="accent1"/>
              </a:solidFill>
            </a:endParaRPr>
          </a:p>
          <a:p>
            <a:r>
              <a:rPr lang="en-US" altLang="zh-TW" sz="3600" dirty="0">
                <a:solidFill>
                  <a:schemeClr val="accent1"/>
                </a:solidFill>
              </a:rPr>
              <a:t>XML</a:t>
            </a:r>
            <a:r>
              <a:rPr lang="zh-TW" altLang="en-US" sz="3600" dirty="0">
                <a:solidFill>
                  <a:schemeClr val="accent1"/>
                </a:solidFill>
              </a:rPr>
              <a:t>轉檔程式</a:t>
            </a:r>
          </a:p>
        </p:txBody>
      </p:sp>
    </p:spTree>
    <p:extLst>
      <p:ext uri="{BB962C8B-B14F-4D97-AF65-F5344CB8AC3E}">
        <p14:creationId xmlns:p14="http://schemas.microsoft.com/office/powerpoint/2010/main" val="209578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  XML</a:t>
            </a:r>
            <a:r>
              <a:rPr lang="zh-TW" altLang="en-US" dirty="0"/>
              <a:t>轉檔程式</a:t>
            </a:r>
          </a:p>
        </p:txBody>
      </p:sp>
      <p:pic>
        <p:nvPicPr>
          <p:cNvPr id="8" name="內容版面配置區 7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895" y="2160588"/>
            <a:ext cx="5151823" cy="388143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XML Log</a:t>
            </a:r>
            <a:endParaRPr lang="zh-TW" altLang="en-US" dirty="0"/>
          </a:p>
        </p:txBody>
      </p:sp>
      <p:pic>
        <p:nvPicPr>
          <p:cNvPr id="4" name="內容版面配置區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315498"/>
            <a:ext cx="6348413" cy="357161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可預覽</a:t>
            </a:r>
            <a:r>
              <a:rPr lang="en-US" altLang="zh-TW" dirty="0"/>
              <a:t>Xml Log</a:t>
            </a:r>
            <a:r>
              <a:rPr lang="zh-TW" altLang="en-US" dirty="0"/>
              <a:t>中的元素</a:t>
            </a:r>
          </a:p>
        </p:txBody>
      </p:sp>
      <p:pic>
        <p:nvPicPr>
          <p:cNvPr id="4" name="內容版面配置區 3" descr="未命名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012" y="2160588"/>
            <a:ext cx="5171589" cy="3881437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並輸出成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</a:p>
        </p:txBody>
      </p:sp>
      <p:pic>
        <p:nvPicPr>
          <p:cNvPr id="4" name="內容版面配置區 3" descr="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371" y="2160588"/>
            <a:ext cx="5942870" cy="388143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9DFCF-22F6-13BA-FA5B-614CAEDE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8715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Git Hub repository 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270D2-DE86-8A22-7734-3855741C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2132856"/>
            <a:ext cx="6696744" cy="388077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Link :</a:t>
            </a:r>
            <a:r>
              <a:rPr lang="en-US" altLang="zh-TW" sz="2800" dirty="0">
                <a:hlinkClick r:id="rId2"/>
              </a:rPr>
              <a:t>https://github.com/Hewitt-Chi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118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F5F4C0-86C2-4FB7-978F-BB46B571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980728"/>
            <a:ext cx="6347713" cy="875184"/>
          </a:xfrm>
        </p:spPr>
        <p:txBody>
          <a:bodyPr/>
          <a:lstStyle/>
          <a:p>
            <a:pPr algn="ctr"/>
            <a:r>
              <a:rPr lang="en-US" altLang="zh-TW" dirty="0"/>
              <a:t>Temperature Monitor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3F47B9-15B8-48EB-A8B3-B45D84A5C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68" y="2013211"/>
            <a:ext cx="3676935" cy="3881437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EF88D09-06D1-4A1A-A797-F607660241CE}"/>
              </a:ext>
            </a:extLst>
          </p:cNvPr>
          <p:cNvSpPr txBox="1"/>
          <p:nvPr/>
        </p:nvSpPr>
        <p:spPr>
          <a:xfrm>
            <a:off x="4788024" y="3717032"/>
            <a:ext cx="3923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Development Framework : MFC</a:t>
            </a:r>
          </a:p>
          <a:p>
            <a:endParaRPr lang="en-US" altLang="zh-TW" dirty="0"/>
          </a:p>
          <a:p>
            <a:r>
              <a:rPr lang="en-US" altLang="zh-TW" dirty="0"/>
              <a:t>Development environment :WIN10</a:t>
            </a:r>
          </a:p>
          <a:p>
            <a:endParaRPr lang="en-US" altLang="zh-TW" dirty="0"/>
          </a:p>
          <a:p>
            <a:r>
              <a:rPr lang="en-US" altLang="zh-TW" dirty="0"/>
              <a:t>Execution environment:</a:t>
            </a:r>
          </a:p>
          <a:p>
            <a:r>
              <a:rPr lang="en-US" altLang="zh-TW" dirty="0"/>
              <a:t>WIN10</a:t>
            </a:r>
            <a:r>
              <a:rPr lang="zh-TW" altLang="en-US" dirty="0"/>
              <a:t>、</a:t>
            </a:r>
            <a:r>
              <a:rPr lang="en-US" altLang="zh-TW" dirty="0"/>
              <a:t>WIN7</a:t>
            </a:r>
            <a:r>
              <a:rPr lang="zh-TW" altLang="en-US" dirty="0"/>
              <a:t>、</a:t>
            </a:r>
            <a:r>
              <a:rPr lang="en-US" altLang="zh-TW" dirty="0"/>
              <a:t>WIN XP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9286B31-44A5-4375-9913-60B9A36FCA1B}"/>
              </a:ext>
            </a:extLst>
          </p:cNvPr>
          <p:cNvSpPr txBox="1"/>
          <p:nvPr/>
        </p:nvSpPr>
        <p:spPr>
          <a:xfrm>
            <a:off x="4788024" y="2013210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 MFC to develop a tool program  to connect with PLC and monitor the temperature of the temperature control module in real time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605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74691-315A-4B66-BF7A-0F50FA88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24744"/>
            <a:ext cx="8142409" cy="73116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PLC  CPU and</a:t>
            </a:r>
            <a:r>
              <a:rPr lang="zh-TW" altLang="en-US" dirty="0"/>
              <a:t> </a:t>
            </a:r>
            <a:r>
              <a:rPr lang="en-US" altLang="zh-TW" dirty="0"/>
              <a:t>Temperature control module 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161AABE-82ED-413F-BB29-FBDA380F9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63552"/>
            <a:ext cx="3323397" cy="249254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C9695BC-E72F-4EC1-9353-2555FEEF1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564904"/>
            <a:ext cx="3579534" cy="249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1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B93B8-D67D-49E1-8409-9A502D5F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980728"/>
            <a:ext cx="6347713" cy="73116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Connect to Mitsubishi PLC via mx component </a:t>
            </a:r>
            <a:endParaRPr lang="zh-TW" altLang="en-US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5D2F75D-CE93-4148-9CEC-8A5BEE470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56" y="2220119"/>
            <a:ext cx="5448300" cy="3762375"/>
          </a:xfrm>
        </p:spPr>
      </p:pic>
    </p:spTree>
    <p:extLst>
      <p:ext uri="{BB962C8B-B14F-4D97-AF65-F5344CB8AC3E}">
        <p14:creationId xmlns:p14="http://schemas.microsoft.com/office/powerpoint/2010/main" val="196799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9F41E-585C-4273-A747-E4DDDFB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41942"/>
          </a:xfrm>
        </p:spPr>
        <p:txBody>
          <a:bodyPr/>
          <a:lstStyle/>
          <a:p>
            <a:pPr algn="ctr"/>
            <a:r>
              <a:rPr lang="en-US" altLang="zh-TW" dirty="0"/>
              <a:t>Main Screen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977DEB7-C571-44FD-9566-2B3DACDFA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4442894" cy="3881437"/>
          </a:xfrm>
        </p:spPr>
      </p:pic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E2B82ECA-1EBB-4159-9C73-729E019EE315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4499992" y="2515447"/>
            <a:ext cx="1008112" cy="758762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221076-040C-435F-AA4D-3B613560E7D8}"/>
              </a:ext>
            </a:extLst>
          </p:cNvPr>
          <p:cNvSpPr txBox="1"/>
          <p:nvPr/>
        </p:nvSpPr>
        <p:spPr>
          <a:xfrm>
            <a:off x="5508104" y="2253837"/>
            <a:ext cx="1368152" cy="5232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Current Temperature</a:t>
            </a:r>
            <a:b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02A8A45-A181-4EB7-A96D-2C596D982252}"/>
              </a:ext>
            </a:extLst>
          </p:cNvPr>
          <p:cNvSpPr txBox="1"/>
          <p:nvPr/>
        </p:nvSpPr>
        <p:spPr>
          <a:xfrm>
            <a:off x="5481228" y="2781761"/>
            <a:ext cx="2790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Temp &gt; SV + Alarm Range </a:t>
            </a:r>
            <a:b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&lt; SV – Alarm Range Display Red color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2F81BB6-10AA-4E43-B1A7-19C196EF74C0}"/>
              </a:ext>
            </a:extLst>
          </p:cNvPr>
          <p:cNvSpPr txBox="1"/>
          <p:nvPr/>
        </p:nvSpPr>
        <p:spPr>
          <a:xfrm>
            <a:off x="5620161" y="3271966"/>
            <a:ext cx="1368152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Setting Target Value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563D8C28-BA57-43E9-B804-485BCA514B09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454287" y="3429001"/>
            <a:ext cx="1165874" cy="1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7AE590-A368-4AD1-B59F-2B0608D3FD27}"/>
              </a:ext>
            </a:extLst>
          </p:cNvPr>
          <p:cNvSpPr txBox="1"/>
          <p:nvPr/>
        </p:nvSpPr>
        <p:spPr>
          <a:xfrm>
            <a:off x="5652120" y="4804489"/>
            <a:ext cx="1368152" cy="24622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set button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29198A4-4855-40E1-8E53-6F0F9599CF6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644008" y="4927600"/>
            <a:ext cx="1008112" cy="1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C98B0F1-3938-4393-9D8E-AD9F441E0F1F}"/>
              </a:ext>
            </a:extLst>
          </p:cNvPr>
          <p:cNvSpPr txBox="1"/>
          <p:nvPr/>
        </p:nvSpPr>
        <p:spPr>
          <a:xfrm>
            <a:off x="5635758" y="3783945"/>
            <a:ext cx="1368152" cy="2154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TW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Value 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FB21232-8987-4613-914F-299D025207C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454286" y="3914752"/>
            <a:ext cx="1181472" cy="2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00DC580C-D925-4E79-A27A-8519A52FD882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4454290" y="3750754"/>
            <a:ext cx="1181469" cy="163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83E9E772-4B89-4844-8391-A8756F9D3D67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4454290" y="3914751"/>
            <a:ext cx="1181469" cy="223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979D382-CD63-42DB-BD2E-AF60B9FBFA07}"/>
              </a:ext>
            </a:extLst>
          </p:cNvPr>
          <p:cNvSpPr txBox="1"/>
          <p:nvPr/>
        </p:nvSpPr>
        <p:spPr>
          <a:xfrm>
            <a:off x="5636367" y="5580390"/>
            <a:ext cx="1368152" cy="2154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TW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auto tune button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0D6AFC8-6ADA-4C13-9457-A37C8B98D9BA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627647" y="5688112"/>
            <a:ext cx="1008720" cy="2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B683E51E-CF52-47ED-99D6-0133B300A062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1958110" y="2142679"/>
            <a:ext cx="1008112" cy="512538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3897F4D-5594-48A8-BBFA-B4A9355D76E6}"/>
              </a:ext>
            </a:extLst>
          </p:cNvPr>
          <p:cNvSpPr txBox="1"/>
          <p:nvPr/>
        </p:nvSpPr>
        <p:spPr>
          <a:xfrm>
            <a:off x="2966222" y="1634847"/>
            <a:ext cx="1368152" cy="101566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Bar :</a:t>
            </a:r>
          </a:p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Chart</a:t>
            </a:r>
          </a:p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History</a:t>
            </a:r>
          </a:p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  <a:p>
            <a:b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1084F2-7877-4AC2-822F-01F0BB26DE75}"/>
              </a:ext>
            </a:extLst>
          </p:cNvPr>
          <p:cNvSpPr/>
          <p:nvPr/>
        </p:nvSpPr>
        <p:spPr>
          <a:xfrm>
            <a:off x="899592" y="2450152"/>
            <a:ext cx="1058517" cy="40278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1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D5952-A1AD-4B13-9898-0F7F8283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176"/>
          </a:xfrm>
        </p:spPr>
        <p:txBody>
          <a:bodyPr/>
          <a:lstStyle/>
          <a:p>
            <a:r>
              <a:rPr lang="en-US" altLang="zh-TW" dirty="0"/>
              <a:t>Temperature Setting Function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3DF337-1BFF-430E-B8E7-76386BB8B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94652"/>
            <a:ext cx="6348413" cy="3813308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30160BE-FE78-4775-8CD7-137B61F4F4E7}"/>
              </a:ext>
            </a:extLst>
          </p:cNvPr>
          <p:cNvSpPr txBox="1"/>
          <p:nvPr/>
        </p:nvSpPr>
        <p:spPr>
          <a:xfrm>
            <a:off x="6443507" y="3269935"/>
            <a:ext cx="1368152" cy="2154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1.Click Temperature button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BD745051-BE66-4100-96A8-1103A5AA0625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6083467" y="3377656"/>
            <a:ext cx="360040" cy="997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919FFE-20FD-4A33-9D91-F04A7B06AF3A}"/>
              </a:ext>
            </a:extLst>
          </p:cNvPr>
          <p:cNvSpPr txBox="1"/>
          <p:nvPr/>
        </p:nvSpPr>
        <p:spPr>
          <a:xfrm>
            <a:off x="6660232" y="4633841"/>
            <a:ext cx="1656184" cy="2154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2.Input Temperature setting Screen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03CB6E6-AB0C-43C5-9E94-61DBBA53289D}"/>
              </a:ext>
            </a:extLst>
          </p:cNvPr>
          <p:cNvCxnSpPr>
            <a:cxnSpLocks/>
          </p:cNvCxnSpPr>
          <p:nvPr/>
        </p:nvCxnSpPr>
        <p:spPr>
          <a:xfrm flipH="1" flipV="1">
            <a:off x="5003347" y="4735361"/>
            <a:ext cx="1656184" cy="1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3B744D5-997E-47D9-8527-2B06BDE294DF}"/>
              </a:ext>
            </a:extLst>
          </p:cNvPr>
          <p:cNvSpPr txBox="1"/>
          <p:nvPr/>
        </p:nvSpPr>
        <p:spPr>
          <a:xfrm>
            <a:off x="2735095" y="2638413"/>
            <a:ext cx="2232247" cy="58477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b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:Temperature Setting Value Upper Limit</a:t>
            </a:r>
            <a:b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: Temperature Setting Value Lower Limit</a:t>
            </a:r>
          </a:p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: Current Temperature 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EE057F6-FB46-47E1-8C56-D2B94D1364E1}"/>
              </a:ext>
            </a:extLst>
          </p:cNvPr>
          <p:cNvCxnSpPr>
            <a:cxnSpLocks/>
          </p:cNvCxnSpPr>
          <p:nvPr/>
        </p:nvCxnSpPr>
        <p:spPr>
          <a:xfrm>
            <a:off x="3851219" y="3223188"/>
            <a:ext cx="0" cy="65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4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36357-3C2B-4431-82F1-3EAF8BFA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31168"/>
          </a:xfrm>
        </p:spPr>
        <p:txBody>
          <a:bodyPr/>
          <a:lstStyle/>
          <a:p>
            <a:pPr algn="ctr"/>
            <a:r>
              <a:rPr lang="en-US" altLang="zh-TW" dirty="0"/>
              <a:t>Auto Tune Function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7802886-A7FC-416C-9749-A623AEEB0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1732743"/>
            <a:ext cx="4680519" cy="4312608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6C58FC2-6FFB-49E4-8ADB-92033C37E04C}"/>
              </a:ext>
            </a:extLst>
          </p:cNvPr>
          <p:cNvSpPr txBox="1"/>
          <p:nvPr/>
        </p:nvSpPr>
        <p:spPr>
          <a:xfrm>
            <a:off x="7092280" y="3934871"/>
            <a:ext cx="1656184" cy="2154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Click Auto Tune Button</a:t>
            </a:r>
            <a:endParaRPr lang="zh-TW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6A6DAC7-9AE0-4353-A426-9CF7321C03A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652120" y="4042593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3F66C6-7309-4C53-9721-6231D0ABE905}"/>
              </a:ext>
            </a:extLst>
          </p:cNvPr>
          <p:cNvSpPr txBox="1"/>
          <p:nvPr/>
        </p:nvSpPr>
        <p:spPr>
          <a:xfrm>
            <a:off x="7092280" y="5017535"/>
            <a:ext cx="1944216" cy="2154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P I D value after Auto Tune finish</a:t>
            </a:r>
            <a:endParaRPr lang="zh-TW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D9C6823-3C6C-4A26-AA5A-15F732DBB0F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436096" y="5125257"/>
            <a:ext cx="16561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49682D3C-C350-40FA-90A1-BA581513CED5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5436096" y="4933691"/>
            <a:ext cx="1656184" cy="191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DCDB984F-5BF4-4C6A-B713-C72B5631388D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5436096" y="5125257"/>
            <a:ext cx="1656184" cy="247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014E891-9E5D-40DF-9F0F-8C8012A95602}"/>
              </a:ext>
            </a:extLst>
          </p:cNvPr>
          <p:cNvSpPr txBox="1"/>
          <p:nvPr/>
        </p:nvSpPr>
        <p:spPr>
          <a:xfrm>
            <a:off x="4427984" y="2110820"/>
            <a:ext cx="1656184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Tune Status </a:t>
            </a:r>
          </a:p>
          <a:p>
            <a:r>
              <a:rPr lang="en-US" altLang="zh-TW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: Auto Tunning</a:t>
            </a:r>
          </a:p>
          <a:p>
            <a:r>
              <a:rPr lang="en-US" altLang="zh-TW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 : Not Auto Tunning</a:t>
            </a:r>
            <a:endParaRPr lang="zh-TW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9467D6E-C89C-476E-8EED-5E8199EB08C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256076" y="2572485"/>
            <a:ext cx="0" cy="147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4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02199-74FC-46D6-BBD1-C5150570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176"/>
          </a:xfrm>
        </p:spPr>
        <p:txBody>
          <a:bodyPr/>
          <a:lstStyle/>
          <a:p>
            <a:pPr algn="ctr"/>
            <a:r>
              <a:rPr lang="en-US" altLang="zh-TW" dirty="0"/>
              <a:t>Temperature Chart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F27D55D-C0E1-4D1E-AAEC-4E9B06E02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300"/>
            <a:ext cx="3139885" cy="2952328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B77EBF9-0072-4970-9627-D5511DF6D999}"/>
              </a:ext>
            </a:extLst>
          </p:cNvPr>
          <p:cNvSpPr txBox="1"/>
          <p:nvPr/>
        </p:nvSpPr>
        <p:spPr>
          <a:xfrm>
            <a:off x="2305774" y="1658819"/>
            <a:ext cx="1656184" cy="2154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Click Temperature Chart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6FCAEFE-55CC-42CD-A535-1147CFE675F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99759" y="1766541"/>
            <a:ext cx="140601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A267E6A-7F76-4484-B915-8BF2F3C116C4}"/>
              </a:ext>
            </a:extLst>
          </p:cNvPr>
          <p:cNvCxnSpPr>
            <a:cxnSpLocks/>
          </p:cNvCxnSpPr>
          <p:nvPr/>
        </p:nvCxnSpPr>
        <p:spPr>
          <a:xfrm>
            <a:off x="899759" y="1766541"/>
            <a:ext cx="0" cy="75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" name="內容版面配置區 6">
            <a:extLst>
              <a:ext uri="{FF2B5EF4-FFF2-40B4-BE49-F238E27FC236}">
                <a16:creationId xmlns:a16="http://schemas.microsoft.com/office/drawing/2014/main" id="{D2552262-1992-4AF8-AD37-6B73768693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958" y="2360850"/>
            <a:ext cx="4047609" cy="2939778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8560B830-7D17-4F91-833A-228817EB8777}"/>
              </a:ext>
            </a:extLst>
          </p:cNvPr>
          <p:cNvSpPr txBox="1"/>
          <p:nvPr/>
        </p:nvSpPr>
        <p:spPr>
          <a:xfrm>
            <a:off x="6300192" y="1683919"/>
            <a:ext cx="1656184" cy="2154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Current Temperature Chart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8B4E657-B35C-4A38-B13F-8D6BDE87B2F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894177" y="1791641"/>
            <a:ext cx="140601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7D27066-FEBD-4725-BE3C-33C914AF6023}"/>
              </a:ext>
            </a:extLst>
          </p:cNvPr>
          <p:cNvCxnSpPr>
            <a:cxnSpLocks/>
          </p:cNvCxnSpPr>
          <p:nvPr/>
        </p:nvCxnSpPr>
        <p:spPr>
          <a:xfrm>
            <a:off x="4894177" y="1791641"/>
            <a:ext cx="0" cy="75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09335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310</Words>
  <Application>Microsoft Office PowerPoint</Application>
  <PresentationFormat>如螢幕大小 (4:3)</PresentationFormat>
  <Paragraphs>64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Times New Roman</vt:lpstr>
      <vt:lpstr>Trebuchet MS</vt:lpstr>
      <vt:lpstr>Wingdings 3</vt:lpstr>
      <vt:lpstr>多面向</vt:lpstr>
      <vt:lpstr>Side Project</vt:lpstr>
      <vt:lpstr>Git Hub repository  </vt:lpstr>
      <vt:lpstr>Temperature Monitor</vt:lpstr>
      <vt:lpstr>PLC  CPU and Temperature control module  </vt:lpstr>
      <vt:lpstr>Connect to Mitsubishi PLC via mx component </vt:lpstr>
      <vt:lpstr>Main Screen</vt:lpstr>
      <vt:lpstr>Temperature Setting Function</vt:lpstr>
      <vt:lpstr>Auto Tune Function</vt:lpstr>
      <vt:lpstr>Temperature Chart</vt:lpstr>
      <vt:lpstr>Temperature Data History</vt:lpstr>
      <vt:lpstr>Configuration Screen</vt:lpstr>
      <vt:lpstr>Generate Temperature Log </vt:lpstr>
      <vt:lpstr>Can use excel open csv log file</vt:lpstr>
      <vt:lpstr>PowerPoint 簡報</vt:lpstr>
      <vt:lpstr>   XML轉檔程式</vt:lpstr>
      <vt:lpstr>XML Log</vt:lpstr>
      <vt:lpstr>可預覽Xml Log中的元素</vt:lpstr>
      <vt:lpstr>並輸出成CSV檔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作品</dc:title>
  <dc:creator>Hewitt</dc:creator>
  <cp:lastModifiedBy>政輝 紀</cp:lastModifiedBy>
  <cp:revision>8</cp:revision>
  <dcterms:created xsi:type="dcterms:W3CDTF">2016-03-06T17:49:16Z</dcterms:created>
  <dcterms:modified xsi:type="dcterms:W3CDTF">2022-08-22T16:47:43Z</dcterms:modified>
</cp:coreProperties>
</file>