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6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7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3-graph-gallery.com/interactivity.html" TargetMode="External"/><Relationship Id="rId2" Type="http://schemas.openxmlformats.org/officeDocument/2006/relationships/hyperlink" Target="https://d3-graph-gallery.com/graph/circular_barplot_doub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3-graph-gallery.com/line.html" TargetMode="External"/><Relationship Id="rId4" Type="http://schemas.openxmlformats.org/officeDocument/2006/relationships/hyperlink" Target="https://d3-graph-gallery.com/barpl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B4E5E-8E4E-C190-18D7-903DEACA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4387" y="1651954"/>
            <a:ext cx="6307200" cy="2370339"/>
          </a:xfrm>
        </p:spPr>
        <p:txBody>
          <a:bodyPr>
            <a:normAutofit/>
          </a:bodyPr>
          <a:lstStyle/>
          <a:p>
            <a:r>
              <a:rPr lang="en-US" sz="2700" b="1" dirty="0"/>
              <a:t>Does solar energy reduce climate change? How does it help provide more energy efficiency solutions to the country? (United States vs India)</a:t>
            </a:r>
            <a:br>
              <a:rPr lang="en-US" sz="2700" b="1" dirty="0"/>
            </a:br>
            <a:endParaRPr lang="en-MY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1B0D9-EC56-BCF2-9002-DC58B752F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172" y="3756296"/>
            <a:ext cx="6751630" cy="27584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 Members: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Cheong </a:t>
            </a:r>
            <a:r>
              <a:rPr lang="en-US" dirty="0" err="1"/>
              <a:t>Yie</a:t>
            </a:r>
            <a:r>
              <a:rPr lang="en-US" dirty="0"/>
              <a:t> Shen Hewitt (103516128)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Tiong Qi Xuan (103542576)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Time and Day of Regular Meeting: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Monday 9pm-11pm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Tuesday 2pm-4pm</a:t>
            </a:r>
            <a:endParaRPr lang="en-MY" dirty="0"/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DBCAF84C-7541-F393-BA10-69A16D4EC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47" r="383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EC8A1C1-6789-3101-2524-5969FC2A17CD}"/>
              </a:ext>
            </a:extLst>
          </p:cNvPr>
          <p:cNvSpPr txBox="1">
            <a:spLocks/>
          </p:cNvSpPr>
          <p:nvPr/>
        </p:nvSpPr>
        <p:spPr>
          <a:xfrm>
            <a:off x="5595300" y="576581"/>
            <a:ext cx="4865375" cy="15255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5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1" dirty="0">
                <a:latin typeface="Algerian" panose="04020705040A02060702" pitchFamily="82" charset="0"/>
              </a:rPr>
              <a:t>Group 3 </a:t>
            </a:r>
            <a:r>
              <a:rPr lang="en-US" sz="8000" b="1" dirty="0">
                <a:latin typeface="Algerian" panose="04020705040A02060702" pitchFamily="82" charset="0"/>
              </a:rPr>
              <a:t>Duolingo</a:t>
            </a:r>
            <a:br>
              <a:rPr lang="en-US" sz="8000" b="1" dirty="0">
                <a:latin typeface="Algerian" panose="04020705040A02060702" pitchFamily="82" charset="0"/>
              </a:rPr>
            </a:br>
            <a:endParaRPr lang="en-MY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29DB-0007-738E-F820-EEC41BBF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9219-0104-28AE-910A-8E52510E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have you done on the Project so far?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you plan to complete before the next stand-up?</a:t>
            </a:r>
            <a:endParaRPr lang="en-US" dirty="0">
              <a:solidFill>
                <a:srgbClr val="000000"/>
              </a:solidFill>
              <a:latin typeface="Lato Extended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</a:p>
        </p:txBody>
      </p:sp>
    </p:spTree>
    <p:extLst>
      <p:ext uri="{BB962C8B-B14F-4D97-AF65-F5344CB8AC3E}">
        <p14:creationId xmlns:p14="http://schemas.microsoft.com/office/powerpoint/2010/main" val="49335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D8EE-B322-45EB-124D-851FD6D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Working with Datasets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760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0C3-F45F-F1EA-F362-F10FD7CB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Designs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052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B362-8418-B388-DF2D-3D9678B2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81435"/>
            <a:ext cx="10213200" cy="1112836"/>
          </a:xfrm>
        </p:spPr>
        <p:txBody>
          <a:bodyPr/>
          <a:lstStyle/>
          <a:p>
            <a:r>
              <a:rPr lang="en-US" dirty="0"/>
              <a:t>Process Book Progress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0775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B4D8-1060-3005-F35C-F256DBB8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Researching Code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8A22-14ED-E490-2FC3-649F3836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https://d3-graph-gallery.com/graph/circular_barplot_double.html</a:t>
            </a:r>
            <a:endParaRPr lang="en-MY" dirty="0"/>
          </a:p>
          <a:p>
            <a:r>
              <a:rPr lang="en-MY" dirty="0">
                <a:hlinkClick r:id="rId3"/>
              </a:rPr>
              <a:t>https://d3-graph-gallery.com/interactivity.html</a:t>
            </a:r>
            <a:endParaRPr lang="en-MY" dirty="0"/>
          </a:p>
          <a:p>
            <a:r>
              <a:rPr lang="en-MY" dirty="0">
                <a:hlinkClick r:id="rId4"/>
              </a:rPr>
              <a:t>https://d3-graph-gallery.com/barplot.html</a:t>
            </a:r>
            <a:endParaRPr lang="en-MY" dirty="0"/>
          </a:p>
          <a:p>
            <a:r>
              <a:rPr lang="en-MY" dirty="0">
                <a:hlinkClick r:id="rId5"/>
              </a:rPr>
              <a:t>https://d3-graph-gallery.com/line.html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504042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29223F"/>
      </a:dk2>
      <a:lt2>
        <a:srgbClr val="E8E4E2"/>
      </a:lt2>
      <a:accent1>
        <a:srgbClr val="3BADD5"/>
      </a:accent1>
      <a:accent2>
        <a:srgbClr val="295BC3"/>
      </a:accent2>
      <a:accent3>
        <a:srgbClr val="493BD5"/>
      </a:accent3>
      <a:accent4>
        <a:srgbClr val="7729C3"/>
      </a:accent4>
      <a:accent5>
        <a:srgbClr val="C93BD5"/>
      </a:accent5>
      <a:accent6>
        <a:srgbClr val="C3298F"/>
      </a:accent6>
      <a:hlink>
        <a:srgbClr val="BF603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143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Avenir Next LT Pro</vt:lpstr>
      <vt:lpstr>Goudy Old Style</vt:lpstr>
      <vt:lpstr>Lato Extended</vt:lpstr>
      <vt:lpstr>Wingdings</vt:lpstr>
      <vt:lpstr>FrostyVTI</vt:lpstr>
      <vt:lpstr>Does solar energy reduce climate change? How does it help provide more energy efficiency solutions to the country? (United States vs India) </vt:lpstr>
      <vt:lpstr>Questions</vt:lpstr>
      <vt:lpstr>Finding and Working with Datasets</vt:lpstr>
      <vt:lpstr>Visualisation Designs</vt:lpstr>
      <vt:lpstr>Process Book Progress</vt:lpstr>
      <vt:lpstr>Researching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 Does solar energy reduce climate change? How does it help provide more energy efficiency solutions to the country? (United States vs India)</dc:title>
  <dc:creator>hewittcheong011229@gmail.com</dc:creator>
  <cp:lastModifiedBy>hewittcheong011229@gmail.com</cp:lastModifiedBy>
  <cp:revision>7</cp:revision>
  <dcterms:created xsi:type="dcterms:W3CDTF">2022-09-12T08:18:46Z</dcterms:created>
  <dcterms:modified xsi:type="dcterms:W3CDTF">2022-10-30T13:16:59Z</dcterms:modified>
</cp:coreProperties>
</file>