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360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8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5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2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4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B4E5E-8E4E-C190-18D7-903DEACA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4387" y="1651954"/>
            <a:ext cx="6307200" cy="2370339"/>
          </a:xfrm>
        </p:spPr>
        <p:txBody>
          <a:bodyPr>
            <a:normAutofit/>
          </a:bodyPr>
          <a:lstStyle/>
          <a:p>
            <a:r>
              <a:rPr lang="en-US" sz="2700" b="1" dirty="0"/>
              <a:t>Does solar energy reduce climate change? How does it help provide more energy efficiency solutions to the country? (United States vs India)</a:t>
            </a:r>
            <a:br>
              <a:rPr lang="en-US" sz="2700" b="1" dirty="0"/>
            </a:br>
            <a:endParaRPr lang="en-MY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1B0D9-EC56-BCF2-9002-DC58B752F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172" y="3756296"/>
            <a:ext cx="6751630" cy="27584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Group Members: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Cheong </a:t>
            </a:r>
            <a:r>
              <a:rPr lang="en-US" dirty="0" err="1"/>
              <a:t>Yie</a:t>
            </a:r>
            <a:r>
              <a:rPr lang="en-US" dirty="0"/>
              <a:t> Shen Hewitt (103516128)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Tiong Qi Xuan (103542576)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Time and Day of Regular Meeting: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Monday 9pm-11pm</a:t>
            </a:r>
          </a:p>
          <a:p>
            <a:pPr marL="457200" indent="-457200">
              <a:buClrTx/>
              <a:buAutoNum type="arabicParenR"/>
            </a:pPr>
            <a:r>
              <a:rPr lang="en-US" dirty="0"/>
              <a:t>Tuesday 2pm-4pm</a:t>
            </a:r>
            <a:endParaRPr lang="en-MY" dirty="0"/>
          </a:p>
        </p:txBody>
      </p:sp>
      <p:pic>
        <p:nvPicPr>
          <p:cNvPr id="4" name="Picture 3" descr="A group of colored pencils&#10;&#10;Description automatically generated with medium confidence">
            <a:extLst>
              <a:ext uri="{FF2B5EF4-FFF2-40B4-BE49-F238E27FC236}">
                <a16:creationId xmlns:a16="http://schemas.microsoft.com/office/drawing/2014/main" id="{DBCAF84C-7541-F393-BA10-69A16D4ECB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47" r="3832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2EC8A1C1-6789-3101-2524-5969FC2A17CD}"/>
              </a:ext>
            </a:extLst>
          </p:cNvPr>
          <p:cNvSpPr txBox="1">
            <a:spLocks/>
          </p:cNvSpPr>
          <p:nvPr/>
        </p:nvSpPr>
        <p:spPr>
          <a:xfrm>
            <a:off x="5595300" y="576581"/>
            <a:ext cx="4865375" cy="152554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55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000" b="1" dirty="0">
                <a:latin typeface="Algerian" panose="04020705040A02060702" pitchFamily="82" charset="0"/>
              </a:rPr>
              <a:t>Group 3 </a:t>
            </a:r>
            <a:r>
              <a:rPr lang="en-US" sz="8000" b="1" dirty="0">
                <a:latin typeface="Algerian" panose="04020705040A02060702" pitchFamily="82" charset="0"/>
              </a:rPr>
              <a:t>Duolingo</a:t>
            </a:r>
            <a:br>
              <a:rPr lang="en-US" sz="8000" b="1" dirty="0">
                <a:latin typeface="Algerian" panose="04020705040A02060702" pitchFamily="82" charset="0"/>
              </a:rPr>
            </a:br>
            <a:endParaRPr lang="en-MY" sz="8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0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29DB-0007-738E-F820-EEC41BBF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9219-0104-28AE-910A-8E52510E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have you done on the Project so far?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you plan to complete before the next stand-up?</a:t>
            </a:r>
            <a:endParaRPr lang="en-US" dirty="0">
              <a:solidFill>
                <a:srgbClr val="000000"/>
              </a:solidFill>
              <a:latin typeface="Lato Extended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Lato Extended"/>
              </a:rPr>
              <a:t>What obstacles you are facing in completing your deliverables?</a:t>
            </a:r>
          </a:p>
        </p:txBody>
      </p:sp>
    </p:spTree>
    <p:extLst>
      <p:ext uri="{BB962C8B-B14F-4D97-AF65-F5344CB8AC3E}">
        <p14:creationId xmlns:p14="http://schemas.microsoft.com/office/powerpoint/2010/main" val="49335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D8EE-B322-45EB-124D-851FD6D1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DE96A-E6D5-A8EE-BCE0-103ED6DC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508125"/>
            <a:ext cx="10207128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70C3-F45F-F1EA-F362-F10FD7CB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Communication Channel (</a:t>
            </a:r>
            <a:r>
              <a:rPr lang="en-MY" dirty="0" err="1"/>
              <a:t>Whatsapp</a:t>
            </a:r>
            <a:r>
              <a:rPr lang="en-MY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DDBB5E-05B4-2F58-9CBE-243B7B30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508124"/>
            <a:ext cx="7154203" cy="47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B362-8418-B388-DF2D-3D9678B2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Shared Drive/Documentation (Google Drive)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3FF9A-00DE-384B-7EAE-A1EFB403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00" y="1508124"/>
            <a:ext cx="10210634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583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4E2"/>
      </a:lt2>
      <a:accent1>
        <a:srgbClr val="3BADD5"/>
      </a:accent1>
      <a:accent2>
        <a:srgbClr val="295BC3"/>
      </a:accent2>
      <a:accent3>
        <a:srgbClr val="493BD5"/>
      </a:accent3>
      <a:accent4>
        <a:srgbClr val="7729C3"/>
      </a:accent4>
      <a:accent5>
        <a:srgbClr val="C93BD5"/>
      </a:accent5>
      <a:accent6>
        <a:srgbClr val="C3298F"/>
      </a:accent6>
      <a:hlink>
        <a:srgbClr val="BF603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104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Algerian</vt:lpstr>
      <vt:lpstr>Arial</vt:lpstr>
      <vt:lpstr>Avenir Next LT Pro</vt:lpstr>
      <vt:lpstr>Goudy Old Style</vt:lpstr>
      <vt:lpstr>Lato Extended</vt:lpstr>
      <vt:lpstr>Wingdings</vt:lpstr>
      <vt:lpstr>FrostyVTI</vt:lpstr>
      <vt:lpstr>Does solar energy reduce climate change? How does it help provide more energy efficiency solutions to the country? (United States vs India) </vt:lpstr>
      <vt:lpstr>Questions</vt:lpstr>
      <vt:lpstr>Github Repository</vt:lpstr>
      <vt:lpstr>Communication Channel (Whatsapp)</vt:lpstr>
      <vt:lpstr>Shared Drive/Documentation (Google Drive)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Duolingo Does solar energy reduce climate change? How does it help provide more energy efficiency solutions to the country? (United States vs India) </dc:title>
  <dc:creator>hewittcheong011229@gmail.com</dc:creator>
  <cp:lastModifiedBy>hewittcheong011229@gmail.com</cp:lastModifiedBy>
  <cp:revision>5</cp:revision>
  <dcterms:created xsi:type="dcterms:W3CDTF">2022-09-12T08:18:46Z</dcterms:created>
  <dcterms:modified xsi:type="dcterms:W3CDTF">2022-09-12T14:41:22Z</dcterms:modified>
</cp:coreProperties>
</file>