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2D23-29D1-413E-8ECD-1309AEB6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A8BE3-35AB-450A-BEF8-F1A7CDC5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5301-E5C7-4108-B4BD-60F19616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7B74-7963-48AE-A226-2934D3F1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3C00-238B-411E-B64C-277C1ED8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BCE7-17B2-462F-B1AD-9220B769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5E2AF-54C7-4498-B408-F9D9818D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0CEF-7ACE-4904-A959-93578FE1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E1C7-EDB4-4676-A3B6-CE48E6D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7897-A437-4BA0-8729-4AE5F25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A478C-F1A5-452A-84FF-346124115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384E-0C51-4CA2-9315-B0205E07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0FE5-924A-40D2-B2FE-83C0AB31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F6A5-0F12-443B-8B93-F011A5B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F08A-BF40-4BFD-85F6-13D88CF9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7048-5DF7-4A40-85ED-7CE13A44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4B45-DB0C-41C4-AF3D-4EEC87C3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C2C6-B2FE-4E84-BAF4-6034154F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B880-7057-49D1-AA29-51301D46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A47B-6121-4EEA-A21C-B8E827A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F6EA-D8B6-4774-B0E8-A5B24D68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B440-A5DB-4AF7-ABF6-025A6EC7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DE8E-C79A-4CB9-BB2F-0AB2ED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730-CFF5-4D2E-834D-0724DC96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AC95-3C4A-445C-8778-8B320A8A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D725-C81F-440E-B7CD-9932D599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29A4-6E0A-439B-8569-6CC9DE5B0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FCB0-C3CA-4965-B59F-5A914780D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4E52-0922-4F0F-8A84-B22BCF14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5287-6883-49A6-9973-0D831BA0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531B1-D2EB-4439-87AB-833B654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385A-5B5F-4A25-A052-B10D0C9B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8777-EAD7-4749-8376-3AE98A29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0813-0678-4AD1-A83A-3FCA230B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63817-5190-43A4-A420-378DF0E8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3F83-45D8-4B41-91B6-430D9CC5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10EBF-0C9B-4768-8BA4-54AB55DA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D6F9B-0A5E-4409-A3E4-95544511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09A3E-A93C-4E0B-8500-EE430B2D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F59D-8251-4053-BA58-E631FA4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B19B2-99BD-460A-8867-88EF2E3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CD5CA-07E8-45AB-80AA-4D7F8CE1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7E49D-C982-4F36-B493-4E644D11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7633-FBA7-41F6-A291-F603742D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8B3F5-A949-48D6-B7FA-C0F7F90A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51CB7-03C3-46DA-ABF2-10C22DB2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8DEA-D868-4930-8847-C4A5E23E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C911-193F-4429-B213-5911BEA7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35C9-12C2-4A85-8FD6-FD237981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D120-455F-4014-8C73-C6F56A3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8858-69C3-4730-A4A3-BB59E0AF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1D0F-A03B-4FB9-AC30-663012DD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3146-6725-4E26-BDC7-FDB92B5C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458D-7673-48EF-8FA2-3819FF675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0DEA-A040-4191-8775-8FF6B1190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6F46-33E3-48D7-86B5-76B5C04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FB20E-D44C-4F4D-A4B0-177F0EAA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8C0E-B691-4B62-AF10-147EAFB2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E605D-92FC-4C3C-8BE2-105D4ACA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8E763-EE65-4F7E-8592-31A53B84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6EC5-A4E2-49D0-BCC6-DCFFD7C8A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2049-C922-4792-BC9A-25C28F4A371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6ADC-1D6C-429F-9DDD-8CD93FB0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5B4F-C8E9-4F8A-9680-ED574EBDB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B323-B549-4FFB-B444-30B778B87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5C564-4F78-4D29-9447-24FE74E19EF0}"/>
              </a:ext>
            </a:extLst>
          </p:cNvPr>
          <p:cNvSpPr txBox="1"/>
          <p:nvPr/>
        </p:nvSpPr>
        <p:spPr>
          <a:xfrm>
            <a:off x="10777188" y="113068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ZTP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29139-42EF-4F48-9063-DD1EB01050EC}"/>
              </a:ext>
            </a:extLst>
          </p:cNvPr>
          <p:cNvSpPr/>
          <p:nvPr/>
        </p:nvSpPr>
        <p:spPr>
          <a:xfrm>
            <a:off x="524960" y="261488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Obtain IP address through DHCP options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9495E-5839-4114-8923-4D892D82FECA}"/>
              </a:ext>
            </a:extLst>
          </p:cNvPr>
          <p:cNvCxnSpPr>
            <a:cxnSpLocks/>
          </p:cNvCxnSpPr>
          <p:nvPr/>
        </p:nvCxnSpPr>
        <p:spPr>
          <a:xfrm>
            <a:off x="2296974" y="506559"/>
            <a:ext cx="2201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995A22-0040-4546-8893-08EB54EEC6E4}"/>
              </a:ext>
            </a:extLst>
          </p:cNvPr>
          <p:cNvSpPr txBox="1"/>
          <p:nvPr/>
        </p:nvSpPr>
        <p:spPr>
          <a:xfrm>
            <a:off x="2535502" y="307397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Option 66 (TFTP server)</a:t>
            </a:r>
          </a:p>
          <a:p>
            <a:r>
              <a:rPr lang="en-US" sz="1000" dirty="0"/>
              <a:t>Option 144 (Initial Configuration)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F5C04-2BB7-4151-92F5-BC08317D1A20}"/>
              </a:ext>
            </a:extLst>
          </p:cNvPr>
          <p:cNvSpPr/>
          <p:nvPr/>
        </p:nvSpPr>
        <p:spPr>
          <a:xfrm>
            <a:off x="524960" y="960227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Obtain initial configuration from ZTP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1CCCDE-C2DC-406D-BF94-6F72170ED943}"/>
              </a:ext>
            </a:extLst>
          </p:cNvPr>
          <p:cNvCxnSpPr>
            <a:cxnSpLocks/>
          </p:cNvCxnSpPr>
          <p:nvPr/>
        </p:nvCxnSpPr>
        <p:spPr>
          <a:xfrm>
            <a:off x="2277924" y="1179419"/>
            <a:ext cx="23918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87449-283A-4C92-B944-B3467C7D7E66}"/>
              </a:ext>
            </a:extLst>
          </p:cNvPr>
          <p:cNvSpPr txBox="1"/>
          <p:nvPr/>
        </p:nvSpPr>
        <p:spPr>
          <a:xfrm>
            <a:off x="2532675" y="1023387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Contains all items to allow</a:t>
            </a:r>
            <a:br>
              <a:rPr lang="en-US" sz="1000" dirty="0"/>
            </a:br>
            <a:r>
              <a:rPr lang="en-US" sz="1000" dirty="0"/>
              <a:t>REST and SSH communication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336D7AE-5407-4AF7-82B2-434AF5C1BB54}"/>
              </a:ext>
            </a:extLst>
          </p:cNvPr>
          <p:cNvSpPr/>
          <p:nvPr/>
        </p:nvSpPr>
        <p:spPr>
          <a:xfrm>
            <a:off x="788047" y="1565514"/>
            <a:ext cx="1112854" cy="94718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Software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upgrade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required?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0F69C-A81A-497B-9976-E1D280842342}"/>
              </a:ext>
            </a:extLst>
          </p:cNvPr>
          <p:cNvSpPr/>
          <p:nvPr/>
        </p:nvSpPr>
        <p:spPr>
          <a:xfrm>
            <a:off x="524963" y="2705498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Upgrade switch (REST API)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B8BDAD1-B95D-4F7F-B170-046E872343B2}"/>
              </a:ext>
            </a:extLst>
          </p:cNvPr>
          <p:cNvSpPr/>
          <p:nvPr/>
        </p:nvSpPr>
        <p:spPr>
          <a:xfrm>
            <a:off x="4818502" y="2515260"/>
            <a:ext cx="1070944" cy="9649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27722-DCA5-4658-8113-787A330D6B56}"/>
              </a:ext>
            </a:extLst>
          </p:cNvPr>
          <p:cNvSpPr/>
          <p:nvPr/>
        </p:nvSpPr>
        <p:spPr>
          <a:xfrm>
            <a:off x="3790588" y="4569743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Provision Configuration (REST API)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EDFF8832-ECBE-411D-91CE-6E31274D3CEE}"/>
              </a:ext>
            </a:extLst>
          </p:cNvPr>
          <p:cNvSpPr/>
          <p:nvPr/>
        </p:nvSpPr>
        <p:spPr>
          <a:xfrm>
            <a:off x="6702983" y="289524"/>
            <a:ext cx="1058939" cy="95253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Master?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44672C-D9F1-4D21-86C2-B03FF996C6E4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344470" y="710062"/>
            <a:ext cx="0" cy="250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904025-99DA-46B2-9383-7AD5B8D9642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344470" y="1408801"/>
            <a:ext cx="4" cy="15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7434DC-8596-46A4-AA72-511A8E6AE23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344473" y="2512695"/>
            <a:ext cx="1" cy="19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21413C-1FD1-4E6C-B69C-769096377527}"/>
              </a:ext>
            </a:extLst>
          </p:cNvPr>
          <p:cNvCxnSpPr>
            <a:cxnSpLocks/>
            <a:stCxn id="13" idx="2"/>
            <a:endCxn id="160" idx="0"/>
          </p:cNvCxnSpPr>
          <p:nvPr/>
        </p:nvCxnSpPr>
        <p:spPr>
          <a:xfrm>
            <a:off x="1344473" y="3154072"/>
            <a:ext cx="613" cy="17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C2EFE0-EFBF-487A-8D8F-10274E01235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53974" y="2057400"/>
            <a:ext cx="0" cy="4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79D638-A52C-4127-8D96-C5A18EBD4280}"/>
              </a:ext>
            </a:extLst>
          </p:cNvPr>
          <p:cNvCxnSpPr>
            <a:cxnSpLocks/>
          </p:cNvCxnSpPr>
          <p:nvPr/>
        </p:nvCxnSpPr>
        <p:spPr>
          <a:xfrm flipH="1">
            <a:off x="3778387" y="2054717"/>
            <a:ext cx="157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C7B6E4-CE28-41DA-97A3-A492E72B98D8}"/>
              </a:ext>
            </a:extLst>
          </p:cNvPr>
          <p:cNvCxnSpPr>
            <a:cxnSpLocks/>
          </p:cNvCxnSpPr>
          <p:nvPr/>
        </p:nvCxnSpPr>
        <p:spPr>
          <a:xfrm flipH="1">
            <a:off x="5353351" y="3708472"/>
            <a:ext cx="697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9BA6E0-1E83-4749-A0F5-EDB5A384030C}"/>
              </a:ext>
            </a:extLst>
          </p:cNvPr>
          <p:cNvCxnSpPr>
            <a:cxnSpLocks/>
            <a:stCxn id="179" idx="2"/>
            <a:endCxn id="198" idx="0"/>
          </p:cNvCxnSpPr>
          <p:nvPr/>
        </p:nvCxnSpPr>
        <p:spPr>
          <a:xfrm>
            <a:off x="2716073" y="4612796"/>
            <a:ext cx="457" cy="16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FAE0DD-C97D-4014-AC0A-49E0132C8662}"/>
              </a:ext>
            </a:extLst>
          </p:cNvPr>
          <p:cNvCxnSpPr>
            <a:cxnSpLocks/>
            <a:stCxn id="202" idx="4"/>
          </p:cNvCxnSpPr>
          <p:nvPr/>
        </p:nvCxnSpPr>
        <p:spPr>
          <a:xfrm>
            <a:off x="3666437" y="2158605"/>
            <a:ext cx="0" cy="418005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82B0A2-26FA-44AD-871A-DCE207F930E0}"/>
              </a:ext>
            </a:extLst>
          </p:cNvPr>
          <p:cNvSpPr txBox="1"/>
          <p:nvPr/>
        </p:nvSpPr>
        <p:spPr>
          <a:xfrm>
            <a:off x="1809589" y="2010258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BF78ED-F9D9-42C6-9F0A-0F4DE3F7AFE4}"/>
              </a:ext>
            </a:extLst>
          </p:cNvPr>
          <p:cNvSpPr txBox="1"/>
          <p:nvPr/>
        </p:nvSpPr>
        <p:spPr>
          <a:xfrm>
            <a:off x="4627999" y="301470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C4E63-C16E-4DAF-9790-167F05D7F722}"/>
              </a:ext>
            </a:extLst>
          </p:cNvPr>
          <p:cNvSpPr txBox="1"/>
          <p:nvPr/>
        </p:nvSpPr>
        <p:spPr>
          <a:xfrm>
            <a:off x="1385824" y="235065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4E2C86-6635-41B7-BC46-C7C28F85BE43}"/>
              </a:ext>
            </a:extLst>
          </p:cNvPr>
          <p:cNvSpPr txBox="1"/>
          <p:nvPr/>
        </p:nvSpPr>
        <p:spPr>
          <a:xfrm>
            <a:off x="4943106" y="33224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205DC9-1232-4635-913E-EA711A62013D}"/>
              </a:ext>
            </a:extLst>
          </p:cNvPr>
          <p:cNvSpPr/>
          <p:nvPr/>
        </p:nvSpPr>
        <p:spPr>
          <a:xfrm>
            <a:off x="6412374" y="3358190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Provision Configuration (REST)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30CB7A-B01B-4B8C-83D2-031C8A851417}"/>
              </a:ext>
            </a:extLst>
          </p:cNvPr>
          <p:cNvCxnSpPr>
            <a:cxnSpLocks/>
            <a:stCxn id="62" idx="0"/>
            <a:endCxn id="17" idx="2"/>
          </p:cNvCxnSpPr>
          <p:nvPr/>
        </p:nvCxnSpPr>
        <p:spPr>
          <a:xfrm flipV="1">
            <a:off x="7232043" y="1242060"/>
            <a:ext cx="410" cy="21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751571-8622-4FD8-9E9E-F6CD51C61339}"/>
              </a:ext>
            </a:extLst>
          </p:cNvPr>
          <p:cNvSpPr txBox="1"/>
          <p:nvPr/>
        </p:nvSpPr>
        <p:spPr>
          <a:xfrm>
            <a:off x="7718256" y="53861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C3C2CC-30E5-4365-B2AD-F444A9CE3FFD}"/>
              </a:ext>
            </a:extLst>
          </p:cNvPr>
          <p:cNvSpPr txBox="1"/>
          <p:nvPr/>
        </p:nvSpPr>
        <p:spPr>
          <a:xfrm>
            <a:off x="6823282" y="107395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318D17-0574-4A27-A548-D9FA50357F91}"/>
              </a:ext>
            </a:extLst>
          </p:cNvPr>
          <p:cNvCxnSpPr>
            <a:cxnSpLocks/>
          </p:cNvCxnSpPr>
          <p:nvPr/>
        </p:nvCxnSpPr>
        <p:spPr>
          <a:xfrm>
            <a:off x="5353974" y="3473017"/>
            <a:ext cx="2381" cy="228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7E17BB-875E-484A-8B66-8BCFA39F9AE2}"/>
              </a:ext>
            </a:extLst>
          </p:cNvPr>
          <p:cNvCxnSpPr>
            <a:cxnSpLocks/>
          </p:cNvCxnSpPr>
          <p:nvPr/>
        </p:nvCxnSpPr>
        <p:spPr>
          <a:xfrm>
            <a:off x="6048829" y="146050"/>
            <a:ext cx="0" cy="356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D79E2F-7C17-42C7-BCFD-34AE994DA0B5}"/>
              </a:ext>
            </a:extLst>
          </p:cNvPr>
          <p:cNvCxnSpPr>
            <a:cxnSpLocks/>
            <a:stCxn id="198" idx="2"/>
          </p:cNvCxnSpPr>
          <p:nvPr/>
        </p:nvCxnSpPr>
        <p:spPr>
          <a:xfrm flipH="1">
            <a:off x="1340644" y="6339840"/>
            <a:ext cx="1265396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E2A855-4056-49FD-BC92-6B813315E606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232453" y="142875"/>
            <a:ext cx="0" cy="14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557DF4-80DB-49C5-8EA9-7520D06710E1}"/>
              </a:ext>
            </a:extLst>
          </p:cNvPr>
          <p:cNvCxnSpPr>
            <a:cxnSpLocks/>
          </p:cNvCxnSpPr>
          <p:nvPr/>
        </p:nvCxnSpPr>
        <p:spPr>
          <a:xfrm flipH="1">
            <a:off x="6045693" y="146050"/>
            <a:ext cx="1183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1C4226A-E117-4DDA-89EB-58DAB06BEDEC}"/>
              </a:ext>
            </a:extLst>
          </p:cNvPr>
          <p:cNvSpPr/>
          <p:nvPr/>
        </p:nvSpPr>
        <p:spPr>
          <a:xfrm>
            <a:off x="3762010" y="6385820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6E8C8E1-2D08-4AD9-A60F-27EE8C68824B}"/>
              </a:ext>
            </a:extLst>
          </p:cNvPr>
          <p:cNvSpPr/>
          <p:nvPr/>
        </p:nvSpPr>
        <p:spPr>
          <a:xfrm>
            <a:off x="6383743" y="6382109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458F69-009C-4C75-96A5-E20886019F86}"/>
              </a:ext>
            </a:extLst>
          </p:cNvPr>
          <p:cNvCxnSpPr>
            <a:cxnSpLocks/>
            <a:stCxn id="120" idx="2"/>
            <a:endCxn id="64" idx="0"/>
          </p:cNvCxnSpPr>
          <p:nvPr/>
        </p:nvCxnSpPr>
        <p:spPr>
          <a:xfrm flipH="1">
            <a:off x="7231468" y="6240780"/>
            <a:ext cx="575" cy="14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DCBF44A-7AA8-40D2-AE7A-D33C30C6DF4A}"/>
              </a:ext>
            </a:extLst>
          </p:cNvPr>
          <p:cNvCxnSpPr>
            <a:cxnSpLocks/>
          </p:cNvCxnSpPr>
          <p:nvPr/>
        </p:nvCxnSpPr>
        <p:spPr>
          <a:xfrm flipH="1">
            <a:off x="7748588" y="765792"/>
            <a:ext cx="1514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6FC9E7-8C90-41B9-9670-26BE35DCAF95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9261658" y="766763"/>
            <a:ext cx="0" cy="20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9328073-BE96-41DD-865D-BB14F6C0E472}"/>
              </a:ext>
            </a:extLst>
          </p:cNvPr>
          <p:cNvSpPr/>
          <p:nvPr/>
        </p:nvSpPr>
        <p:spPr>
          <a:xfrm>
            <a:off x="8442148" y="97277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Provision VSF member (REST)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DBE64A-36A1-4078-A473-874EAC09C2F0}"/>
              </a:ext>
            </a:extLst>
          </p:cNvPr>
          <p:cNvSpPr/>
          <p:nvPr/>
        </p:nvSpPr>
        <p:spPr>
          <a:xfrm>
            <a:off x="8442148" y="160904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Renumber VSF member(SSH)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3C796A-D33E-4DC3-8758-C183E3474528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9261658" y="1421345"/>
            <a:ext cx="0" cy="18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73CD886-9192-43AD-BCC5-9046B712F928}"/>
              </a:ext>
            </a:extLst>
          </p:cNvPr>
          <p:cNvSpPr/>
          <p:nvPr/>
        </p:nvSpPr>
        <p:spPr>
          <a:xfrm>
            <a:off x="8442148" y="224721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member reboots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10336F-BE0E-469A-9CDD-2FF6FC7285C1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>
            <a:off x="9261658" y="2057615"/>
            <a:ext cx="0" cy="18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F4FF39F-6DA9-4D45-AA08-2BAEDE7B9310}"/>
              </a:ext>
            </a:extLst>
          </p:cNvPr>
          <p:cNvSpPr/>
          <p:nvPr/>
        </p:nvSpPr>
        <p:spPr>
          <a:xfrm>
            <a:off x="8443102" y="288539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member joins stack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F83C047-6DEB-4C12-AF26-B6F697101BA4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>
            <a:off x="9261658" y="2695790"/>
            <a:ext cx="954" cy="18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C6B9DFD1-FB7A-4BBE-A17D-D4E1B8800C25}"/>
              </a:ext>
            </a:extLst>
          </p:cNvPr>
          <p:cNvSpPr/>
          <p:nvPr/>
        </p:nvSpPr>
        <p:spPr>
          <a:xfrm>
            <a:off x="8716325" y="3600414"/>
            <a:ext cx="1092489" cy="97920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standby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member?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60DBE2-DFFE-49A8-A956-157CEC5F907F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flipH="1">
            <a:off x="9262570" y="3333965"/>
            <a:ext cx="42" cy="266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25BFC00-0199-499C-B4C7-43F6C9B5C314}"/>
              </a:ext>
            </a:extLst>
          </p:cNvPr>
          <p:cNvCxnSpPr>
            <a:cxnSpLocks/>
          </p:cNvCxnSpPr>
          <p:nvPr/>
        </p:nvCxnSpPr>
        <p:spPr>
          <a:xfrm flipH="1">
            <a:off x="9803606" y="4088130"/>
            <a:ext cx="1410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10D5F34-229F-48D1-9EBE-F069A3EFC470}"/>
              </a:ext>
            </a:extLst>
          </p:cNvPr>
          <p:cNvSpPr/>
          <p:nvPr/>
        </p:nvSpPr>
        <p:spPr>
          <a:xfrm>
            <a:off x="8444533" y="474213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Configure standby on master (SSH)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C13CAF7-FB29-4E74-97CB-B6E610535E70}"/>
              </a:ext>
            </a:extLst>
          </p:cNvPr>
          <p:cNvSpPr/>
          <p:nvPr/>
        </p:nvSpPr>
        <p:spPr>
          <a:xfrm>
            <a:off x="10367160" y="6382704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23A612-0040-4DEE-85BC-34438B85A5E2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11214885" y="4103689"/>
            <a:ext cx="0" cy="2279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750BA8-605A-41A3-B041-DED544FAC3E7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>
            <a:off x="9262570" y="4579620"/>
            <a:ext cx="1473" cy="1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9C8E689-6EC1-46CB-93AC-2CB8A6F35EE2}"/>
              </a:ext>
            </a:extLst>
          </p:cNvPr>
          <p:cNvSpPr/>
          <p:nvPr/>
        </p:nvSpPr>
        <p:spPr>
          <a:xfrm>
            <a:off x="8413678" y="6379845"/>
            <a:ext cx="169545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7229A2B-C4E8-4D6B-8272-7734DF93789D}"/>
              </a:ext>
            </a:extLst>
          </p:cNvPr>
          <p:cNvCxnSpPr>
            <a:cxnSpLocks/>
            <a:stCxn id="146" idx="2"/>
            <a:endCxn id="88" idx="0"/>
          </p:cNvCxnSpPr>
          <p:nvPr/>
        </p:nvCxnSpPr>
        <p:spPr>
          <a:xfrm flipH="1">
            <a:off x="9261403" y="5790780"/>
            <a:ext cx="2640" cy="58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E07B9BB-D079-4E12-8FE5-853386290504}"/>
              </a:ext>
            </a:extLst>
          </p:cNvPr>
          <p:cNvSpPr/>
          <p:nvPr/>
        </p:nvSpPr>
        <p:spPr>
          <a:xfrm>
            <a:off x="6412533" y="145419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Provision VSF master (REST)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5E6FEC91-4D66-4974-A959-C05D8539B157}"/>
              </a:ext>
            </a:extLst>
          </p:cNvPr>
          <p:cNvSpPr/>
          <p:nvPr/>
        </p:nvSpPr>
        <p:spPr>
          <a:xfrm>
            <a:off x="6680657" y="2130473"/>
            <a:ext cx="1102771" cy="9937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VSF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members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joined?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EA43EE4-2DA2-4B61-A33A-287E841227C0}"/>
              </a:ext>
            </a:extLst>
          </p:cNvPr>
          <p:cNvCxnSpPr>
            <a:cxnSpLocks/>
            <a:stCxn id="68" idx="0"/>
            <a:endCxn id="62" idx="2"/>
          </p:cNvCxnSpPr>
          <p:nvPr/>
        </p:nvCxnSpPr>
        <p:spPr>
          <a:xfrm flipV="1">
            <a:off x="7232043" y="1902770"/>
            <a:ext cx="0" cy="22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4B9214C-5F63-4584-8513-16187BAD4FB9}"/>
              </a:ext>
            </a:extLst>
          </p:cNvPr>
          <p:cNvCxnSpPr>
            <a:cxnSpLocks/>
          </p:cNvCxnSpPr>
          <p:nvPr/>
        </p:nvCxnSpPr>
        <p:spPr>
          <a:xfrm flipV="1">
            <a:off x="6273731" y="1998822"/>
            <a:ext cx="0" cy="62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89921F-133B-44E6-83D5-11E24E960B1C}"/>
              </a:ext>
            </a:extLst>
          </p:cNvPr>
          <p:cNvCxnSpPr>
            <a:cxnSpLocks/>
          </p:cNvCxnSpPr>
          <p:nvPr/>
        </p:nvCxnSpPr>
        <p:spPr>
          <a:xfrm flipH="1">
            <a:off x="6276975" y="2618993"/>
            <a:ext cx="4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0B3F1D6-5A15-4F79-8672-199D88266070}"/>
              </a:ext>
            </a:extLst>
          </p:cNvPr>
          <p:cNvSpPr txBox="1"/>
          <p:nvPr/>
        </p:nvSpPr>
        <p:spPr>
          <a:xfrm>
            <a:off x="6405700" y="240046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DAD891-9E78-4FA4-917A-9A3BB4DFBD5E}"/>
              </a:ext>
            </a:extLst>
          </p:cNvPr>
          <p:cNvCxnSpPr>
            <a:cxnSpLocks/>
          </p:cNvCxnSpPr>
          <p:nvPr/>
        </p:nvCxnSpPr>
        <p:spPr>
          <a:xfrm>
            <a:off x="6274118" y="2000591"/>
            <a:ext cx="96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2D01455-0129-419A-91F1-C079E00EA70D}"/>
              </a:ext>
            </a:extLst>
          </p:cNvPr>
          <p:cNvSpPr txBox="1"/>
          <p:nvPr/>
        </p:nvSpPr>
        <p:spPr>
          <a:xfrm>
            <a:off x="9752150" y="386477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16CBC7-3F2A-4C6D-8F86-9928AF11CD7A}"/>
              </a:ext>
            </a:extLst>
          </p:cNvPr>
          <p:cNvCxnSpPr>
            <a:cxnSpLocks/>
            <a:stCxn id="45" idx="0"/>
            <a:endCxn id="68" idx="2"/>
          </p:cNvCxnSpPr>
          <p:nvPr/>
        </p:nvCxnSpPr>
        <p:spPr>
          <a:xfrm flipV="1">
            <a:off x="7231884" y="3124200"/>
            <a:ext cx="159" cy="23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039D87-E586-46B7-8676-97B8255BD4AC}"/>
              </a:ext>
            </a:extLst>
          </p:cNvPr>
          <p:cNvSpPr txBox="1"/>
          <p:nvPr/>
        </p:nvSpPr>
        <p:spPr>
          <a:xfrm>
            <a:off x="6838522" y="29618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313ABE-7A9B-4970-BB97-179ED4BF6C1D}"/>
              </a:ext>
            </a:extLst>
          </p:cNvPr>
          <p:cNvSpPr txBox="1"/>
          <p:nvPr/>
        </p:nvSpPr>
        <p:spPr>
          <a:xfrm>
            <a:off x="9337882" y="44172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FCE3AD8E-6960-402E-B22C-3151601CEAB8}"/>
              </a:ext>
            </a:extLst>
          </p:cNvPr>
          <p:cNvSpPr/>
          <p:nvPr/>
        </p:nvSpPr>
        <p:spPr>
          <a:xfrm>
            <a:off x="6680657" y="4050713"/>
            <a:ext cx="1102771" cy="9937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VSF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standby back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online?</a:t>
            </a: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E07009BC-68A3-46F4-AF5B-5860A9FD21AC}"/>
              </a:ext>
            </a:extLst>
          </p:cNvPr>
          <p:cNvSpPr/>
          <p:nvPr/>
        </p:nvSpPr>
        <p:spPr>
          <a:xfrm>
            <a:off x="6680657" y="5247053"/>
            <a:ext cx="1102771" cy="9937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Admin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access verification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success?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03BAB7-7598-46AA-98F4-2FA05AEA5753}"/>
              </a:ext>
            </a:extLst>
          </p:cNvPr>
          <p:cNvCxnSpPr>
            <a:cxnSpLocks/>
          </p:cNvCxnSpPr>
          <p:nvPr/>
        </p:nvCxnSpPr>
        <p:spPr>
          <a:xfrm flipV="1">
            <a:off x="6273731" y="3926682"/>
            <a:ext cx="0" cy="62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4C7A98-CF44-4044-A9FC-C65AAB952A5D}"/>
              </a:ext>
            </a:extLst>
          </p:cNvPr>
          <p:cNvCxnSpPr>
            <a:cxnSpLocks/>
          </p:cNvCxnSpPr>
          <p:nvPr/>
        </p:nvCxnSpPr>
        <p:spPr>
          <a:xfrm flipH="1">
            <a:off x="6276975" y="4539233"/>
            <a:ext cx="4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84301DF-3D94-489A-AC7B-D370CBB0C1B2}"/>
              </a:ext>
            </a:extLst>
          </p:cNvPr>
          <p:cNvSpPr txBox="1"/>
          <p:nvPr/>
        </p:nvSpPr>
        <p:spPr>
          <a:xfrm>
            <a:off x="6405700" y="432070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847A2AD-5EDE-4410-98A9-2DF85C463E7A}"/>
              </a:ext>
            </a:extLst>
          </p:cNvPr>
          <p:cNvCxnSpPr>
            <a:cxnSpLocks/>
          </p:cNvCxnSpPr>
          <p:nvPr/>
        </p:nvCxnSpPr>
        <p:spPr>
          <a:xfrm>
            <a:off x="6274118" y="3928451"/>
            <a:ext cx="948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BC1E4DC-4C13-4834-8F9F-661D80D95424}"/>
              </a:ext>
            </a:extLst>
          </p:cNvPr>
          <p:cNvCxnSpPr>
            <a:cxnSpLocks/>
            <a:stCxn id="119" idx="0"/>
            <a:endCxn id="45" idx="2"/>
          </p:cNvCxnSpPr>
          <p:nvPr/>
        </p:nvCxnSpPr>
        <p:spPr>
          <a:xfrm flipH="1" flipV="1">
            <a:off x="7231884" y="3806764"/>
            <a:ext cx="159" cy="24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9D5497F-3B9D-46D6-826B-3ACC4C7BF461}"/>
              </a:ext>
            </a:extLst>
          </p:cNvPr>
          <p:cNvSpPr txBox="1"/>
          <p:nvPr/>
        </p:nvSpPr>
        <p:spPr>
          <a:xfrm>
            <a:off x="6800422" y="484394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B5ADD87-9161-4AEC-9644-DC191D2E6CF5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7231884" y="5044440"/>
            <a:ext cx="159" cy="209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8DCF6B-D106-4353-9666-8DD8CC8F62B8}"/>
              </a:ext>
            </a:extLst>
          </p:cNvPr>
          <p:cNvCxnSpPr>
            <a:cxnSpLocks/>
          </p:cNvCxnSpPr>
          <p:nvPr/>
        </p:nvCxnSpPr>
        <p:spPr>
          <a:xfrm flipH="1">
            <a:off x="6276975" y="5742716"/>
            <a:ext cx="4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C307F5E-BEF4-48E6-9432-CF0AE96D7F1D}"/>
              </a:ext>
            </a:extLst>
          </p:cNvPr>
          <p:cNvSpPr txBox="1"/>
          <p:nvPr/>
        </p:nvSpPr>
        <p:spPr>
          <a:xfrm>
            <a:off x="6405700" y="551704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568B03D-8A9B-47C8-9AAB-F4802D08CFC2}"/>
              </a:ext>
            </a:extLst>
          </p:cNvPr>
          <p:cNvCxnSpPr>
            <a:cxnSpLocks/>
          </p:cNvCxnSpPr>
          <p:nvPr/>
        </p:nvCxnSpPr>
        <p:spPr>
          <a:xfrm>
            <a:off x="6276975" y="5124791"/>
            <a:ext cx="958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1A57684-3444-4EAF-A12A-8A351BF33986}"/>
              </a:ext>
            </a:extLst>
          </p:cNvPr>
          <p:cNvSpPr txBox="1"/>
          <p:nvPr/>
        </p:nvSpPr>
        <p:spPr>
          <a:xfrm>
            <a:off x="6800422" y="6055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6238A5D-1C6E-4647-B12E-B77D78588C49}"/>
              </a:ext>
            </a:extLst>
          </p:cNvPr>
          <p:cNvSpPr/>
          <p:nvPr/>
        </p:nvSpPr>
        <p:spPr>
          <a:xfrm>
            <a:off x="8444533" y="534220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Standby reboots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622B95-850A-4C5B-AD31-88BC7D3EAD5A}"/>
              </a:ext>
            </a:extLst>
          </p:cNvPr>
          <p:cNvCxnSpPr>
            <a:cxnSpLocks/>
            <a:stCxn id="83" idx="2"/>
            <a:endCxn id="146" idx="0"/>
          </p:cNvCxnSpPr>
          <p:nvPr/>
        </p:nvCxnSpPr>
        <p:spPr>
          <a:xfrm>
            <a:off x="9264043" y="5190705"/>
            <a:ext cx="0" cy="15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iamond 159">
            <a:extLst>
              <a:ext uri="{FF2B5EF4-FFF2-40B4-BE49-F238E27FC236}">
                <a16:creationId xmlns:a16="http://schemas.microsoft.com/office/drawing/2014/main" id="{62DC59F7-4963-4E60-8CA4-778C45167B5F}"/>
              </a:ext>
            </a:extLst>
          </p:cNvPr>
          <p:cNvSpPr/>
          <p:nvPr/>
        </p:nvSpPr>
        <p:spPr>
          <a:xfrm>
            <a:off x="809614" y="3328044"/>
            <a:ext cx="1070944" cy="9649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VSF master?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F3158A4-1BE8-4FA5-A98E-9D78925C655D}"/>
              </a:ext>
            </a:extLst>
          </p:cNvPr>
          <p:cNvCxnSpPr>
            <a:cxnSpLocks/>
            <a:endCxn id="160" idx="3"/>
          </p:cNvCxnSpPr>
          <p:nvPr/>
        </p:nvCxnSpPr>
        <p:spPr>
          <a:xfrm flipH="1">
            <a:off x="1880558" y="3810495"/>
            <a:ext cx="838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AF3E08B-3A19-45D0-9089-0278CE402235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2716073" y="3807619"/>
            <a:ext cx="0" cy="35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C56409F-BC07-4045-B21B-D3991AF4879D}"/>
              </a:ext>
            </a:extLst>
          </p:cNvPr>
          <p:cNvSpPr txBox="1"/>
          <p:nvPr/>
        </p:nvSpPr>
        <p:spPr>
          <a:xfrm>
            <a:off x="561046" y="4946003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0B4F8E3-0F1D-4D2E-8377-0494EFF4C555}"/>
              </a:ext>
            </a:extLst>
          </p:cNvPr>
          <p:cNvSpPr txBox="1"/>
          <p:nvPr/>
        </p:nvSpPr>
        <p:spPr>
          <a:xfrm>
            <a:off x="1362169" y="414018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sp>
        <p:nvSpPr>
          <p:cNvPr id="174" name="Diamond 173">
            <a:extLst>
              <a:ext uri="{FF2B5EF4-FFF2-40B4-BE49-F238E27FC236}">
                <a16:creationId xmlns:a16="http://schemas.microsoft.com/office/drawing/2014/main" id="{BAD456E5-F7A7-4317-919B-E42E7D7FF89E}"/>
              </a:ext>
            </a:extLst>
          </p:cNvPr>
          <p:cNvSpPr/>
          <p:nvPr/>
        </p:nvSpPr>
        <p:spPr>
          <a:xfrm>
            <a:off x="809614" y="4480569"/>
            <a:ext cx="1070944" cy="96490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VSF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members back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online?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D20006B-C325-4F55-9A96-727F575E566B}"/>
              </a:ext>
            </a:extLst>
          </p:cNvPr>
          <p:cNvCxnSpPr>
            <a:cxnSpLocks/>
            <a:stCxn id="160" idx="2"/>
            <a:endCxn id="174" idx="0"/>
          </p:cNvCxnSpPr>
          <p:nvPr/>
        </p:nvCxnSpPr>
        <p:spPr>
          <a:xfrm>
            <a:off x="1345086" y="4292945"/>
            <a:ext cx="0" cy="18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0F7C623-94E1-42D3-AB63-589C6B7A2EF6}"/>
              </a:ext>
            </a:extLst>
          </p:cNvPr>
          <p:cNvSpPr/>
          <p:nvPr/>
        </p:nvSpPr>
        <p:spPr>
          <a:xfrm>
            <a:off x="1896563" y="4164222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Reboot switch (REST API)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9DFEC55-D420-4B64-878C-5B371D5F64FF}"/>
              </a:ext>
            </a:extLst>
          </p:cNvPr>
          <p:cNvSpPr/>
          <p:nvPr/>
        </p:nvSpPr>
        <p:spPr>
          <a:xfrm>
            <a:off x="524963" y="5671077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Reboot master (REST API)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23C7641-13EB-4211-85AD-84DD579162A0}"/>
              </a:ext>
            </a:extLst>
          </p:cNvPr>
          <p:cNvSpPr txBox="1"/>
          <p:nvPr/>
        </p:nvSpPr>
        <p:spPr>
          <a:xfrm>
            <a:off x="1805011" y="376395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B80B7-5C0C-40F3-ADF9-F72E4B05E9DA}"/>
              </a:ext>
            </a:extLst>
          </p:cNvPr>
          <p:cNvCxnSpPr>
            <a:cxnSpLocks/>
          </p:cNvCxnSpPr>
          <p:nvPr/>
        </p:nvCxnSpPr>
        <p:spPr>
          <a:xfrm>
            <a:off x="449580" y="4375321"/>
            <a:ext cx="88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032A1C2-177F-4401-B6E5-C47FA23E8F7D}"/>
              </a:ext>
            </a:extLst>
          </p:cNvPr>
          <p:cNvCxnSpPr>
            <a:cxnSpLocks/>
          </p:cNvCxnSpPr>
          <p:nvPr/>
        </p:nvCxnSpPr>
        <p:spPr>
          <a:xfrm flipV="1">
            <a:off x="450445" y="4373881"/>
            <a:ext cx="0" cy="58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3C74CEB-5471-4261-8929-DBCFA060A5AB}"/>
              </a:ext>
            </a:extLst>
          </p:cNvPr>
          <p:cNvCxnSpPr>
            <a:cxnSpLocks/>
            <a:stCxn id="174" idx="1"/>
          </p:cNvCxnSpPr>
          <p:nvPr/>
        </p:nvCxnSpPr>
        <p:spPr>
          <a:xfrm flipH="1">
            <a:off x="445294" y="4963020"/>
            <a:ext cx="36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C3E1943-BBC6-4E31-8CFC-0B5D77CBAB9E}"/>
              </a:ext>
            </a:extLst>
          </p:cNvPr>
          <p:cNvCxnSpPr>
            <a:cxnSpLocks/>
            <a:stCxn id="174" idx="2"/>
            <a:endCxn id="180" idx="0"/>
          </p:cNvCxnSpPr>
          <p:nvPr/>
        </p:nvCxnSpPr>
        <p:spPr>
          <a:xfrm flipH="1">
            <a:off x="1344473" y="5445470"/>
            <a:ext cx="613" cy="22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F6A3487-CBE5-4954-89D3-7DDFB479B9A6}"/>
              </a:ext>
            </a:extLst>
          </p:cNvPr>
          <p:cNvCxnSpPr>
            <a:cxnSpLocks/>
            <a:stCxn id="180" idx="2"/>
          </p:cNvCxnSpPr>
          <p:nvPr/>
        </p:nvCxnSpPr>
        <p:spPr>
          <a:xfrm>
            <a:off x="1344473" y="6119651"/>
            <a:ext cx="0" cy="21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Summing Junction 197">
            <a:extLst>
              <a:ext uri="{FF2B5EF4-FFF2-40B4-BE49-F238E27FC236}">
                <a16:creationId xmlns:a16="http://schemas.microsoft.com/office/drawing/2014/main" id="{3049FF41-F9B7-49DA-8807-07EF2C467FEF}"/>
              </a:ext>
            </a:extLst>
          </p:cNvPr>
          <p:cNvSpPr/>
          <p:nvPr/>
        </p:nvSpPr>
        <p:spPr>
          <a:xfrm>
            <a:off x="2606040" y="6233160"/>
            <a:ext cx="220980" cy="21336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Summing Junction 201">
            <a:extLst>
              <a:ext uri="{FF2B5EF4-FFF2-40B4-BE49-F238E27FC236}">
                <a16:creationId xmlns:a16="http://schemas.microsoft.com/office/drawing/2014/main" id="{AA6627FA-DC22-46B9-8253-60FE90175AE0}"/>
              </a:ext>
            </a:extLst>
          </p:cNvPr>
          <p:cNvSpPr/>
          <p:nvPr/>
        </p:nvSpPr>
        <p:spPr>
          <a:xfrm>
            <a:off x="3555947" y="1945245"/>
            <a:ext cx="220980" cy="21336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DAE19BF-0BFC-442D-8AB4-218B2991BFAE}"/>
              </a:ext>
            </a:extLst>
          </p:cNvPr>
          <p:cNvCxnSpPr>
            <a:cxnSpLocks/>
            <a:stCxn id="202" idx="2"/>
            <a:endCxn id="12" idx="3"/>
          </p:cNvCxnSpPr>
          <p:nvPr/>
        </p:nvCxnSpPr>
        <p:spPr>
          <a:xfrm flipH="1" flipV="1">
            <a:off x="1900901" y="2039105"/>
            <a:ext cx="1655046" cy="1282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CF9D4FF-51E0-4190-9315-606ADEBC466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610098" y="2995613"/>
            <a:ext cx="0" cy="157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CE2750-0016-4B5D-96F1-8C64C2DD8C5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612481" y="2997711"/>
            <a:ext cx="20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1F66627-E05A-4CDC-A26B-6E96D4CD2F1A}"/>
              </a:ext>
            </a:extLst>
          </p:cNvPr>
          <p:cNvCxnSpPr>
            <a:cxnSpLocks/>
            <a:endCxn id="198" idx="6"/>
          </p:cNvCxnSpPr>
          <p:nvPr/>
        </p:nvCxnSpPr>
        <p:spPr>
          <a:xfrm flipH="1">
            <a:off x="2827020" y="6339840"/>
            <a:ext cx="842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D2A54A1-D07B-4154-AD3D-C658EF0D27D5}"/>
              </a:ext>
            </a:extLst>
          </p:cNvPr>
          <p:cNvCxnSpPr>
            <a:cxnSpLocks/>
            <a:stCxn id="108" idx="2"/>
            <a:endCxn id="61" idx="0"/>
          </p:cNvCxnSpPr>
          <p:nvPr/>
        </p:nvCxnSpPr>
        <p:spPr>
          <a:xfrm>
            <a:off x="4609616" y="6240780"/>
            <a:ext cx="119" cy="145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iamond 107">
            <a:extLst>
              <a:ext uri="{FF2B5EF4-FFF2-40B4-BE49-F238E27FC236}">
                <a16:creationId xmlns:a16="http://schemas.microsoft.com/office/drawing/2014/main" id="{F426FA94-FB86-472D-9662-A214AEFBD4C3}"/>
              </a:ext>
            </a:extLst>
          </p:cNvPr>
          <p:cNvSpPr/>
          <p:nvPr/>
        </p:nvSpPr>
        <p:spPr>
          <a:xfrm>
            <a:off x="4058230" y="5247053"/>
            <a:ext cx="1102771" cy="9937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Admin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access verification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 success?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AA83D1-4E73-40DD-87B7-5F9CB87B0DC9}"/>
              </a:ext>
            </a:extLst>
          </p:cNvPr>
          <p:cNvCxnSpPr>
            <a:cxnSpLocks/>
            <a:stCxn id="108" idx="0"/>
            <a:endCxn id="16" idx="2"/>
          </p:cNvCxnSpPr>
          <p:nvPr/>
        </p:nvCxnSpPr>
        <p:spPr>
          <a:xfrm flipV="1">
            <a:off x="4609616" y="5018317"/>
            <a:ext cx="482" cy="22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09FCF5-FE39-46C1-9A57-3EC5E758B930}"/>
              </a:ext>
            </a:extLst>
          </p:cNvPr>
          <p:cNvCxnSpPr>
            <a:cxnSpLocks/>
          </p:cNvCxnSpPr>
          <p:nvPr/>
        </p:nvCxnSpPr>
        <p:spPr>
          <a:xfrm flipV="1">
            <a:off x="5549115" y="5114396"/>
            <a:ext cx="0" cy="62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6560AB8-2556-4608-A9F9-6C6B2113F85A}"/>
              </a:ext>
            </a:extLst>
          </p:cNvPr>
          <p:cNvCxnSpPr>
            <a:cxnSpLocks/>
          </p:cNvCxnSpPr>
          <p:nvPr/>
        </p:nvCxnSpPr>
        <p:spPr>
          <a:xfrm flipH="1">
            <a:off x="5146917" y="5735573"/>
            <a:ext cx="401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708E74-7822-489C-B3ED-1A60E8306EE9}"/>
              </a:ext>
            </a:extLst>
          </p:cNvPr>
          <p:cNvSpPr txBox="1"/>
          <p:nvPr/>
        </p:nvSpPr>
        <p:spPr>
          <a:xfrm>
            <a:off x="5085861" y="551704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0EB81AE-D9F5-454A-A3DD-E813DA3CB9C2}"/>
              </a:ext>
            </a:extLst>
          </p:cNvPr>
          <p:cNvCxnSpPr>
            <a:cxnSpLocks/>
          </p:cNvCxnSpPr>
          <p:nvPr/>
        </p:nvCxnSpPr>
        <p:spPr>
          <a:xfrm flipH="1">
            <a:off x="4612875" y="5116165"/>
            <a:ext cx="93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C822BBD-0D5D-46F5-8555-60086D4FE994}"/>
              </a:ext>
            </a:extLst>
          </p:cNvPr>
          <p:cNvSpPr txBox="1"/>
          <p:nvPr/>
        </p:nvSpPr>
        <p:spPr>
          <a:xfrm>
            <a:off x="4177995" y="6055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ACC7F29-3B16-4B02-AF7C-B045CFF0416A}"/>
              </a:ext>
            </a:extLst>
          </p:cNvPr>
          <p:cNvCxnSpPr>
            <a:cxnSpLocks/>
          </p:cNvCxnSpPr>
          <p:nvPr/>
        </p:nvCxnSpPr>
        <p:spPr>
          <a:xfrm flipV="1">
            <a:off x="6278493" y="5122228"/>
            <a:ext cx="0" cy="62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5971C6A-20A0-457E-B94C-6CBD731F1C81}"/>
              </a:ext>
            </a:extLst>
          </p:cNvPr>
          <p:cNvSpPr/>
          <p:nvPr/>
        </p:nvSpPr>
        <p:spPr>
          <a:xfrm>
            <a:off x="533400" y="1257300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EDF008C-1E46-4C40-B86B-BC4EB67320C4}"/>
              </a:ext>
            </a:extLst>
          </p:cNvPr>
          <p:cNvSpPr/>
          <p:nvPr/>
        </p:nvSpPr>
        <p:spPr>
          <a:xfrm>
            <a:off x="533400" y="556260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9DE8326-E932-46B8-9C69-0E2D0DAB7060}"/>
              </a:ext>
            </a:extLst>
          </p:cNvPr>
          <p:cNvSpPr/>
          <p:nvPr/>
        </p:nvSpPr>
        <p:spPr>
          <a:xfrm>
            <a:off x="530225" y="300672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21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E1D418C-2EDA-4630-BE23-FF4162E609E7}"/>
              </a:ext>
            </a:extLst>
          </p:cNvPr>
          <p:cNvSpPr/>
          <p:nvPr/>
        </p:nvSpPr>
        <p:spPr>
          <a:xfrm>
            <a:off x="3810635" y="6615748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100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A7A83AE-217E-4BD3-A1AB-3DD80C9576FA}"/>
              </a:ext>
            </a:extLst>
          </p:cNvPr>
          <p:cNvSpPr/>
          <p:nvPr/>
        </p:nvSpPr>
        <p:spPr>
          <a:xfrm>
            <a:off x="6430010" y="6615748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100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443161-2C61-4D36-B32D-8E681E4B2A74}"/>
              </a:ext>
            </a:extLst>
          </p:cNvPr>
          <p:cNvSpPr/>
          <p:nvPr/>
        </p:nvSpPr>
        <p:spPr>
          <a:xfrm>
            <a:off x="8473122" y="6615748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100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708BA12-117F-45D1-B5F5-DAE6F96F7E2E}"/>
              </a:ext>
            </a:extLst>
          </p:cNvPr>
          <p:cNvSpPr/>
          <p:nvPr/>
        </p:nvSpPr>
        <p:spPr>
          <a:xfrm>
            <a:off x="10435272" y="6615748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100</a:t>
            </a: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BEABFD7E-1FB4-4405-82CD-D79CE9BBA2A7}"/>
              </a:ext>
            </a:extLst>
          </p:cNvPr>
          <p:cNvSpPr/>
          <p:nvPr/>
        </p:nvSpPr>
        <p:spPr>
          <a:xfrm rot="10800000">
            <a:off x="1074420" y="4046220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24AC3D0-98A3-4562-A6CD-44EDCCF9300D}"/>
              </a:ext>
            </a:extLst>
          </p:cNvPr>
          <p:cNvSpPr txBox="1"/>
          <p:nvPr/>
        </p:nvSpPr>
        <p:spPr>
          <a:xfrm>
            <a:off x="1196340" y="40386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0CF031F-0783-4E22-9459-07559B7835B9}"/>
              </a:ext>
            </a:extLst>
          </p:cNvPr>
          <p:cNvSpPr/>
          <p:nvPr/>
        </p:nvSpPr>
        <p:spPr>
          <a:xfrm>
            <a:off x="1894205" y="445452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940B63A4-C821-4D3A-99D2-03B3E081D240}"/>
              </a:ext>
            </a:extLst>
          </p:cNvPr>
          <p:cNvSpPr/>
          <p:nvPr/>
        </p:nvSpPr>
        <p:spPr>
          <a:xfrm rot="10800000">
            <a:off x="1074420" y="5204460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D9D6578-DB42-4090-910F-8DEFC767C0B1}"/>
              </a:ext>
            </a:extLst>
          </p:cNvPr>
          <p:cNvSpPr txBox="1"/>
          <p:nvPr/>
        </p:nvSpPr>
        <p:spPr>
          <a:xfrm>
            <a:off x="1196340" y="519684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CAF86CF-18A0-4A50-8CD6-99973E9DF357}"/>
              </a:ext>
            </a:extLst>
          </p:cNvPr>
          <p:cNvSpPr/>
          <p:nvPr/>
        </p:nvSpPr>
        <p:spPr>
          <a:xfrm>
            <a:off x="522605" y="597852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23</a:t>
            </a:r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ED532764-90E2-416C-9118-C6A7A9282982}"/>
              </a:ext>
            </a:extLst>
          </p:cNvPr>
          <p:cNvSpPr/>
          <p:nvPr/>
        </p:nvSpPr>
        <p:spPr>
          <a:xfrm rot="10800000">
            <a:off x="5082540" y="3230880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F17369C-96F4-451F-956A-4BB786224965}"/>
              </a:ext>
            </a:extLst>
          </p:cNvPr>
          <p:cNvSpPr txBox="1"/>
          <p:nvPr/>
        </p:nvSpPr>
        <p:spPr>
          <a:xfrm>
            <a:off x="5234940" y="322326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EF9A65F-C04D-425E-9D61-7BECF3472E41}"/>
              </a:ext>
            </a:extLst>
          </p:cNvPr>
          <p:cNvSpPr/>
          <p:nvPr/>
        </p:nvSpPr>
        <p:spPr>
          <a:xfrm>
            <a:off x="3783965" y="486600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F0AA1FC7-97EE-4C43-B123-8E3C313742E0}"/>
              </a:ext>
            </a:extLst>
          </p:cNvPr>
          <p:cNvSpPr/>
          <p:nvPr/>
        </p:nvSpPr>
        <p:spPr>
          <a:xfrm rot="10800000">
            <a:off x="4335780" y="5989320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81A7B9A-C0D6-420F-85FB-BB28B4FA50C2}"/>
              </a:ext>
            </a:extLst>
          </p:cNvPr>
          <p:cNvSpPr txBox="1"/>
          <p:nvPr/>
        </p:nvSpPr>
        <p:spPr>
          <a:xfrm>
            <a:off x="4488180" y="59817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881BA72C-62B7-484D-A2BB-A13E0DFE1583}"/>
              </a:ext>
            </a:extLst>
          </p:cNvPr>
          <p:cNvSpPr/>
          <p:nvPr/>
        </p:nvSpPr>
        <p:spPr>
          <a:xfrm rot="10800000">
            <a:off x="6964680" y="5989320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2732FAA-7E5F-405D-8A6B-8B2D33CC16FC}"/>
              </a:ext>
            </a:extLst>
          </p:cNvPr>
          <p:cNvSpPr txBox="1"/>
          <p:nvPr/>
        </p:nvSpPr>
        <p:spPr>
          <a:xfrm>
            <a:off x="7117080" y="59817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368D3E16-FE95-484E-BDAE-07F5BF82DFA9}"/>
              </a:ext>
            </a:extLst>
          </p:cNvPr>
          <p:cNvSpPr/>
          <p:nvPr/>
        </p:nvSpPr>
        <p:spPr>
          <a:xfrm rot="10800000">
            <a:off x="6964680" y="990600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1B1B92E-CA43-4AD0-B57E-853730783070}"/>
              </a:ext>
            </a:extLst>
          </p:cNvPr>
          <p:cNvSpPr txBox="1"/>
          <p:nvPr/>
        </p:nvSpPr>
        <p:spPr>
          <a:xfrm>
            <a:off x="7117080" y="98298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44DB69E-FE60-491A-8975-AF90B6300933}"/>
              </a:ext>
            </a:extLst>
          </p:cNvPr>
          <p:cNvSpPr/>
          <p:nvPr/>
        </p:nvSpPr>
        <p:spPr>
          <a:xfrm>
            <a:off x="6412865" y="175704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1C86E95-A206-4FC6-9DD2-E42EED9C4FB2}"/>
              </a:ext>
            </a:extLst>
          </p:cNvPr>
          <p:cNvSpPr/>
          <p:nvPr/>
        </p:nvSpPr>
        <p:spPr>
          <a:xfrm>
            <a:off x="8439785" y="127698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9226675-0C92-4932-A322-FD401319E094}"/>
              </a:ext>
            </a:extLst>
          </p:cNvPr>
          <p:cNvSpPr/>
          <p:nvPr/>
        </p:nvSpPr>
        <p:spPr>
          <a:xfrm>
            <a:off x="8439785" y="190182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923A251-E68E-485C-8151-FAB890791AF9}"/>
              </a:ext>
            </a:extLst>
          </p:cNvPr>
          <p:cNvSpPr/>
          <p:nvPr/>
        </p:nvSpPr>
        <p:spPr>
          <a:xfrm>
            <a:off x="8439785" y="2549525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41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ECFA660-A1B4-49EB-A056-DBFF0E85C744}"/>
              </a:ext>
            </a:extLst>
          </p:cNvPr>
          <p:cNvSpPr/>
          <p:nvPr/>
        </p:nvSpPr>
        <p:spPr>
          <a:xfrm>
            <a:off x="8439785" y="3182938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41</a:t>
            </a:r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6B70072F-6BF6-45E3-AE3C-5A9F46C08DD5}"/>
              </a:ext>
            </a:extLst>
          </p:cNvPr>
          <p:cNvSpPr/>
          <p:nvPr/>
        </p:nvSpPr>
        <p:spPr>
          <a:xfrm rot="10800000">
            <a:off x="6963726" y="2883217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6B9A13-B3E6-4FCE-A163-F9F6BED77148}"/>
              </a:ext>
            </a:extLst>
          </p:cNvPr>
          <p:cNvSpPr txBox="1"/>
          <p:nvPr/>
        </p:nvSpPr>
        <p:spPr>
          <a:xfrm>
            <a:off x="7116126" y="28755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1D49CCF-AC11-4106-952D-08550DE214D7}"/>
              </a:ext>
            </a:extLst>
          </p:cNvPr>
          <p:cNvSpPr/>
          <p:nvPr/>
        </p:nvSpPr>
        <p:spPr>
          <a:xfrm>
            <a:off x="6412865" y="3657282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226" name="Isosceles Triangle 225">
            <a:extLst>
              <a:ext uri="{FF2B5EF4-FFF2-40B4-BE49-F238E27FC236}">
                <a16:creationId xmlns:a16="http://schemas.microsoft.com/office/drawing/2014/main" id="{95EC9537-AD82-4483-BC80-3467BF647EF9}"/>
              </a:ext>
            </a:extLst>
          </p:cNvPr>
          <p:cNvSpPr/>
          <p:nvPr/>
        </p:nvSpPr>
        <p:spPr>
          <a:xfrm rot="10800000">
            <a:off x="8992551" y="4340542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2267FAF-0291-4FE8-AD8E-CBA1DAC7330A}"/>
              </a:ext>
            </a:extLst>
          </p:cNvPr>
          <p:cNvSpPr txBox="1"/>
          <p:nvPr/>
        </p:nvSpPr>
        <p:spPr>
          <a:xfrm>
            <a:off x="9130662" y="433292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228" name="Isosceles Triangle 227">
            <a:extLst>
              <a:ext uri="{FF2B5EF4-FFF2-40B4-BE49-F238E27FC236}">
                <a16:creationId xmlns:a16="http://schemas.microsoft.com/office/drawing/2014/main" id="{DD4C2D76-82DB-469F-91A0-DAEB3D0D50A9}"/>
              </a:ext>
            </a:extLst>
          </p:cNvPr>
          <p:cNvSpPr/>
          <p:nvPr/>
        </p:nvSpPr>
        <p:spPr>
          <a:xfrm rot="10800000">
            <a:off x="6963726" y="4792980"/>
            <a:ext cx="541020" cy="2438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2CF4F34-42B5-4761-AD63-9F816D244B4C}"/>
              </a:ext>
            </a:extLst>
          </p:cNvPr>
          <p:cNvSpPr txBox="1"/>
          <p:nvPr/>
        </p:nvSpPr>
        <p:spPr>
          <a:xfrm>
            <a:off x="7101837" y="478536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397A9ED-F23F-4174-8C72-E9790D5BE607}"/>
              </a:ext>
            </a:extLst>
          </p:cNvPr>
          <p:cNvSpPr/>
          <p:nvPr/>
        </p:nvSpPr>
        <p:spPr>
          <a:xfrm>
            <a:off x="8439785" y="5054601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A68659E-5517-4181-8BBD-980E637512AE}"/>
              </a:ext>
            </a:extLst>
          </p:cNvPr>
          <p:cNvSpPr/>
          <p:nvPr/>
        </p:nvSpPr>
        <p:spPr>
          <a:xfrm>
            <a:off x="8439785" y="5645150"/>
            <a:ext cx="358140" cy="144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3848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A94B91F-1F04-4E6A-9F60-20DBAF184F47}"/>
              </a:ext>
            </a:extLst>
          </p:cNvPr>
          <p:cNvSpPr/>
          <p:nvPr/>
        </p:nvSpPr>
        <p:spPr>
          <a:xfrm>
            <a:off x="304800" y="1264920"/>
            <a:ext cx="4351020" cy="4572000"/>
          </a:xfrm>
          <a:prstGeom prst="rect">
            <a:avLst/>
          </a:prstGeom>
          <a:solidFill>
            <a:srgbClr val="4472C4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5C564-4F78-4D29-9447-24FE74E19EF0}"/>
              </a:ext>
            </a:extLst>
          </p:cNvPr>
          <p:cNvSpPr txBox="1"/>
          <p:nvPr/>
        </p:nvSpPr>
        <p:spPr>
          <a:xfrm>
            <a:off x="1761253" y="388645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DHCP based process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56B42D-C07E-4D97-96F4-200D5317E630}"/>
              </a:ext>
            </a:extLst>
          </p:cNvPr>
          <p:cNvSpPr/>
          <p:nvPr/>
        </p:nvSpPr>
        <p:spPr>
          <a:xfrm>
            <a:off x="5112777" y="329994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boots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9AF9C49-2001-4596-BC46-B885E8DC6DC8}"/>
              </a:ext>
            </a:extLst>
          </p:cNvPr>
          <p:cNvSpPr/>
          <p:nvPr/>
        </p:nvSpPr>
        <p:spPr>
          <a:xfrm>
            <a:off x="5112777" y="1078233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sends DHCP request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D2FF5E-ED0E-4EAE-A188-0A7BC64777CA}"/>
              </a:ext>
            </a:extLst>
          </p:cNvPr>
          <p:cNvSpPr/>
          <p:nvPr/>
        </p:nvSpPr>
        <p:spPr>
          <a:xfrm>
            <a:off x="5112777" y="181759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DHCP server sends response and DHCP ACK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578CFA6-55B3-4BA2-9464-E07729396D74}"/>
              </a:ext>
            </a:extLst>
          </p:cNvPr>
          <p:cNvSpPr/>
          <p:nvPr/>
        </p:nvSpPr>
        <p:spPr>
          <a:xfrm>
            <a:off x="2605797" y="182040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ZTP app snoops DHCP ACK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8FB09E-9466-4396-868A-D58D3F3ACCD8}"/>
              </a:ext>
            </a:extLst>
          </p:cNvPr>
          <p:cNvSpPr/>
          <p:nvPr/>
        </p:nvSpPr>
        <p:spPr>
          <a:xfrm>
            <a:off x="2601210" y="432450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ZTP device in app with IP address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F75C9034-D769-47ED-8E31-EC1172EC3EF2}"/>
              </a:ext>
            </a:extLst>
          </p:cNvPr>
          <p:cNvSpPr/>
          <p:nvPr/>
        </p:nvSpPr>
        <p:spPr>
          <a:xfrm>
            <a:off x="2680686" y="2560166"/>
            <a:ext cx="1484644" cy="14353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device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configured for ZTP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(MAC address)?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78A0A69-993F-4559-8B2A-D8B4EAB2FBFC}"/>
              </a:ext>
            </a:extLst>
          </p:cNvPr>
          <p:cNvSpPr/>
          <p:nvPr/>
        </p:nvSpPr>
        <p:spPr>
          <a:xfrm>
            <a:off x="551430" y="509412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DHCP tracker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FB7D419-9CCA-4582-A8DE-1DDD66E8CE58}"/>
              </a:ext>
            </a:extLst>
          </p:cNvPr>
          <p:cNvSpPr/>
          <p:nvPr/>
        </p:nvSpPr>
        <p:spPr>
          <a:xfrm>
            <a:off x="2616450" y="509412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DHCP tracker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D6FDB6-B36B-4222-A53F-57BED7B2ACD4}"/>
              </a:ext>
            </a:extLst>
          </p:cNvPr>
          <p:cNvSpPr/>
          <p:nvPr/>
        </p:nvSpPr>
        <p:spPr>
          <a:xfrm>
            <a:off x="5112777" y="257197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DHCP server sends DHCP option 66 and 144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E82356-C256-4358-A630-6B009D5E083D}"/>
              </a:ext>
            </a:extLst>
          </p:cNvPr>
          <p:cNvSpPr/>
          <p:nvPr/>
        </p:nvSpPr>
        <p:spPr>
          <a:xfrm>
            <a:off x="5112777" y="332635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knows where to download the initial config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29E0BC-2B21-4272-A730-1D4D28D9D501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5932287" y="151608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B3ED10-F360-4642-B709-551AC454A7E0}"/>
              </a:ext>
            </a:extLst>
          </p:cNvPr>
          <p:cNvCxnSpPr>
            <a:cxnSpLocks/>
          </p:cNvCxnSpPr>
          <p:nvPr/>
        </p:nvCxnSpPr>
        <p:spPr>
          <a:xfrm flipH="1">
            <a:off x="5932287" y="226284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60CF41D-5374-48D7-A636-E3AB2093B518}"/>
              </a:ext>
            </a:extLst>
          </p:cNvPr>
          <p:cNvCxnSpPr>
            <a:cxnSpLocks/>
          </p:cNvCxnSpPr>
          <p:nvPr/>
        </p:nvCxnSpPr>
        <p:spPr>
          <a:xfrm flipH="1">
            <a:off x="5932287" y="302484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0FE568-5DC7-49EA-9005-BED7C64C20AF}"/>
              </a:ext>
            </a:extLst>
          </p:cNvPr>
          <p:cNvCxnSpPr>
            <a:cxnSpLocks/>
            <a:stCxn id="108" idx="1"/>
            <a:endCxn id="109" idx="3"/>
          </p:cNvCxnSpPr>
          <p:nvPr/>
        </p:nvCxnSpPr>
        <p:spPr>
          <a:xfrm flipH="1">
            <a:off x="4244816" y="2041882"/>
            <a:ext cx="867961" cy="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BD5174-CB33-4A8E-A6F8-26DF174615E9}"/>
              </a:ext>
            </a:extLst>
          </p:cNvPr>
          <p:cNvCxnSpPr>
            <a:stCxn id="109" idx="2"/>
            <a:endCxn id="111" idx="0"/>
          </p:cNvCxnSpPr>
          <p:nvPr/>
        </p:nvCxnSpPr>
        <p:spPr>
          <a:xfrm flipH="1">
            <a:off x="3423008" y="2268980"/>
            <a:ext cx="2299" cy="29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3788EA1-973A-4952-BC38-0856AF81BCEB}"/>
              </a:ext>
            </a:extLst>
          </p:cNvPr>
          <p:cNvCxnSpPr>
            <a:cxnSpLocks/>
            <a:stCxn id="111" idx="2"/>
            <a:endCxn id="110" idx="0"/>
          </p:cNvCxnSpPr>
          <p:nvPr/>
        </p:nvCxnSpPr>
        <p:spPr>
          <a:xfrm flipH="1">
            <a:off x="3420720" y="3995469"/>
            <a:ext cx="2288" cy="32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960BCAB-EE3B-42DF-A419-12E1EB1F9FDB}"/>
              </a:ext>
            </a:extLst>
          </p:cNvPr>
          <p:cNvCxnSpPr>
            <a:cxnSpLocks/>
          </p:cNvCxnSpPr>
          <p:nvPr/>
        </p:nvCxnSpPr>
        <p:spPr>
          <a:xfrm flipH="1">
            <a:off x="3420720" y="4772709"/>
            <a:ext cx="2288" cy="32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2EFFF2D-E56D-4D8C-88E4-6C8C0E7D7A43}"/>
              </a:ext>
            </a:extLst>
          </p:cNvPr>
          <p:cNvSpPr txBox="1"/>
          <p:nvPr/>
        </p:nvSpPr>
        <p:spPr>
          <a:xfrm>
            <a:off x="2448679" y="331188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No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8A64CB-C619-470D-8CE1-E42170FAE235}"/>
              </a:ext>
            </a:extLst>
          </p:cNvPr>
          <p:cNvSpPr txBox="1"/>
          <p:nvPr/>
        </p:nvSpPr>
        <p:spPr>
          <a:xfrm>
            <a:off x="2969526" y="380248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Yes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70C11F9-4159-4D82-9E5E-2BB9F4CEA1E2}"/>
              </a:ext>
            </a:extLst>
          </p:cNvPr>
          <p:cNvCxnSpPr>
            <a:cxnSpLocks/>
          </p:cNvCxnSpPr>
          <p:nvPr/>
        </p:nvCxnSpPr>
        <p:spPr>
          <a:xfrm flipH="1">
            <a:off x="1379220" y="3276322"/>
            <a:ext cx="1302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97D39E7-1CD4-4D0D-B6B9-F6D3B4152B9D}"/>
              </a:ext>
            </a:extLst>
          </p:cNvPr>
          <p:cNvCxnSpPr>
            <a:cxnSpLocks/>
          </p:cNvCxnSpPr>
          <p:nvPr/>
        </p:nvCxnSpPr>
        <p:spPr>
          <a:xfrm>
            <a:off x="1380848" y="3276600"/>
            <a:ext cx="0" cy="181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56529AC-3ADB-413D-AA67-F1773FEAB6CE}"/>
              </a:ext>
            </a:extLst>
          </p:cNvPr>
          <p:cNvSpPr txBox="1"/>
          <p:nvPr/>
        </p:nvSpPr>
        <p:spPr>
          <a:xfrm>
            <a:off x="1982233" y="1287805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ZTP app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ACA2759-175E-4047-9F39-BE0EE9E10FEB}"/>
              </a:ext>
            </a:extLst>
          </p:cNvPr>
          <p:cNvCxnSpPr>
            <a:cxnSpLocks/>
          </p:cNvCxnSpPr>
          <p:nvPr/>
        </p:nvCxnSpPr>
        <p:spPr>
          <a:xfrm>
            <a:off x="6975654" y="2784939"/>
            <a:ext cx="2201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828BFC9-ED61-46A9-BBF5-5BE8E94DD62B}"/>
              </a:ext>
            </a:extLst>
          </p:cNvPr>
          <p:cNvSpPr txBox="1"/>
          <p:nvPr/>
        </p:nvSpPr>
        <p:spPr>
          <a:xfrm>
            <a:off x="7214182" y="2532437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Vendor class based:</a:t>
            </a:r>
          </a:p>
          <a:p>
            <a:r>
              <a:rPr lang="en-US" sz="1000" dirty="0"/>
              <a:t>Option 66 (TFTP server)</a:t>
            </a:r>
          </a:p>
          <a:p>
            <a:r>
              <a:rPr lang="en-US" sz="1000" dirty="0"/>
              <a:t>Option 144 (Initial Configuration)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3D34F6-81BD-4213-8BF7-0B5617524BF9}"/>
              </a:ext>
            </a:extLst>
          </p:cNvPr>
          <p:cNvCxnSpPr>
            <a:cxnSpLocks/>
          </p:cNvCxnSpPr>
          <p:nvPr/>
        </p:nvCxnSpPr>
        <p:spPr>
          <a:xfrm>
            <a:off x="6975654" y="3531699"/>
            <a:ext cx="2201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A6CA602-323F-43CA-B260-D32C45013B5D}"/>
              </a:ext>
            </a:extLst>
          </p:cNvPr>
          <p:cNvSpPr txBox="1"/>
          <p:nvPr/>
        </p:nvSpPr>
        <p:spPr>
          <a:xfrm>
            <a:off x="7214182" y="3332537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 AOS-CX 6x00:  ztpdhcp6k.cfg</a:t>
            </a:r>
          </a:p>
          <a:p>
            <a:r>
              <a:rPr lang="en-US" sz="1000" dirty="0"/>
              <a:t>For AOS-CX 8xxx: ztpdhcp8k.cfg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2F9D365-B6BC-4EFE-AF33-33BF490BADBC}"/>
              </a:ext>
            </a:extLst>
          </p:cNvPr>
          <p:cNvSpPr/>
          <p:nvPr/>
        </p:nvSpPr>
        <p:spPr>
          <a:xfrm>
            <a:off x="5112777" y="408835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 configuration downloaded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1497294-2486-46CA-8905-4EEF2D4FC80A}"/>
              </a:ext>
            </a:extLst>
          </p:cNvPr>
          <p:cNvCxnSpPr>
            <a:cxnSpLocks/>
            <a:stCxn id="115" idx="2"/>
            <a:endCxn id="148" idx="0"/>
          </p:cNvCxnSpPr>
          <p:nvPr/>
        </p:nvCxnSpPr>
        <p:spPr>
          <a:xfrm>
            <a:off x="5932287" y="3774929"/>
            <a:ext cx="0" cy="3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42FEFC9-E03C-4D4C-BF35-A062581F4EDB}"/>
              </a:ext>
            </a:extLst>
          </p:cNvPr>
          <p:cNvSpPr/>
          <p:nvPr/>
        </p:nvSpPr>
        <p:spPr>
          <a:xfrm>
            <a:off x="5112777" y="510181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 knows where to find the switch and has initial admin access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A53E44C-A99C-4870-84B2-657C0D032D14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5932287" y="4536929"/>
            <a:ext cx="0" cy="56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01CB34-DF4F-4029-BBE6-2168BE52AD73}"/>
              </a:ext>
            </a:extLst>
          </p:cNvPr>
          <p:cNvCxnSpPr>
            <a:cxnSpLocks/>
          </p:cNvCxnSpPr>
          <p:nvPr/>
        </p:nvCxnSpPr>
        <p:spPr>
          <a:xfrm flipH="1">
            <a:off x="5932287" y="77694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8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A94B91F-1F04-4E6A-9F60-20DBAF184F47}"/>
              </a:ext>
            </a:extLst>
          </p:cNvPr>
          <p:cNvSpPr/>
          <p:nvPr/>
        </p:nvSpPr>
        <p:spPr>
          <a:xfrm>
            <a:off x="304800" y="1264920"/>
            <a:ext cx="4351020" cy="3451860"/>
          </a:xfrm>
          <a:prstGeom prst="rect">
            <a:avLst/>
          </a:prstGeom>
          <a:solidFill>
            <a:srgbClr val="4472C4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5C564-4F78-4D29-9447-24FE74E19EF0}"/>
              </a:ext>
            </a:extLst>
          </p:cNvPr>
          <p:cNvSpPr txBox="1"/>
          <p:nvPr/>
        </p:nvSpPr>
        <p:spPr>
          <a:xfrm>
            <a:off x="1014493" y="388645"/>
            <a:ext cx="308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IP address based process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56B42D-C07E-4D97-96F4-200D5317E630}"/>
              </a:ext>
            </a:extLst>
          </p:cNvPr>
          <p:cNvSpPr/>
          <p:nvPr/>
        </p:nvSpPr>
        <p:spPr>
          <a:xfrm>
            <a:off x="5112777" y="322374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boots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9AF9C49-2001-4596-BC46-B885E8DC6DC8}"/>
              </a:ext>
            </a:extLst>
          </p:cNvPr>
          <p:cNvSpPr/>
          <p:nvPr/>
        </p:nvSpPr>
        <p:spPr>
          <a:xfrm>
            <a:off x="5112777" y="1078233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sends DHCP request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D2FF5E-ED0E-4EAE-A188-0A7BC64777CA}"/>
              </a:ext>
            </a:extLst>
          </p:cNvPr>
          <p:cNvSpPr/>
          <p:nvPr/>
        </p:nvSpPr>
        <p:spPr>
          <a:xfrm>
            <a:off x="5112777" y="181759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DHCP server sends response and DHCP ACK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578CFA6-55B3-4BA2-9464-E07729396D74}"/>
              </a:ext>
            </a:extLst>
          </p:cNvPr>
          <p:cNvSpPr/>
          <p:nvPr/>
        </p:nvSpPr>
        <p:spPr>
          <a:xfrm>
            <a:off x="1593489" y="2574786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ZTP device is configured for static IP address assignment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8FB09E-9466-4396-868A-D58D3F3ACCD8}"/>
              </a:ext>
            </a:extLst>
          </p:cNvPr>
          <p:cNvSpPr/>
          <p:nvPr/>
        </p:nvSpPr>
        <p:spPr>
          <a:xfrm>
            <a:off x="2913630" y="338724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Infoblox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78A0A69-993F-4559-8B2A-D8B4EAB2FBFC}"/>
              </a:ext>
            </a:extLst>
          </p:cNvPr>
          <p:cNvSpPr/>
          <p:nvPr/>
        </p:nvSpPr>
        <p:spPr>
          <a:xfrm>
            <a:off x="376170" y="339486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Static IP address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FB7D419-9CCA-4582-A8DE-1DDD66E8CE58}"/>
              </a:ext>
            </a:extLst>
          </p:cNvPr>
          <p:cNvSpPr/>
          <p:nvPr/>
        </p:nvSpPr>
        <p:spPr>
          <a:xfrm>
            <a:off x="1595370" y="3989221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PHPIPAM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D6FDB6-B36B-4222-A53F-57BED7B2ACD4}"/>
              </a:ext>
            </a:extLst>
          </p:cNvPr>
          <p:cNvSpPr/>
          <p:nvPr/>
        </p:nvSpPr>
        <p:spPr>
          <a:xfrm>
            <a:off x="5112777" y="257197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DHCP server sends DHCP option 66 and 144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E82356-C256-4358-A630-6B009D5E083D}"/>
              </a:ext>
            </a:extLst>
          </p:cNvPr>
          <p:cNvSpPr/>
          <p:nvPr/>
        </p:nvSpPr>
        <p:spPr>
          <a:xfrm>
            <a:off x="5112777" y="332635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Switch knows where to download the initial config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29E0BC-2B21-4272-A730-1D4D28D9D501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5932287" y="151608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2B3ED10-F360-4642-B709-551AC454A7E0}"/>
              </a:ext>
            </a:extLst>
          </p:cNvPr>
          <p:cNvCxnSpPr>
            <a:cxnSpLocks/>
          </p:cNvCxnSpPr>
          <p:nvPr/>
        </p:nvCxnSpPr>
        <p:spPr>
          <a:xfrm flipH="1">
            <a:off x="5932287" y="226284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60CF41D-5374-48D7-A636-E3AB2093B518}"/>
              </a:ext>
            </a:extLst>
          </p:cNvPr>
          <p:cNvCxnSpPr>
            <a:cxnSpLocks/>
          </p:cNvCxnSpPr>
          <p:nvPr/>
        </p:nvCxnSpPr>
        <p:spPr>
          <a:xfrm flipH="1">
            <a:off x="5932287" y="302484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56529AC-3ADB-413D-AA67-F1773FEAB6CE}"/>
              </a:ext>
            </a:extLst>
          </p:cNvPr>
          <p:cNvSpPr txBox="1"/>
          <p:nvPr/>
        </p:nvSpPr>
        <p:spPr>
          <a:xfrm>
            <a:off x="2050813" y="1965985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ZTP app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ACA2759-175E-4047-9F39-BE0EE9E10FEB}"/>
              </a:ext>
            </a:extLst>
          </p:cNvPr>
          <p:cNvCxnSpPr>
            <a:cxnSpLocks/>
          </p:cNvCxnSpPr>
          <p:nvPr/>
        </p:nvCxnSpPr>
        <p:spPr>
          <a:xfrm>
            <a:off x="6975654" y="2784939"/>
            <a:ext cx="2201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828BFC9-ED61-46A9-BBF5-5BE8E94DD62B}"/>
              </a:ext>
            </a:extLst>
          </p:cNvPr>
          <p:cNvSpPr txBox="1"/>
          <p:nvPr/>
        </p:nvSpPr>
        <p:spPr>
          <a:xfrm>
            <a:off x="7214182" y="2532437"/>
            <a:ext cx="1906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Vendor class based:</a:t>
            </a:r>
          </a:p>
          <a:p>
            <a:r>
              <a:rPr lang="en-US" sz="1000" dirty="0"/>
              <a:t>Option 66 (TFTP server)</a:t>
            </a:r>
          </a:p>
          <a:p>
            <a:r>
              <a:rPr lang="en-US" sz="1000" dirty="0"/>
              <a:t>Option 144 (Initial Configuration)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3D34F6-81BD-4213-8BF7-0B5617524BF9}"/>
              </a:ext>
            </a:extLst>
          </p:cNvPr>
          <p:cNvCxnSpPr>
            <a:cxnSpLocks/>
          </p:cNvCxnSpPr>
          <p:nvPr/>
        </p:nvCxnSpPr>
        <p:spPr>
          <a:xfrm>
            <a:off x="6975654" y="3531699"/>
            <a:ext cx="2201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A6CA602-323F-43CA-B260-D32C45013B5D}"/>
              </a:ext>
            </a:extLst>
          </p:cNvPr>
          <p:cNvSpPr txBox="1"/>
          <p:nvPr/>
        </p:nvSpPr>
        <p:spPr>
          <a:xfrm>
            <a:off x="7214182" y="3393497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[mac address of the switch].cfg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2F9D365-B6BC-4EFE-AF33-33BF490BADBC}"/>
              </a:ext>
            </a:extLst>
          </p:cNvPr>
          <p:cNvSpPr/>
          <p:nvPr/>
        </p:nvSpPr>
        <p:spPr>
          <a:xfrm>
            <a:off x="5112777" y="408835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 configuration downloaded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1497294-2486-46CA-8905-4EEF2D4FC80A}"/>
              </a:ext>
            </a:extLst>
          </p:cNvPr>
          <p:cNvCxnSpPr>
            <a:cxnSpLocks/>
            <a:stCxn id="115" idx="2"/>
            <a:endCxn id="148" idx="0"/>
          </p:cNvCxnSpPr>
          <p:nvPr/>
        </p:nvCxnSpPr>
        <p:spPr>
          <a:xfrm>
            <a:off x="5932287" y="3774929"/>
            <a:ext cx="0" cy="31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42FEFC9-E03C-4D4C-BF35-A062581F4EDB}"/>
              </a:ext>
            </a:extLst>
          </p:cNvPr>
          <p:cNvSpPr/>
          <p:nvPr/>
        </p:nvSpPr>
        <p:spPr>
          <a:xfrm>
            <a:off x="5112777" y="5101815"/>
            <a:ext cx="1639019" cy="44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 knows where to find the switch and has initial admin access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A53E44C-A99C-4870-84B2-657C0D032D14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5932287" y="4536929"/>
            <a:ext cx="0" cy="56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365D5D-D946-4E34-A828-8F47A5BB52C2}"/>
              </a:ext>
            </a:extLst>
          </p:cNvPr>
          <p:cNvCxnSpPr>
            <a:cxnSpLocks/>
          </p:cNvCxnSpPr>
          <p:nvPr/>
        </p:nvCxnSpPr>
        <p:spPr>
          <a:xfrm flipH="1">
            <a:off x="5932287" y="769324"/>
            <a:ext cx="808" cy="301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87280-DA68-4E60-B4E1-E8AC994B41D6}"/>
              </a:ext>
            </a:extLst>
          </p:cNvPr>
          <p:cNvCxnSpPr>
            <a:stCxn id="112" idx="0"/>
          </p:cNvCxnSpPr>
          <p:nvPr/>
        </p:nvCxnSpPr>
        <p:spPr>
          <a:xfrm flipV="1">
            <a:off x="1195680" y="3025140"/>
            <a:ext cx="617880" cy="3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A9C9A-9F3C-41BA-B076-F160A522005F}"/>
              </a:ext>
            </a:extLst>
          </p:cNvPr>
          <p:cNvCxnSpPr>
            <a:stCxn id="113" idx="0"/>
            <a:endCxn id="109" idx="2"/>
          </p:cNvCxnSpPr>
          <p:nvPr/>
        </p:nvCxnSpPr>
        <p:spPr>
          <a:xfrm flipH="1" flipV="1">
            <a:off x="2412999" y="3023360"/>
            <a:ext cx="1881" cy="96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39D490-7991-41EF-86C9-6C057A7530F6}"/>
              </a:ext>
            </a:extLst>
          </p:cNvPr>
          <p:cNvCxnSpPr>
            <a:stCxn id="110" idx="0"/>
          </p:cNvCxnSpPr>
          <p:nvPr/>
        </p:nvCxnSpPr>
        <p:spPr>
          <a:xfrm flipH="1" flipV="1">
            <a:off x="2987040" y="3032760"/>
            <a:ext cx="746100" cy="35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0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393</Words>
  <Application>Microsoft Office PowerPoint</Application>
  <PresentationFormat>Widescreen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Oeveren, Dik van</dc:creator>
  <cp:lastModifiedBy>Oeveren, Dik van</cp:lastModifiedBy>
  <cp:revision>18</cp:revision>
  <dcterms:created xsi:type="dcterms:W3CDTF">2020-02-10T10:10:51Z</dcterms:created>
  <dcterms:modified xsi:type="dcterms:W3CDTF">2020-05-11T07:58:01Z</dcterms:modified>
</cp:coreProperties>
</file>