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D23-29D1-413E-8ECD-1309AEB6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8BE3-35AB-450A-BEF8-F1A7CDC5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5301-E5C7-4108-B4BD-60F19616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7B74-7963-48AE-A226-2934D3F1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3C00-238B-411E-B64C-277C1ED8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BCE7-17B2-462F-B1AD-9220B769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E2AF-54C7-4498-B408-F9D9818D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0CEF-7ACE-4904-A959-93578FE1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E1C7-EDB4-4676-A3B6-CE48E6D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7897-A437-4BA0-8729-4AE5F25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478C-F1A5-452A-84FF-346124115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384E-0C51-4CA2-9315-B0205E07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0FE5-924A-40D2-B2FE-83C0AB3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F6A5-0F12-443B-8B93-F011A5B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F08A-BF40-4BFD-85F6-13D88CF9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7048-5DF7-4A40-85ED-7CE13A4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4B45-DB0C-41C4-AF3D-4EEC87C3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C2C6-B2FE-4E84-BAF4-6034154F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B880-7057-49D1-AA29-51301D46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A47B-6121-4EEA-A21C-B8E827A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F6EA-D8B6-4774-B0E8-A5B24D68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B440-A5DB-4AF7-ABF6-025A6EC7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DE8E-C79A-4CB9-BB2F-0AB2ED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730-CFF5-4D2E-834D-0724DC96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C95-3C4A-445C-8778-8B320A8A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D725-C81F-440E-B7CD-9932D599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29A4-6E0A-439B-8569-6CC9DE5B0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FCB0-C3CA-4965-B59F-5A914780D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4E52-0922-4F0F-8A84-B22BCF14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5287-6883-49A6-9973-0D831BA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531B1-D2EB-4439-87AB-833B654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385A-5B5F-4A25-A052-B10D0C9B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8777-EAD7-4749-8376-3AE98A29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0813-0678-4AD1-A83A-3FCA230B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63817-5190-43A4-A420-378DF0E8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3F83-45D8-4B41-91B6-430D9CC5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10EBF-0C9B-4768-8BA4-54AB55DA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6F9B-0A5E-4409-A3E4-95544511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09A3E-A93C-4E0B-8500-EE430B2D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F59D-8251-4053-BA58-E631FA4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19B2-99BD-460A-8867-88EF2E3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CD5CA-07E8-45AB-80AA-4D7F8CE1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7E49D-C982-4F36-B493-4E644D1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7633-FBA7-41F6-A291-F603742D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8B3F5-A949-48D6-B7FA-C0F7F90A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51CB7-03C3-46DA-ABF2-10C22DB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DEA-D868-4930-8847-C4A5E23E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C911-193F-4429-B213-5911BEA7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35C9-12C2-4A85-8FD6-FD237981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D120-455F-4014-8C73-C6F56A3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8858-69C3-4730-A4A3-BB59E0A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1D0F-A03B-4FB9-AC30-663012D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146-6725-4E26-BDC7-FDB92B5C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458D-7673-48EF-8FA2-3819FF67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0DEA-A040-4191-8775-8FF6B119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F46-33E3-48D7-86B5-76B5C04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B20E-D44C-4F4D-A4B0-177F0EAA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8C0E-B691-4B62-AF10-147EAFB2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E605D-92FC-4C3C-8BE2-105D4ACA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E763-EE65-4F7E-8592-31A53B84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6EC5-A4E2-49D0-BCC6-DCFFD7C8A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2049-C922-4792-BC9A-25C28F4A371F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6ADC-1D6C-429F-9DDD-8CD93FB0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5B4F-C8E9-4F8A-9680-ED574EBD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C564-4F78-4D29-9447-24FE74E19EF0}"/>
              </a:ext>
            </a:extLst>
          </p:cNvPr>
          <p:cNvSpPr txBox="1"/>
          <p:nvPr/>
        </p:nvSpPr>
        <p:spPr>
          <a:xfrm>
            <a:off x="112144" y="69011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ZTP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29139-42EF-4F48-9063-DD1EB01050EC}"/>
              </a:ext>
            </a:extLst>
          </p:cNvPr>
          <p:cNvSpPr/>
          <p:nvPr/>
        </p:nvSpPr>
        <p:spPr>
          <a:xfrm>
            <a:off x="4425355" y="232913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Obtain IP address through DHCP options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9495E-5839-4114-8923-4D892D82FECA}"/>
              </a:ext>
            </a:extLst>
          </p:cNvPr>
          <p:cNvCxnSpPr/>
          <p:nvPr/>
        </p:nvCxnSpPr>
        <p:spPr>
          <a:xfrm>
            <a:off x="3648971" y="448574"/>
            <a:ext cx="69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995A22-0040-4546-8893-08EB54EEC6E4}"/>
              </a:ext>
            </a:extLst>
          </p:cNvPr>
          <p:cNvSpPr txBox="1"/>
          <p:nvPr/>
        </p:nvSpPr>
        <p:spPr>
          <a:xfrm>
            <a:off x="1768414" y="276046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Option 66 (TFTP server)</a:t>
            </a:r>
          </a:p>
          <a:p>
            <a:pPr algn="r"/>
            <a:r>
              <a:rPr lang="en-US" sz="1000" dirty="0"/>
              <a:t>Option 144 (Initial Configuration)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F5C04-2BB7-4151-92F5-BC08317D1A20}"/>
              </a:ext>
            </a:extLst>
          </p:cNvPr>
          <p:cNvSpPr/>
          <p:nvPr/>
        </p:nvSpPr>
        <p:spPr>
          <a:xfrm>
            <a:off x="4425355" y="931652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Obtain initial configuration from ZTP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CCCDE-C2DC-406D-BF94-6F72170ED943}"/>
              </a:ext>
            </a:extLst>
          </p:cNvPr>
          <p:cNvCxnSpPr/>
          <p:nvPr/>
        </p:nvCxnSpPr>
        <p:spPr>
          <a:xfrm>
            <a:off x="3648971" y="1121434"/>
            <a:ext cx="698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87449-283A-4C92-B944-B3467C7D7E66}"/>
              </a:ext>
            </a:extLst>
          </p:cNvPr>
          <p:cNvSpPr txBox="1"/>
          <p:nvPr/>
        </p:nvSpPr>
        <p:spPr>
          <a:xfrm>
            <a:off x="550132" y="992036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Contains all items to allow REST and SSH communication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36D7AE-5407-4AF7-82B2-434AF5C1BB54}"/>
              </a:ext>
            </a:extLst>
          </p:cNvPr>
          <p:cNvSpPr/>
          <p:nvPr/>
        </p:nvSpPr>
        <p:spPr>
          <a:xfrm>
            <a:off x="4580628" y="1613139"/>
            <a:ext cx="1328468" cy="11731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Software upgrade required?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0F69C-A81A-497B-9976-E1D280842342}"/>
              </a:ext>
            </a:extLst>
          </p:cNvPr>
          <p:cNvSpPr/>
          <p:nvPr/>
        </p:nvSpPr>
        <p:spPr>
          <a:xfrm>
            <a:off x="4425355" y="304512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Upgrade switch (REST API)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866FF-F9BF-467C-9FA7-2B7C74A95D97}"/>
              </a:ext>
            </a:extLst>
          </p:cNvPr>
          <p:cNvSpPr/>
          <p:nvPr/>
        </p:nvSpPr>
        <p:spPr>
          <a:xfrm>
            <a:off x="4425355" y="3743863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Reboot switch (REST API)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B8BDAD1-B95D-4F7F-B170-046E872343B2}"/>
              </a:ext>
            </a:extLst>
          </p:cNvPr>
          <p:cNvSpPr/>
          <p:nvPr/>
        </p:nvSpPr>
        <p:spPr>
          <a:xfrm>
            <a:off x="4580628" y="4816774"/>
            <a:ext cx="1328468" cy="11731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27722-DCA5-4658-8113-787A330D6B56}"/>
              </a:ext>
            </a:extLst>
          </p:cNvPr>
          <p:cNvSpPr/>
          <p:nvPr/>
        </p:nvSpPr>
        <p:spPr>
          <a:xfrm>
            <a:off x="2294630" y="571622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Configuration (REST API)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DFF8832-ECBE-411D-91CE-6E31274D3CEE}"/>
              </a:ext>
            </a:extLst>
          </p:cNvPr>
          <p:cNvSpPr/>
          <p:nvPr/>
        </p:nvSpPr>
        <p:spPr>
          <a:xfrm>
            <a:off x="7263443" y="603849"/>
            <a:ext cx="1328468" cy="11731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Master?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4672C-D9F1-4D21-86C2-B03FF996C6E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244865" y="681487"/>
            <a:ext cx="0" cy="2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904025-99DA-46B2-9383-7AD5B8D9642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5244862" y="1380226"/>
            <a:ext cx="3" cy="23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7434DC-8596-46A4-AA72-511A8E6AE23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244862" y="2786331"/>
            <a:ext cx="3" cy="25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21413C-1FD1-4E6C-B69C-76909637752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244865" y="3493699"/>
            <a:ext cx="0" cy="250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C2EFE0-EFBF-487A-8D8F-10274E01235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244862" y="4192437"/>
            <a:ext cx="3" cy="62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56F80-7C4C-40E5-A9B8-B0CAD96FCF5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114136" y="5397045"/>
            <a:ext cx="4" cy="3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79D638-A52C-4127-8D96-C5A18EBD428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116580" y="5398770"/>
            <a:ext cx="1464048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C7B6E4-CE28-41DA-97A3-A492E72B98D8}"/>
              </a:ext>
            </a:extLst>
          </p:cNvPr>
          <p:cNvCxnSpPr>
            <a:stCxn id="12" idx="1"/>
          </p:cNvCxnSpPr>
          <p:nvPr/>
        </p:nvCxnSpPr>
        <p:spPr>
          <a:xfrm flipH="1">
            <a:off x="3638550" y="2199735"/>
            <a:ext cx="942078" cy="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9BA6E0-1E83-4749-A0F5-EDB5A384030C}"/>
              </a:ext>
            </a:extLst>
          </p:cNvPr>
          <p:cNvCxnSpPr>
            <a:cxnSpLocks/>
          </p:cNvCxnSpPr>
          <p:nvPr/>
        </p:nvCxnSpPr>
        <p:spPr>
          <a:xfrm>
            <a:off x="3648075" y="4512334"/>
            <a:ext cx="160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FAE0DD-C97D-4014-AC0A-49E0132C8662}"/>
              </a:ext>
            </a:extLst>
          </p:cNvPr>
          <p:cNvCxnSpPr/>
          <p:nvPr/>
        </p:nvCxnSpPr>
        <p:spPr>
          <a:xfrm>
            <a:off x="3648075" y="2200275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82B0A2-26FA-44AD-871A-DCE207F930E0}"/>
              </a:ext>
            </a:extLst>
          </p:cNvPr>
          <p:cNvSpPr txBox="1"/>
          <p:nvPr/>
        </p:nvSpPr>
        <p:spPr>
          <a:xfrm>
            <a:off x="4310906" y="199216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F78ED-F9D9-42C6-9F0A-0F4DE3F7AFE4}"/>
              </a:ext>
            </a:extLst>
          </p:cNvPr>
          <p:cNvSpPr txBox="1"/>
          <p:nvPr/>
        </p:nvSpPr>
        <p:spPr>
          <a:xfrm>
            <a:off x="4310906" y="519256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C4E63-C16E-4DAF-9790-167F05D7F722}"/>
              </a:ext>
            </a:extLst>
          </p:cNvPr>
          <p:cNvSpPr txBox="1"/>
          <p:nvPr/>
        </p:nvSpPr>
        <p:spPr>
          <a:xfrm>
            <a:off x="4942484" y="273511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4E2C86-6635-41B7-BC46-C7C28F85BE43}"/>
              </a:ext>
            </a:extLst>
          </p:cNvPr>
          <p:cNvSpPr txBox="1"/>
          <p:nvPr/>
        </p:nvSpPr>
        <p:spPr>
          <a:xfrm>
            <a:off x="4942484" y="594503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205DC9-1232-4635-913E-EA711A62013D}"/>
              </a:ext>
            </a:extLst>
          </p:cNvPr>
          <p:cNvSpPr/>
          <p:nvPr/>
        </p:nvSpPr>
        <p:spPr>
          <a:xfrm>
            <a:off x="7104755" y="210624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Configuration (REST)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30CB7A-B01B-4B8C-83D2-031C8A851417}"/>
              </a:ext>
            </a:extLst>
          </p:cNvPr>
          <p:cNvCxnSpPr>
            <a:stCxn id="45" idx="0"/>
            <a:endCxn id="17" idx="2"/>
          </p:cNvCxnSpPr>
          <p:nvPr/>
        </p:nvCxnSpPr>
        <p:spPr>
          <a:xfrm flipV="1">
            <a:off x="7924265" y="1777041"/>
            <a:ext cx="3412" cy="32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751571-8622-4FD8-9E9E-F6CD51C61339}"/>
              </a:ext>
            </a:extLst>
          </p:cNvPr>
          <p:cNvSpPr txBox="1"/>
          <p:nvPr/>
        </p:nvSpPr>
        <p:spPr>
          <a:xfrm>
            <a:off x="8559056" y="100156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3C2CC-30E5-4365-B2AD-F444A9CE3FFD}"/>
              </a:ext>
            </a:extLst>
          </p:cNvPr>
          <p:cNvSpPr txBox="1"/>
          <p:nvPr/>
        </p:nvSpPr>
        <p:spPr>
          <a:xfrm>
            <a:off x="7571384" y="175403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18D17-0574-4A27-A548-D9FA50357F91}"/>
              </a:ext>
            </a:extLst>
          </p:cNvPr>
          <p:cNvCxnSpPr>
            <a:stCxn id="15" idx="2"/>
          </p:cNvCxnSpPr>
          <p:nvPr/>
        </p:nvCxnSpPr>
        <p:spPr>
          <a:xfrm>
            <a:off x="5244862" y="5989966"/>
            <a:ext cx="3413" cy="38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7E17BB-875E-484A-8B66-8BCFA39F9AE2}"/>
              </a:ext>
            </a:extLst>
          </p:cNvPr>
          <p:cNvCxnSpPr>
            <a:cxnSpLocks/>
          </p:cNvCxnSpPr>
          <p:nvPr/>
        </p:nvCxnSpPr>
        <p:spPr>
          <a:xfrm>
            <a:off x="6638925" y="390525"/>
            <a:ext cx="0" cy="597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D79E2F-7C17-42C7-BCFD-34AE994DA0B5}"/>
              </a:ext>
            </a:extLst>
          </p:cNvPr>
          <p:cNvCxnSpPr/>
          <p:nvPr/>
        </p:nvCxnSpPr>
        <p:spPr>
          <a:xfrm flipH="1">
            <a:off x="5238750" y="6362700"/>
            <a:ext cx="140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2A855-4056-49FD-BC92-6B813315E60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924800" y="400050"/>
            <a:ext cx="2877" cy="20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557DF4-80DB-49C5-8EA9-7520D06710E1}"/>
              </a:ext>
            </a:extLst>
          </p:cNvPr>
          <p:cNvCxnSpPr/>
          <p:nvPr/>
        </p:nvCxnSpPr>
        <p:spPr>
          <a:xfrm flipH="1">
            <a:off x="6629400" y="390525"/>
            <a:ext cx="1304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1C4226A-E117-4DDA-89EB-58DAB06BEDEC}"/>
              </a:ext>
            </a:extLst>
          </p:cNvPr>
          <p:cNvSpPr/>
          <p:nvPr/>
        </p:nvSpPr>
        <p:spPr>
          <a:xfrm>
            <a:off x="2266950" y="6324600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2BBDDC-104D-4730-8810-F2454EA596E0}"/>
              </a:ext>
            </a:extLst>
          </p:cNvPr>
          <p:cNvCxnSpPr>
            <a:stCxn id="16" idx="2"/>
            <a:endCxn id="61" idx="0"/>
          </p:cNvCxnSpPr>
          <p:nvPr/>
        </p:nvCxnSpPr>
        <p:spPr>
          <a:xfrm>
            <a:off x="3114140" y="6164795"/>
            <a:ext cx="535" cy="15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E8C8E1-2D08-4AD9-A60F-27EE8C68824B}"/>
              </a:ext>
            </a:extLst>
          </p:cNvPr>
          <p:cNvSpPr/>
          <p:nvPr/>
        </p:nvSpPr>
        <p:spPr>
          <a:xfrm>
            <a:off x="7067550" y="2714625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458F69-009C-4C75-96A5-E20886019F86}"/>
              </a:ext>
            </a:extLst>
          </p:cNvPr>
          <p:cNvCxnSpPr>
            <a:endCxn id="64" idx="0"/>
          </p:cNvCxnSpPr>
          <p:nvPr/>
        </p:nvCxnSpPr>
        <p:spPr>
          <a:xfrm>
            <a:off x="7914740" y="2554820"/>
            <a:ext cx="535" cy="15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CBF44A-7AA8-40D2-AE7A-D33C30C6DF4A}"/>
              </a:ext>
            </a:extLst>
          </p:cNvPr>
          <p:cNvCxnSpPr/>
          <p:nvPr/>
        </p:nvCxnSpPr>
        <p:spPr>
          <a:xfrm flipH="1">
            <a:off x="8601075" y="1190625"/>
            <a:ext cx="1304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6FC9E7-8C90-41B9-9670-26BE35DCAF95}"/>
              </a:ext>
            </a:extLst>
          </p:cNvPr>
          <p:cNvCxnSpPr/>
          <p:nvPr/>
        </p:nvCxnSpPr>
        <p:spPr>
          <a:xfrm flipH="1" flipV="1">
            <a:off x="9906000" y="1190625"/>
            <a:ext cx="2877" cy="20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9328073-BE96-41DD-865D-BB14F6C0E472}"/>
              </a:ext>
            </a:extLst>
          </p:cNvPr>
          <p:cNvSpPr/>
          <p:nvPr/>
        </p:nvSpPr>
        <p:spPr>
          <a:xfrm>
            <a:off x="9085955" y="140139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VSF member (REST)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DBE64A-36A1-4078-A473-874EAC09C2F0}"/>
              </a:ext>
            </a:extLst>
          </p:cNvPr>
          <p:cNvSpPr/>
          <p:nvPr/>
        </p:nvSpPr>
        <p:spPr>
          <a:xfrm>
            <a:off x="9085955" y="210624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Renumber VSF member(SSH)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3C796A-D33E-4DC3-8758-C183E3474528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905465" y="1849970"/>
            <a:ext cx="0" cy="25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73CD886-9192-43AD-BCC5-9046B712F928}"/>
              </a:ext>
            </a:extLst>
          </p:cNvPr>
          <p:cNvSpPr/>
          <p:nvPr/>
        </p:nvSpPr>
        <p:spPr>
          <a:xfrm>
            <a:off x="9085955" y="282062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member reboots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10336F-BE0E-469A-9CDD-2FF6FC7285C1}"/>
              </a:ext>
            </a:extLst>
          </p:cNvPr>
          <p:cNvCxnSpPr/>
          <p:nvPr/>
        </p:nvCxnSpPr>
        <p:spPr>
          <a:xfrm>
            <a:off x="9905465" y="2554820"/>
            <a:ext cx="0" cy="25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F4FF39F-6DA9-4D45-AA08-2BAEDE7B9310}"/>
              </a:ext>
            </a:extLst>
          </p:cNvPr>
          <p:cNvSpPr/>
          <p:nvPr/>
        </p:nvSpPr>
        <p:spPr>
          <a:xfrm>
            <a:off x="9085955" y="353499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member joins stack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F83C047-6DEB-4C12-AF26-B6F697101BA4}"/>
              </a:ext>
            </a:extLst>
          </p:cNvPr>
          <p:cNvCxnSpPr/>
          <p:nvPr/>
        </p:nvCxnSpPr>
        <p:spPr>
          <a:xfrm>
            <a:off x="9905465" y="3278720"/>
            <a:ext cx="0" cy="25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C6B9DFD1-FB7A-4BBE-A17D-D4E1B8800C25}"/>
              </a:ext>
            </a:extLst>
          </p:cNvPr>
          <p:cNvSpPr/>
          <p:nvPr/>
        </p:nvSpPr>
        <p:spPr>
          <a:xfrm>
            <a:off x="9244643" y="4242399"/>
            <a:ext cx="1328468" cy="11731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VSF member a standby member?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60DBE2-DFFE-49A8-A956-157CEC5F907F}"/>
              </a:ext>
            </a:extLst>
          </p:cNvPr>
          <p:cNvCxnSpPr/>
          <p:nvPr/>
        </p:nvCxnSpPr>
        <p:spPr>
          <a:xfrm>
            <a:off x="9905465" y="3983570"/>
            <a:ext cx="0" cy="25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5BFC00-0199-499C-B4C7-43F6C9B5C314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915277" y="4828995"/>
            <a:ext cx="1329366" cy="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0D5F34-229F-48D1-9EBE-F069A3EFC470}"/>
              </a:ext>
            </a:extLst>
          </p:cNvPr>
          <p:cNvSpPr/>
          <p:nvPr/>
        </p:nvSpPr>
        <p:spPr>
          <a:xfrm>
            <a:off x="9085955" y="565907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Configure standby on master (SSH)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C13CAF7-FB29-4E74-97CB-B6E610535E70}"/>
              </a:ext>
            </a:extLst>
          </p:cNvPr>
          <p:cNvSpPr/>
          <p:nvPr/>
        </p:nvSpPr>
        <p:spPr>
          <a:xfrm>
            <a:off x="7067550" y="4991100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23A612-0040-4DEE-85BC-34438B85A5E2}"/>
              </a:ext>
            </a:extLst>
          </p:cNvPr>
          <p:cNvCxnSpPr>
            <a:endCxn id="84" idx="0"/>
          </p:cNvCxnSpPr>
          <p:nvPr/>
        </p:nvCxnSpPr>
        <p:spPr>
          <a:xfrm>
            <a:off x="7914740" y="4831295"/>
            <a:ext cx="535" cy="15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750BA8-605A-41A3-B041-DED544FAC3E7}"/>
              </a:ext>
            </a:extLst>
          </p:cNvPr>
          <p:cNvCxnSpPr/>
          <p:nvPr/>
        </p:nvCxnSpPr>
        <p:spPr>
          <a:xfrm>
            <a:off x="9905465" y="5412320"/>
            <a:ext cx="0" cy="25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9C8E689-6EC1-46CB-93AC-2CB8A6F35EE2}"/>
              </a:ext>
            </a:extLst>
          </p:cNvPr>
          <p:cNvSpPr/>
          <p:nvPr/>
        </p:nvSpPr>
        <p:spPr>
          <a:xfrm>
            <a:off x="9048750" y="6267450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229A2B-C4E8-4D6B-8272-7734DF93789D}"/>
              </a:ext>
            </a:extLst>
          </p:cNvPr>
          <p:cNvCxnSpPr>
            <a:endCxn id="88" idx="0"/>
          </p:cNvCxnSpPr>
          <p:nvPr/>
        </p:nvCxnSpPr>
        <p:spPr>
          <a:xfrm>
            <a:off x="9895940" y="6107645"/>
            <a:ext cx="535" cy="159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Oeveren, Dik van</dc:creator>
  <cp:lastModifiedBy>Oeveren, Dik van</cp:lastModifiedBy>
  <cp:revision>3</cp:revision>
  <dcterms:created xsi:type="dcterms:W3CDTF">2020-02-10T10:10:51Z</dcterms:created>
  <dcterms:modified xsi:type="dcterms:W3CDTF">2020-02-10T10:30:01Z</dcterms:modified>
</cp:coreProperties>
</file>