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422" r:id="rId3"/>
    <p:sldId id="423" r:id="rId4"/>
    <p:sldId id="425" r:id="rId5"/>
    <p:sldId id="426" r:id="rId6"/>
    <p:sldId id="427" r:id="rId7"/>
    <p:sldId id="428" r:id="rId8"/>
    <p:sldId id="429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1" r:id="rId17"/>
  </p:sldIdLst>
  <p:sldSz cx="12192000" cy="6858000"/>
  <p:notesSz cx="6858000" cy="9144000"/>
  <p:embeddedFontLst>
    <p:embeddedFont>
      <p:font typeface="MetricHPE" panose="020B0503030202060203" pitchFamily="34" charset="0"/>
      <p:regular r:id="rId20"/>
      <p:bold r:id="rId21"/>
      <p:italic r:id="rId22"/>
      <p:boldItalic r:id="rId23"/>
    </p:embeddedFont>
    <p:embeddedFont>
      <p:font typeface="MetricHPE Black" panose="020B0803030202060203" pitchFamily="34" charset="0"/>
      <p:bold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  <p:cmAuthor id="2" name="Moon, John" initials="MJ" lastIdx="1" clrIdx="1">
    <p:extLst>
      <p:ext uri="{19B8F6BF-5375-455C-9EA6-DF929625EA0E}">
        <p15:presenceInfo xmlns:p15="http://schemas.microsoft.com/office/powerpoint/2012/main" userId="S::jmoon@hpe.com::40dca048-4e0a-44fa-9146-093c498ab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12E"/>
    <a:srgbClr val="25F5CE"/>
    <a:srgbClr val="CAFDF2"/>
    <a:srgbClr val="C6C6C2"/>
    <a:srgbClr val="CCD0D3"/>
    <a:srgbClr val="E7E9EA"/>
    <a:srgbClr val="0D5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CEF16-D56B-4117-9AA9-A0E036818E30}" v="43" dt="2023-02-02T21:39:24.374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 autoAdjust="0"/>
    <p:restoredTop sz="95226" autoAdjust="0"/>
  </p:normalViewPr>
  <p:slideViewPr>
    <p:cSldViewPr snapToGrid="0">
      <p:cViewPr>
        <p:scale>
          <a:sx n="125" d="100"/>
          <a:sy n="125" d="100"/>
        </p:scale>
        <p:origin x="1104" y="76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, John" userId="40dca048-4e0a-44fa-9146-093c498ab236" providerId="ADAL" clId="{603FC49C-0676-4997-ACE3-B45DC86D5CE9}"/>
    <pc:docChg chg="undo custSel addSld delSld modSld sldOrd">
      <pc:chgData name="Moon, John" userId="40dca048-4e0a-44fa-9146-093c498ab236" providerId="ADAL" clId="{603FC49C-0676-4997-ACE3-B45DC86D5CE9}" dt="2023-01-18T20:57:36.493" v="1148"/>
      <pc:docMkLst>
        <pc:docMk/>
      </pc:docMkLst>
      <pc:sldChg chg="del ord">
        <pc:chgData name="Moon, John" userId="40dca048-4e0a-44fa-9146-093c498ab236" providerId="ADAL" clId="{603FC49C-0676-4997-ACE3-B45DC86D5CE9}" dt="2023-01-18T16:55:53.779" v="1100" actId="47"/>
        <pc:sldMkLst>
          <pc:docMk/>
          <pc:sldMk cId="3640284633" sldId="412"/>
        </pc:sldMkLst>
      </pc:sldChg>
      <pc:sldChg chg="modSp mod">
        <pc:chgData name="Moon, John" userId="40dca048-4e0a-44fa-9146-093c498ab236" providerId="ADAL" clId="{603FC49C-0676-4997-ACE3-B45DC86D5CE9}" dt="2023-01-18T00:06:51.678" v="966" actId="20577"/>
        <pc:sldMkLst>
          <pc:docMk/>
          <pc:sldMk cId="203524096" sldId="413"/>
        </pc:sldMkLst>
        <pc:spChg chg="mod">
          <ac:chgData name="Moon, John" userId="40dca048-4e0a-44fa-9146-093c498ab236" providerId="ADAL" clId="{603FC49C-0676-4997-ACE3-B45DC86D5CE9}" dt="2023-01-18T00:06:51.678" v="966" actId="20577"/>
          <ac:spMkLst>
            <pc:docMk/>
            <pc:sldMk cId="203524096" sldId="413"/>
            <ac:spMk id="4" creationId="{A4299A84-D0AA-495C-A601-E11894EC70B2}"/>
          </ac:spMkLst>
        </pc:spChg>
      </pc:sldChg>
      <pc:sldChg chg="addSp delSp modSp mod">
        <pc:chgData name="Moon, John" userId="40dca048-4e0a-44fa-9146-093c498ab236" providerId="ADAL" clId="{603FC49C-0676-4997-ACE3-B45DC86D5CE9}" dt="2023-01-18T00:09:50.687" v="1038" actId="21"/>
        <pc:sldMkLst>
          <pc:docMk/>
          <pc:sldMk cId="1940911963" sldId="414"/>
        </pc:sldMkLst>
        <pc:spChg chg="mod">
          <ac:chgData name="Moon, John" userId="40dca048-4e0a-44fa-9146-093c498ab236" providerId="ADAL" clId="{603FC49C-0676-4997-ACE3-B45DC86D5CE9}" dt="2023-01-18T00:07:05.279" v="977" actId="20577"/>
          <ac:spMkLst>
            <pc:docMk/>
            <pc:sldMk cId="1940911963" sldId="414"/>
            <ac:spMk id="4" creationId="{A4299A84-D0AA-495C-A601-E11894EC70B2}"/>
          </ac:spMkLst>
        </pc:spChg>
        <pc:spChg chg="mod">
          <ac:chgData name="Moon, John" userId="40dca048-4e0a-44fa-9146-093c498ab236" providerId="ADAL" clId="{603FC49C-0676-4997-ACE3-B45DC86D5CE9}" dt="2023-01-18T00:06:39.009" v="957" actId="692"/>
          <ac:spMkLst>
            <pc:docMk/>
            <pc:sldMk cId="1940911963" sldId="414"/>
            <ac:spMk id="17" creationId="{4707BFC1-8E65-49FD-A595-B1C175C31B70}"/>
          </ac:spMkLst>
        </pc:spChg>
        <pc:spChg chg="mod">
          <ac:chgData name="Moon, John" userId="40dca048-4e0a-44fa-9146-093c498ab236" providerId="ADAL" clId="{603FC49C-0676-4997-ACE3-B45DC86D5CE9}" dt="2023-01-18T00:07:40.605" v="989" actId="207"/>
          <ac:spMkLst>
            <pc:docMk/>
            <pc:sldMk cId="1940911963" sldId="414"/>
            <ac:spMk id="18" creationId="{98FE3401-EB09-4AAF-B669-D461478D541C}"/>
          </ac:spMkLst>
        </pc:spChg>
        <pc:picChg chg="add del">
          <ac:chgData name="Moon, John" userId="40dca048-4e0a-44fa-9146-093c498ab236" providerId="ADAL" clId="{603FC49C-0676-4997-ACE3-B45DC86D5CE9}" dt="2023-01-18T00:09:50.687" v="1038" actId="21"/>
          <ac:picMkLst>
            <pc:docMk/>
            <pc:sldMk cId="1940911963" sldId="414"/>
            <ac:picMk id="2" creationId="{398F3DE7-97A0-4E91-8BDB-0C2269386E9E}"/>
          </ac:picMkLst>
        </pc:picChg>
        <pc:cxnChg chg="mod">
          <ac:chgData name="Moon, John" userId="40dca048-4e0a-44fa-9146-093c498ab236" providerId="ADAL" clId="{603FC49C-0676-4997-ACE3-B45DC86D5CE9}" dt="2023-01-18T00:07:30.481" v="988" actId="692"/>
          <ac:cxnSpMkLst>
            <pc:docMk/>
            <pc:sldMk cId="1940911963" sldId="414"/>
            <ac:cxnSpMk id="14" creationId="{77E8344B-5E62-4376-B3EA-7174C32F4119}"/>
          </ac:cxnSpMkLst>
        </pc:cxnChg>
        <pc:cxnChg chg="mod">
          <ac:chgData name="Moon, John" userId="40dca048-4e0a-44fa-9146-093c498ab236" providerId="ADAL" clId="{603FC49C-0676-4997-ACE3-B45DC86D5CE9}" dt="2023-01-18T00:07:30.481" v="988" actId="692"/>
          <ac:cxnSpMkLst>
            <pc:docMk/>
            <pc:sldMk cId="1940911963" sldId="414"/>
            <ac:cxnSpMk id="90" creationId="{6408D96F-F8AE-43DA-B27B-B67E62E8FF26}"/>
          </ac:cxnSpMkLst>
        </pc:cxnChg>
        <pc:cxnChg chg="mod">
          <ac:chgData name="Moon, John" userId="40dca048-4e0a-44fa-9146-093c498ab236" providerId="ADAL" clId="{603FC49C-0676-4997-ACE3-B45DC86D5CE9}" dt="2023-01-18T00:07:30.481" v="988" actId="692"/>
          <ac:cxnSpMkLst>
            <pc:docMk/>
            <pc:sldMk cId="1940911963" sldId="414"/>
            <ac:cxnSpMk id="91" creationId="{A513D6B8-8A3B-454C-A05F-D88F99D7BAF9}"/>
          </ac:cxnSpMkLst>
        </pc:cxnChg>
        <pc:cxnChg chg="mod">
          <ac:chgData name="Moon, John" userId="40dca048-4e0a-44fa-9146-093c498ab236" providerId="ADAL" clId="{603FC49C-0676-4997-ACE3-B45DC86D5CE9}" dt="2023-01-18T00:07:30.481" v="988" actId="692"/>
          <ac:cxnSpMkLst>
            <pc:docMk/>
            <pc:sldMk cId="1940911963" sldId="414"/>
            <ac:cxnSpMk id="92" creationId="{7DA54A23-64E2-4410-87F5-108178AAD969}"/>
          </ac:cxnSpMkLst>
        </pc:cxnChg>
        <pc:cxnChg chg="mod">
          <ac:chgData name="Moon, John" userId="40dca048-4e0a-44fa-9146-093c498ab236" providerId="ADAL" clId="{603FC49C-0676-4997-ACE3-B45DC86D5CE9}" dt="2023-01-18T00:07:30.481" v="988" actId="692"/>
          <ac:cxnSpMkLst>
            <pc:docMk/>
            <pc:sldMk cId="1940911963" sldId="414"/>
            <ac:cxnSpMk id="93" creationId="{985B3C20-7158-42E4-8DD5-AEA1F9196A7A}"/>
          </ac:cxnSpMkLst>
        </pc:cxnChg>
      </pc:sldChg>
      <pc:sldChg chg="addSp delSp modSp mod">
        <pc:chgData name="Moon, John" userId="40dca048-4e0a-44fa-9146-093c498ab236" providerId="ADAL" clId="{603FC49C-0676-4997-ACE3-B45DC86D5CE9}" dt="2023-01-18T00:10:19.471" v="1049"/>
        <pc:sldMkLst>
          <pc:docMk/>
          <pc:sldMk cId="657117452" sldId="415"/>
        </pc:sldMkLst>
        <pc:spChg chg="mod">
          <ac:chgData name="Moon, John" userId="40dca048-4e0a-44fa-9146-093c498ab236" providerId="ADAL" clId="{603FC49C-0676-4997-ACE3-B45DC86D5CE9}" dt="2023-01-18T00:09:00.568" v="1014" actId="20577"/>
          <ac:spMkLst>
            <pc:docMk/>
            <pc:sldMk cId="657117452" sldId="415"/>
            <ac:spMk id="4" creationId="{A4299A84-D0AA-495C-A601-E11894EC70B2}"/>
          </ac:spMkLst>
        </pc:spChg>
        <pc:spChg chg="del">
          <ac:chgData name="Moon, John" userId="40dca048-4e0a-44fa-9146-093c498ab236" providerId="ADAL" clId="{603FC49C-0676-4997-ACE3-B45DC86D5CE9}" dt="2023-01-18T00:10:02.782" v="1043" actId="478"/>
          <ac:spMkLst>
            <pc:docMk/>
            <pc:sldMk cId="657117452" sldId="415"/>
            <ac:spMk id="19" creationId="{D44A8D85-E5B9-47EE-B458-351DC2A6FB4B}"/>
          </ac:spMkLst>
        </pc:spChg>
        <pc:picChg chg="add del">
          <ac:chgData name="Moon, John" userId="40dca048-4e0a-44fa-9146-093c498ab236" providerId="ADAL" clId="{603FC49C-0676-4997-ACE3-B45DC86D5CE9}" dt="2023-01-18T00:09:36.506" v="1036" actId="478"/>
          <ac:picMkLst>
            <pc:docMk/>
            <pc:sldMk cId="657117452" sldId="415"/>
            <ac:picMk id="2" creationId="{7662A03D-9ADE-49AF-8CDB-F450E044159D}"/>
          </ac:picMkLst>
        </pc:picChg>
        <pc:picChg chg="add del mod">
          <ac:chgData name="Moon, John" userId="40dca048-4e0a-44fa-9146-093c498ab236" providerId="ADAL" clId="{603FC49C-0676-4997-ACE3-B45DC86D5CE9}" dt="2023-01-18T00:10:19.182" v="1048" actId="478"/>
          <ac:picMkLst>
            <pc:docMk/>
            <pc:sldMk cId="657117452" sldId="415"/>
            <ac:picMk id="27" creationId="{70A6085F-4C15-4161-996E-15CB9E4E7982}"/>
          </ac:picMkLst>
        </pc:picChg>
        <pc:picChg chg="add mod">
          <ac:chgData name="Moon, John" userId="40dca048-4e0a-44fa-9146-093c498ab236" providerId="ADAL" clId="{603FC49C-0676-4997-ACE3-B45DC86D5CE9}" dt="2023-01-18T00:10:19.471" v="1049"/>
          <ac:picMkLst>
            <pc:docMk/>
            <pc:sldMk cId="657117452" sldId="415"/>
            <ac:picMk id="28" creationId="{E8D8EBEE-4F5D-4A6F-9ABE-38E7E3A2CCE7}"/>
          </ac:picMkLst>
        </pc:picChg>
      </pc:sldChg>
      <pc:sldChg chg="addSp delSp modSp mod">
        <pc:chgData name="Moon, John" userId="40dca048-4e0a-44fa-9146-093c498ab236" providerId="ADAL" clId="{603FC49C-0676-4997-ACE3-B45DC86D5CE9}" dt="2023-01-18T00:10:15.742" v="1047" actId="1076"/>
        <pc:sldMkLst>
          <pc:docMk/>
          <pc:sldMk cId="1093986331" sldId="416"/>
        </pc:sldMkLst>
        <pc:spChg chg="mod">
          <ac:chgData name="Moon, John" userId="40dca048-4e0a-44fa-9146-093c498ab236" providerId="ADAL" clId="{603FC49C-0676-4997-ACE3-B45DC86D5CE9}" dt="2023-01-18T00:09:06.827" v="1020" actId="20577"/>
          <ac:spMkLst>
            <pc:docMk/>
            <pc:sldMk cId="1093986331" sldId="416"/>
            <ac:spMk id="4" creationId="{A4299A84-D0AA-495C-A601-E11894EC70B2}"/>
          </ac:spMkLst>
        </pc:spChg>
        <pc:spChg chg="del">
          <ac:chgData name="Moon, John" userId="40dca048-4e0a-44fa-9146-093c498ab236" providerId="ADAL" clId="{603FC49C-0676-4997-ACE3-B45DC86D5CE9}" dt="2023-01-18T00:10:11.327" v="1045" actId="478"/>
          <ac:spMkLst>
            <pc:docMk/>
            <pc:sldMk cId="1093986331" sldId="416"/>
            <ac:spMk id="19" creationId="{D44A8D85-E5B9-47EE-B458-351DC2A6FB4B}"/>
          </ac:spMkLst>
        </pc:spChg>
        <pc:spChg chg="mod">
          <ac:chgData name="Moon, John" userId="40dca048-4e0a-44fa-9146-093c498ab236" providerId="ADAL" clId="{603FC49C-0676-4997-ACE3-B45DC86D5CE9}" dt="2023-01-18T00:07:56.850" v="991" actId="692"/>
          <ac:spMkLst>
            <pc:docMk/>
            <pc:sldMk cId="1093986331" sldId="416"/>
            <ac:spMk id="20" creationId="{7D170EA3-F64D-4719-A46A-09D61A833CA7}"/>
          </ac:spMkLst>
        </pc:spChg>
        <pc:picChg chg="add mod">
          <ac:chgData name="Moon, John" userId="40dca048-4e0a-44fa-9146-093c498ab236" providerId="ADAL" clId="{603FC49C-0676-4997-ACE3-B45DC86D5CE9}" dt="2023-01-18T00:10:15.742" v="1047" actId="1076"/>
          <ac:picMkLst>
            <pc:docMk/>
            <pc:sldMk cId="1093986331" sldId="416"/>
            <ac:picMk id="13" creationId="{F087FD75-9133-41D7-8D1B-DAF4CC2C51FB}"/>
          </ac:picMkLst>
        </pc:picChg>
      </pc:sldChg>
      <pc:sldChg chg="addSp delSp modSp mod">
        <pc:chgData name="Moon, John" userId="40dca048-4e0a-44fa-9146-093c498ab236" providerId="ADAL" clId="{603FC49C-0676-4997-ACE3-B45DC86D5CE9}" dt="2023-01-18T00:10:24.787" v="1051"/>
        <pc:sldMkLst>
          <pc:docMk/>
          <pc:sldMk cId="2255911736" sldId="417"/>
        </pc:sldMkLst>
        <pc:spChg chg="mod">
          <ac:chgData name="Moon, John" userId="40dca048-4e0a-44fa-9146-093c498ab236" providerId="ADAL" clId="{603FC49C-0676-4997-ACE3-B45DC86D5CE9}" dt="2023-01-18T00:09:11.210" v="1023" actId="20577"/>
          <ac:spMkLst>
            <pc:docMk/>
            <pc:sldMk cId="2255911736" sldId="417"/>
            <ac:spMk id="4" creationId="{A4299A84-D0AA-495C-A601-E11894EC70B2}"/>
          </ac:spMkLst>
        </pc:spChg>
        <pc:spChg chg="del">
          <ac:chgData name="Moon, John" userId="40dca048-4e0a-44fa-9146-093c498ab236" providerId="ADAL" clId="{603FC49C-0676-4997-ACE3-B45DC86D5CE9}" dt="2023-01-18T00:10:24.532" v="1050" actId="478"/>
          <ac:spMkLst>
            <pc:docMk/>
            <pc:sldMk cId="2255911736" sldId="417"/>
            <ac:spMk id="19" creationId="{D44A8D85-E5B9-47EE-B458-351DC2A6FB4B}"/>
          </ac:spMkLst>
        </pc:spChg>
        <pc:spChg chg="mod">
          <ac:chgData name="Moon, John" userId="40dca048-4e0a-44fa-9146-093c498ab236" providerId="ADAL" clId="{603FC49C-0676-4997-ACE3-B45DC86D5CE9}" dt="2023-01-18T00:08:11.058" v="993" actId="692"/>
          <ac:spMkLst>
            <pc:docMk/>
            <pc:sldMk cId="2255911736" sldId="417"/>
            <ac:spMk id="20" creationId="{7D170EA3-F64D-4719-A46A-09D61A833CA7}"/>
          </ac:spMkLst>
        </pc:spChg>
        <pc:picChg chg="add mod">
          <ac:chgData name="Moon, John" userId="40dca048-4e0a-44fa-9146-093c498ab236" providerId="ADAL" clId="{603FC49C-0676-4997-ACE3-B45DC86D5CE9}" dt="2023-01-18T00:10:24.787" v="1051"/>
          <ac:picMkLst>
            <pc:docMk/>
            <pc:sldMk cId="2255911736" sldId="417"/>
            <ac:picMk id="11" creationId="{E5F03CCD-3AD7-4D97-80E1-DCB1D357BACC}"/>
          </ac:picMkLst>
        </pc:picChg>
      </pc:sldChg>
      <pc:sldChg chg="addSp delSp modSp mod">
        <pc:chgData name="Moon, John" userId="40dca048-4e0a-44fa-9146-093c498ab236" providerId="ADAL" clId="{603FC49C-0676-4997-ACE3-B45DC86D5CE9}" dt="2023-01-18T00:10:28.127" v="1053"/>
        <pc:sldMkLst>
          <pc:docMk/>
          <pc:sldMk cId="2757899599" sldId="418"/>
        </pc:sldMkLst>
        <pc:spChg chg="mod">
          <ac:chgData name="Moon, John" userId="40dca048-4e0a-44fa-9146-093c498ab236" providerId="ADAL" clId="{603FC49C-0676-4997-ACE3-B45DC86D5CE9}" dt="2023-01-18T00:09:15.640" v="1029" actId="20577"/>
          <ac:spMkLst>
            <pc:docMk/>
            <pc:sldMk cId="2757899599" sldId="418"/>
            <ac:spMk id="4" creationId="{A4299A84-D0AA-495C-A601-E11894EC70B2}"/>
          </ac:spMkLst>
        </pc:spChg>
        <pc:spChg chg="del">
          <ac:chgData name="Moon, John" userId="40dca048-4e0a-44fa-9146-093c498ab236" providerId="ADAL" clId="{603FC49C-0676-4997-ACE3-B45DC86D5CE9}" dt="2023-01-18T00:10:27.829" v="1052" actId="478"/>
          <ac:spMkLst>
            <pc:docMk/>
            <pc:sldMk cId="2757899599" sldId="418"/>
            <ac:spMk id="19" creationId="{D44A8D85-E5B9-47EE-B458-351DC2A6FB4B}"/>
          </ac:spMkLst>
        </pc:spChg>
        <pc:spChg chg="mod">
          <ac:chgData name="Moon, John" userId="40dca048-4e0a-44fa-9146-093c498ab236" providerId="ADAL" clId="{603FC49C-0676-4997-ACE3-B45DC86D5CE9}" dt="2023-01-18T00:08:16.161" v="995" actId="692"/>
          <ac:spMkLst>
            <pc:docMk/>
            <pc:sldMk cId="2757899599" sldId="418"/>
            <ac:spMk id="20" creationId="{7D170EA3-F64D-4719-A46A-09D61A833CA7}"/>
          </ac:spMkLst>
        </pc:spChg>
        <pc:picChg chg="add mod">
          <ac:chgData name="Moon, John" userId="40dca048-4e0a-44fa-9146-093c498ab236" providerId="ADAL" clId="{603FC49C-0676-4997-ACE3-B45DC86D5CE9}" dt="2023-01-18T00:10:28.127" v="1053"/>
          <ac:picMkLst>
            <pc:docMk/>
            <pc:sldMk cId="2757899599" sldId="418"/>
            <ac:picMk id="11" creationId="{3B853229-1BF9-46B0-AAD6-6DCD98BA288F}"/>
          </ac:picMkLst>
        </pc:picChg>
      </pc:sldChg>
      <pc:sldChg chg="addSp delSp modSp mod">
        <pc:chgData name="Moon, John" userId="40dca048-4e0a-44fa-9146-093c498ab236" providerId="ADAL" clId="{603FC49C-0676-4997-ACE3-B45DC86D5CE9}" dt="2023-01-18T00:10:31.156" v="1055"/>
        <pc:sldMkLst>
          <pc:docMk/>
          <pc:sldMk cId="2486893215" sldId="419"/>
        </pc:sldMkLst>
        <pc:spChg chg="mod">
          <ac:chgData name="Moon, John" userId="40dca048-4e0a-44fa-9146-093c498ab236" providerId="ADAL" clId="{603FC49C-0676-4997-ACE3-B45DC86D5CE9}" dt="2023-01-18T00:09:20.679" v="1034" actId="20577"/>
          <ac:spMkLst>
            <pc:docMk/>
            <pc:sldMk cId="2486893215" sldId="419"/>
            <ac:spMk id="4" creationId="{A4299A84-D0AA-495C-A601-E11894EC70B2}"/>
          </ac:spMkLst>
        </pc:spChg>
        <pc:spChg chg="del">
          <ac:chgData name="Moon, John" userId="40dca048-4e0a-44fa-9146-093c498ab236" providerId="ADAL" clId="{603FC49C-0676-4997-ACE3-B45DC86D5CE9}" dt="2023-01-18T00:10:30.879" v="1054" actId="478"/>
          <ac:spMkLst>
            <pc:docMk/>
            <pc:sldMk cId="2486893215" sldId="419"/>
            <ac:spMk id="19" creationId="{D44A8D85-E5B9-47EE-B458-351DC2A6FB4B}"/>
          </ac:spMkLst>
        </pc:spChg>
        <pc:spChg chg="mod">
          <ac:chgData name="Moon, John" userId="40dca048-4e0a-44fa-9146-093c498ab236" providerId="ADAL" clId="{603FC49C-0676-4997-ACE3-B45DC86D5CE9}" dt="2023-01-18T00:08:24.380" v="997" actId="692"/>
          <ac:spMkLst>
            <pc:docMk/>
            <pc:sldMk cId="2486893215" sldId="419"/>
            <ac:spMk id="20" creationId="{7D170EA3-F64D-4719-A46A-09D61A833CA7}"/>
          </ac:spMkLst>
        </pc:spChg>
        <pc:picChg chg="add mod">
          <ac:chgData name="Moon, John" userId="40dca048-4e0a-44fa-9146-093c498ab236" providerId="ADAL" clId="{603FC49C-0676-4997-ACE3-B45DC86D5CE9}" dt="2023-01-18T00:10:31.156" v="1055"/>
          <ac:picMkLst>
            <pc:docMk/>
            <pc:sldMk cId="2486893215" sldId="419"/>
            <ac:picMk id="23" creationId="{49C3D0ED-5938-4FD3-B3BE-DD2D82A296E1}"/>
          </ac:picMkLst>
        </pc:picChg>
      </pc:sldChg>
      <pc:sldChg chg="modSp mod">
        <pc:chgData name="Moon, John" userId="40dca048-4e0a-44fa-9146-093c498ab236" providerId="ADAL" clId="{603FC49C-0676-4997-ACE3-B45DC86D5CE9}" dt="2023-01-18T00:08:47.344" v="1008" actId="692"/>
        <pc:sldMkLst>
          <pc:docMk/>
          <pc:sldMk cId="414555017" sldId="421"/>
        </pc:sldMkLst>
        <pc:spChg chg="mod">
          <ac:chgData name="Moon, John" userId="40dca048-4e0a-44fa-9146-093c498ab236" providerId="ADAL" clId="{603FC49C-0676-4997-ACE3-B45DC86D5CE9}" dt="2023-01-18T00:08:43.565" v="1006" actId="207"/>
          <ac:spMkLst>
            <pc:docMk/>
            <pc:sldMk cId="414555017" sldId="421"/>
            <ac:spMk id="17" creationId="{4707BFC1-8E65-49FD-A595-B1C175C31B70}"/>
          </ac:spMkLst>
        </pc:spChg>
        <pc:spChg chg="mod">
          <ac:chgData name="Moon, John" userId="40dca048-4e0a-44fa-9146-093c498ab236" providerId="ADAL" clId="{603FC49C-0676-4997-ACE3-B45DC86D5CE9}" dt="2023-01-18T00:08:47.344" v="1008" actId="692"/>
          <ac:spMkLst>
            <pc:docMk/>
            <pc:sldMk cId="414555017" sldId="421"/>
            <ac:spMk id="18" creationId="{98FE3401-EB09-4AAF-B669-D461478D541C}"/>
          </ac:spMkLst>
        </pc:spChg>
        <pc:cxnChg chg="mod">
          <ac:chgData name="Moon, John" userId="40dca048-4e0a-44fa-9146-093c498ab236" providerId="ADAL" clId="{603FC49C-0676-4997-ACE3-B45DC86D5CE9}" dt="2023-01-18T00:08:41.233" v="1005" actId="692"/>
          <ac:cxnSpMkLst>
            <pc:docMk/>
            <pc:sldMk cId="414555017" sldId="421"/>
            <ac:cxnSpMk id="3" creationId="{21AF9FD4-BCE7-4B16-B755-0D9B94293E01}"/>
          </ac:cxnSpMkLst>
        </pc:cxnChg>
        <pc:cxnChg chg="mod">
          <ac:chgData name="Moon, John" userId="40dca048-4e0a-44fa-9146-093c498ab236" providerId="ADAL" clId="{603FC49C-0676-4997-ACE3-B45DC86D5CE9}" dt="2023-01-18T00:08:41.233" v="1005" actId="692"/>
          <ac:cxnSpMkLst>
            <pc:docMk/>
            <pc:sldMk cId="414555017" sldId="421"/>
            <ac:cxnSpMk id="15" creationId="{933B0D80-5024-4A94-B05B-0B144705F7AD}"/>
          </ac:cxnSpMkLst>
        </pc:cxnChg>
        <pc:cxnChg chg="mod">
          <ac:chgData name="Moon, John" userId="40dca048-4e0a-44fa-9146-093c498ab236" providerId="ADAL" clId="{603FC49C-0676-4997-ACE3-B45DC86D5CE9}" dt="2023-01-18T00:08:41.233" v="1005" actId="692"/>
          <ac:cxnSpMkLst>
            <pc:docMk/>
            <pc:sldMk cId="414555017" sldId="421"/>
            <ac:cxnSpMk id="83" creationId="{BDB5C0BD-6582-436A-8F91-CAF3E56C0560}"/>
          </ac:cxnSpMkLst>
        </pc:cxnChg>
        <pc:cxnChg chg="mod">
          <ac:chgData name="Moon, John" userId="40dca048-4e0a-44fa-9146-093c498ab236" providerId="ADAL" clId="{603FC49C-0676-4997-ACE3-B45DC86D5CE9}" dt="2023-01-18T00:08:41.233" v="1005" actId="692"/>
          <ac:cxnSpMkLst>
            <pc:docMk/>
            <pc:sldMk cId="414555017" sldId="421"/>
            <ac:cxnSpMk id="84" creationId="{A421A2D1-7684-473C-A883-2E5E676D0043}"/>
          </ac:cxnSpMkLst>
        </pc:cxnChg>
        <pc:cxnChg chg="mod">
          <ac:chgData name="Moon, John" userId="40dca048-4e0a-44fa-9146-093c498ab236" providerId="ADAL" clId="{603FC49C-0676-4997-ACE3-B45DC86D5CE9}" dt="2023-01-18T00:08:41.233" v="1005" actId="692"/>
          <ac:cxnSpMkLst>
            <pc:docMk/>
            <pc:sldMk cId="414555017" sldId="421"/>
            <ac:cxnSpMk id="85" creationId="{2293325E-1026-4999-8D7F-8261A1AD5DAD}"/>
          </ac:cxnSpMkLst>
        </pc:cxnChg>
      </pc:sldChg>
      <pc:sldChg chg="modSp mod">
        <pc:chgData name="Moon, John" userId="40dca048-4e0a-44fa-9146-093c498ab236" providerId="ADAL" clId="{603FC49C-0676-4997-ACE3-B45DC86D5CE9}" dt="2023-01-18T00:11:14.999" v="1067" actId="20577"/>
        <pc:sldMkLst>
          <pc:docMk/>
          <pc:sldMk cId="1546398885" sldId="423"/>
        </pc:sldMkLst>
        <pc:spChg chg="mod">
          <ac:chgData name="Moon, John" userId="40dca048-4e0a-44fa-9146-093c498ab236" providerId="ADAL" clId="{603FC49C-0676-4997-ACE3-B45DC86D5CE9}" dt="2023-01-18T00:11:14.999" v="1067" actId="20577"/>
          <ac:spMkLst>
            <pc:docMk/>
            <pc:sldMk cId="1546398885" sldId="423"/>
            <ac:spMk id="4" creationId="{A4299A84-D0AA-495C-A601-E11894EC70B2}"/>
          </ac:spMkLst>
        </pc:spChg>
      </pc:sldChg>
      <pc:sldChg chg="modSp mod">
        <pc:chgData name="Moon, John" userId="40dca048-4e0a-44fa-9146-093c498ab236" providerId="ADAL" clId="{603FC49C-0676-4997-ACE3-B45DC86D5CE9}" dt="2023-01-18T00:11:20.042" v="1074" actId="20577"/>
        <pc:sldMkLst>
          <pc:docMk/>
          <pc:sldMk cId="2789984239" sldId="425"/>
        </pc:sldMkLst>
        <pc:spChg chg="mod">
          <ac:chgData name="Moon, John" userId="40dca048-4e0a-44fa-9146-093c498ab236" providerId="ADAL" clId="{603FC49C-0676-4997-ACE3-B45DC86D5CE9}" dt="2023-01-18T00:11:20.042" v="1074" actId="20577"/>
          <ac:spMkLst>
            <pc:docMk/>
            <pc:sldMk cId="2789984239" sldId="425"/>
            <ac:spMk id="4" creationId="{A4299A84-D0AA-495C-A601-E11894EC70B2}"/>
          </ac:spMkLst>
        </pc:spChg>
      </pc:sldChg>
      <pc:sldChg chg="modSp mod">
        <pc:chgData name="Moon, John" userId="40dca048-4e0a-44fa-9146-093c498ab236" providerId="ADAL" clId="{603FC49C-0676-4997-ACE3-B45DC86D5CE9}" dt="2023-01-18T00:11:28.536" v="1097" actId="20577"/>
        <pc:sldMkLst>
          <pc:docMk/>
          <pc:sldMk cId="2377122840" sldId="426"/>
        </pc:sldMkLst>
        <pc:spChg chg="mod">
          <ac:chgData name="Moon, John" userId="40dca048-4e0a-44fa-9146-093c498ab236" providerId="ADAL" clId="{603FC49C-0676-4997-ACE3-B45DC86D5CE9}" dt="2023-01-18T00:11:28.536" v="1097" actId="20577"/>
          <ac:spMkLst>
            <pc:docMk/>
            <pc:sldMk cId="2377122840" sldId="426"/>
            <ac:spMk id="4" creationId="{A4299A84-D0AA-495C-A601-E11894EC70B2}"/>
          </ac:spMkLst>
        </pc:spChg>
      </pc:sldChg>
      <pc:sldChg chg="del ord">
        <pc:chgData name="Moon, John" userId="40dca048-4e0a-44fa-9146-093c498ab236" providerId="ADAL" clId="{603FC49C-0676-4997-ACE3-B45DC86D5CE9}" dt="2023-01-18T16:55:53.779" v="1100" actId="47"/>
        <pc:sldMkLst>
          <pc:docMk/>
          <pc:sldMk cId="1180408916" sldId="427"/>
        </pc:sldMkLst>
      </pc:sldChg>
      <pc:sldChg chg="del">
        <pc:chgData name="Moon, John" userId="40dca048-4e0a-44fa-9146-093c498ab236" providerId="ADAL" clId="{603FC49C-0676-4997-ACE3-B45DC86D5CE9}" dt="2023-01-18T16:55:53.779" v="1100" actId="47"/>
        <pc:sldMkLst>
          <pc:docMk/>
          <pc:sldMk cId="1164808198" sldId="429"/>
        </pc:sldMkLst>
      </pc:sldChg>
      <pc:sldChg chg="del">
        <pc:chgData name="Moon, John" userId="40dca048-4e0a-44fa-9146-093c498ab236" providerId="ADAL" clId="{603FC49C-0676-4997-ACE3-B45DC86D5CE9}" dt="2023-01-18T16:55:53.779" v="1100" actId="47"/>
        <pc:sldMkLst>
          <pc:docMk/>
          <pc:sldMk cId="4035857875" sldId="430"/>
        </pc:sldMkLst>
      </pc:sldChg>
      <pc:sldChg chg="modSp mod">
        <pc:chgData name="Moon, John" userId="40dca048-4e0a-44fa-9146-093c498ab236" providerId="ADAL" clId="{603FC49C-0676-4997-ACE3-B45DC86D5CE9}" dt="2023-01-18T20:57:36.493" v="1148"/>
        <pc:sldMkLst>
          <pc:docMk/>
          <pc:sldMk cId="1031571294" sldId="433"/>
        </pc:sldMkLst>
        <pc:spChg chg="mod">
          <ac:chgData name="Moon, John" userId="40dca048-4e0a-44fa-9146-093c498ab236" providerId="ADAL" clId="{603FC49C-0676-4997-ACE3-B45DC86D5CE9}" dt="2023-01-18T20:55:56.071" v="1117" actId="20577"/>
          <ac:spMkLst>
            <pc:docMk/>
            <pc:sldMk cId="1031571294" sldId="433"/>
            <ac:spMk id="120" creationId="{B84844DF-9E09-4D2F-9F09-F7A80FA6A4A8}"/>
          </ac:spMkLst>
        </pc:spChg>
        <pc:spChg chg="mod">
          <ac:chgData name="Moon, John" userId="40dca048-4e0a-44fa-9146-093c498ab236" providerId="ADAL" clId="{603FC49C-0676-4997-ACE3-B45DC86D5CE9}" dt="2023-01-18T20:57:36.493" v="1148"/>
          <ac:spMkLst>
            <pc:docMk/>
            <pc:sldMk cId="1031571294" sldId="433"/>
            <ac:spMk id="148" creationId="{91070670-57E7-44FB-81B6-1BC9B855168F}"/>
          </ac:spMkLst>
        </pc:spChg>
      </pc:sldChg>
      <pc:sldChg chg="del">
        <pc:chgData name="Moon, John" userId="40dca048-4e0a-44fa-9146-093c498ab236" providerId="ADAL" clId="{603FC49C-0676-4997-ACE3-B45DC86D5CE9}" dt="2023-01-18T16:55:53.779" v="1100" actId="47"/>
        <pc:sldMkLst>
          <pc:docMk/>
          <pc:sldMk cId="356702632" sldId="434"/>
        </pc:sldMkLst>
      </pc:sldChg>
      <pc:sldChg chg="modSp mod">
        <pc:chgData name="Moon, John" userId="40dca048-4e0a-44fa-9146-093c498ab236" providerId="ADAL" clId="{603FC49C-0676-4997-ACE3-B45DC86D5CE9}" dt="2023-01-18T18:42:53.482" v="1114" actId="20577"/>
        <pc:sldMkLst>
          <pc:docMk/>
          <pc:sldMk cId="1421223485" sldId="435"/>
        </pc:sldMkLst>
        <pc:spChg chg="mod">
          <ac:chgData name="Moon, John" userId="40dca048-4e0a-44fa-9146-093c498ab236" providerId="ADAL" clId="{603FC49C-0676-4997-ACE3-B45DC86D5CE9}" dt="2023-01-18T18:42:53.482" v="1114" actId="20577"/>
          <ac:spMkLst>
            <pc:docMk/>
            <pc:sldMk cId="1421223485" sldId="435"/>
            <ac:spMk id="120" creationId="{B84844DF-9E09-4D2F-9F09-F7A80FA6A4A8}"/>
          </ac:spMkLst>
        </pc:spChg>
      </pc:sldChg>
      <pc:sldChg chg="addSp delSp modSp mod">
        <pc:chgData name="Moon, John" userId="40dca048-4e0a-44fa-9146-093c498ab236" providerId="ADAL" clId="{603FC49C-0676-4997-ACE3-B45DC86D5CE9}" dt="2023-01-18T19:44:08.064" v="1115" actId="20577"/>
        <pc:sldMkLst>
          <pc:docMk/>
          <pc:sldMk cId="3558310887" sldId="437"/>
        </pc:sldMkLst>
        <pc:spChg chg="mod">
          <ac:chgData name="Moon, John" userId="40dca048-4e0a-44fa-9146-093c498ab236" providerId="ADAL" clId="{603FC49C-0676-4997-ACE3-B45DC86D5CE9}" dt="2023-01-18T00:02:04.519" v="952" actId="20577"/>
          <ac:spMkLst>
            <pc:docMk/>
            <pc:sldMk cId="3558310887" sldId="437"/>
            <ac:spMk id="4" creationId="{A4299A84-D0AA-495C-A601-E11894EC70B2}"/>
          </ac:spMkLst>
        </pc:spChg>
        <pc:spChg chg="mod">
          <ac:chgData name="Moon, John" userId="40dca048-4e0a-44fa-9146-093c498ab236" providerId="ADAL" clId="{603FC49C-0676-4997-ACE3-B45DC86D5CE9}" dt="2023-01-18T19:44:08.064" v="1115" actId="20577"/>
          <ac:spMkLst>
            <pc:docMk/>
            <pc:sldMk cId="3558310887" sldId="437"/>
            <ac:spMk id="120" creationId="{B84844DF-9E09-4D2F-9F09-F7A80FA6A4A8}"/>
          </ac:spMkLst>
        </pc:spChg>
        <pc:picChg chg="del">
          <ac:chgData name="Moon, John" userId="40dca048-4e0a-44fa-9146-093c498ab236" providerId="ADAL" clId="{603FC49C-0676-4997-ACE3-B45DC86D5CE9}" dt="2023-01-17T23:47:47.657" v="13" actId="478"/>
          <ac:picMkLst>
            <pc:docMk/>
            <pc:sldMk cId="3558310887" sldId="437"/>
            <ac:picMk id="3" creationId="{39EC2914-384B-4659-BB8B-7117D4B0D4A4}"/>
          </ac:picMkLst>
        </pc:picChg>
        <pc:picChg chg="del mod">
          <ac:chgData name="Moon, John" userId="40dca048-4e0a-44fa-9146-093c498ab236" providerId="ADAL" clId="{603FC49C-0676-4997-ACE3-B45DC86D5CE9}" dt="2023-01-17T23:47:47.657" v="13" actId="478"/>
          <ac:picMkLst>
            <pc:docMk/>
            <pc:sldMk cId="3558310887" sldId="437"/>
            <ac:picMk id="6" creationId="{A8F4A7FB-7499-44F9-BFB4-FF7001635D96}"/>
          </ac:picMkLst>
        </pc:picChg>
        <pc:picChg chg="del mod">
          <ac:chgData name="Moon, John" userId="40dca048-4e0a-44fa-9146-093c498ab236" providerId="ADAL" clId="{603FC49C-0676-4997-ACE3-B45DC86D5CE9}" dt="2023-01-17T23:47:47.657" v="13" actId="478"/>
          <ac:picMkLst>
            <pc:docMk/>
            <pc:sldMk cId="3558310887" sldId="437"/>
            <ac:picMk id="11" creationId="{4549BA45-4035-4425-98C4-82620F24CDA1}"/>
          </ac:picMkLst>
        </pc:picChg>
        <pc:picChg chg="add del mod">
          <ac:chgData name="Moon, John" userId="40dca048-4e0a-44fa-9146-093c498ab236" providerId="ADAL" clId="{603FC49C-0676-4997-ACE3-B45DC86D5CE9}" dt="2023-01-17T23:47:47.657" v="13" actId="478"/>
          <ac:picMkLst>
            <pc:docMk/>
            <pc:sldMk cId="3558310887" sldId="437"/>
            <ac:picMk id="13" creationId="{452505C0-6C22-4AD3-ABDD-A33F6C1E80B0}"/>
          </ac:picMkLst>
        </pc:picChg>
        <pc:picChg chg="add del mod">
          <ac:chgData name="Moon, John" userId="40dca048-4e0a-44fa-9146-093c498ab236" providerId="ADAL" clId="{603FC49C-0676-4997-ACE3-B45DC86D5CE9}" dt="2023-01-17T23:47:47.657" v="13" actId="478"/>
          <ac:picMkLst>
            <pc:docMk/>
            <pc:sldMk cId="3558310887" sldId="437"/>
            <ac:picMk id="15" creationId="{9260D2F0-05EA-4480-8550-8C3BA48D23E9}"/>
          </ac:picMkLst>
        </pc:picChg>
      </pc:sldChg>
      <pc:sldChg chg="new">
        <pc:chgData name="Moon, John" userId="40dca048-4e0a-44fa-9146-093c498ab236" providerId="ADAL" clId="{603FC49C-0676-4997-ACE3-B45DC86D5CE9}" dt="2023-01-18T00:10:47.432" v="1056" actId="680"/>
        <pc:sldMkLst>
          <pc:docMk/>
          <pc:sldMk cId="666371179" sldId="438"/>
        </pc:sldMkLst>
      </pc:sldChg>
    </pc:docChg>
  </pc:docChgLst>
  <pc:docChgLst>
    <pc:chgData name="Moon, John" userId="40dca048-4e0a-44fa-9146-093c498ab236" providerId="ADAL" clId="{C51CEF16-D56B-4117-9AA9-A0E036818E30}"/>
    <pc:docChg chg="undo custSel addSld delSld modSld sldOrd">
      <pc:chgData name="Moon, John" userId="40dca048-4e0a-44fa-9146-093c498ab236" providerId="ADAL" clId="{C51CEF16-D56B-4117-9AA9-A0E036818E30}" dt="2023-02-02T21:40:27.071" v="3032" actId="20577"/>
      <pc:docMkLst>
        <pc:docMk/>
      </pc:docMkLst>
      <pc:sldChg chg="modSp mod">
        <pc:chgData name="Moon, John" userId="40dca048-4e0a-44fa-9146-093c498ab236" providerId="ADAL" clId="{C51CEF16-D56B-4117-9AA9-A0E036818E30}" dt="2023-02-01T22:16:09.256" v="278" actId="20577"/>
        <pc:sldMkLst>
          <pc:docMk/>
          <pc:sldMk cId="2236945144" sldId="267"/>
        </pc:sldMkLst>
        <pc:spChg chg="mod">
          <ac:chgData name="Moon, John" userId="40dca048-4e0a-44fa-9146-093c498ab236" providerId="ADAL" clId="{C51CEF16-D56B-4117-9AA9-A0E036818E30}" dt="2023-02-01T22:15:50.238" v="262" actId="20577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Moon, John" userId="40dca048-4e0a-44fa-9146-093c498ab236" providerId="ADAL" clId="{C51CEF16-D56B-4117-9AA9-A0E036818E30}" dt="2023-02-01T22:16:09.256" v="278" actId="20577"/>
          <ac:spMkLst>
            <pc:docMk/>
            <pc:sldMk cId="2236945144" sldId="267"/>
            <ac:spMk id="4" creationId="{F05E50B2-AB22-4A7A-83F4-EBD278039190}"/>
          </ac:spMkLst>
        </pc:spChg>
      </pc:sldChg>
      <pc:sldChg chg="delSp modSp mod">
        <pc:chgData name="Moon, John" userId="40dca048-4e0a-44fa-9146-093c498ab236" providerId="ADAL" clId="{C51CEF16-D56B-4117-9AA9-A0E036818E30}" dt="2023-02-02T21:37:00.982" v="2901" actId="20577"/>
        <pc:sldMkLst>
          <pc:docMk/>
          <pc:sldMk cId="203524096" sldId="413"/>
        </pc:sldMkLst>
        <pc:spChg chg="mod">
          <ac:chgData name="Moon, John" userId="40dca048-4e0a-44fa-9146-093c498ab236" providerId="ADAL" clId="{C51CEF16-D56B-4117-9AA9-A0E036818E30}" dt="2023-02-02T21:01:00.909" v="2134" actId="20577"/>
          <ac:spMkLst>
            <pc:docMk/>
            <pc:sldMk cId="203524096" sldId="413"/>
            <ac:spMk id="8" creationId="{05BD80E3-6A76-47BC-BBBD-83C4B8235711}"/>
          </ac:spMkLst>
        </pc:spChg>
        <pc:spChg chg="mod">
          <ac:chgData name="Moon, John" userId="40dca048-4e0a-44fa-9146-093c498ab236" providerId="ADAL" clId="{C51CEF16-D56B-4117-9AA9-A0E036818E30}" dt="2023-02-02T21:00:42.448" v="2103" actId="20577"/>
          <ac:spMkLst>
            <pc:docMk/>
            <pc:sldMk cId="203524096" sldId="413"/>
            <ac:spMk id="18" creationId="{B62C6430-B0F2-4D8B-A26A-8B4D69EB2F85}"/>
          </ac:spMkLst>
        </pc:spChg>
        <pc:spChg chg="mod">
          <ac:chgData name="Moon, John" userId="40dca048-4e0a-44fa-9146-093c498ab236" providerId="ADAL" clId="{C51CEF16-D56B-4117-9AA9-A0E036818E30}" dt="2023-02-02T21:00:47.442" v="2114" actId="20577"/>
          <ac:spMkLst>
            <pc:docMk/>
            <pc:sldMk cId="203524096" sldId="413"/>
            <ac:spMk id="20" creationId="{8F049B07-FBD9-4A4B-B7C5-071E07CF9C09}"/>
          </ac:spMkLst>
        </pc:spChg>
        <pc:spChg chg="mod">
          <ac:chgData name="Moon, John" userId="40dca048-4e0a-44fa-9146-093c498ab236" providerId="ADAL" clId="{C51CEF16-D56B-4117-9AA9-A0E036818E30}" dt="2023-02-02T21:37:00.982" v="2901" actId="20577"/>
          <ac:spMkLst>
            <pc:docMk/>
            <pc:sldMk cId="203524096" sldId="413"/>
            <ac:spMk id="94" creationId="{3C4FA449-02E4-4DD6-99FD-A3BF155E521E}"/>
          </ac:spMkLst>
        </pc:spChg>
        <pc:spChg chg="del">
          <ac:chgData name="Moon, John" userId="40dca048-4e0a-44fa-9146-093c498ab236" providerId="ADAL" clId="{C51CEF16-D56B-4117-9AA9-A0E036818E30}" dt="2023-02-02T21:16:07.519" v="2662" actId="478"/>
          <ac:spMkLst>
            <pc:docMk/>
            <pc:sldMk cId="203524096" sldId="413"/>
            <ac:spMk id="98" creationId="{4DA97324-6D20-4299-9626-1FE60C0D0941}"/>
          </ac:spMkLst>
        </pc:spChg>
        <pc:spChg chg="mod">
          <ac:chgData name="Moon, John" userId="40dca048-4e0a-44fa-9146-093c498ab236" providerId="ADAL" clId="{C51CEF16-D56B-4117-9AA9-A0E036818E30}" dt="2023-02-02T21:00:57.343" v="2132" actId="20577"/>
          <ac:spMkLst>
            <pc:docMk/>
            <pc:sldMk cId="203524096" sldId="413"/>
            <ac:spMk id="102" creationId="{33484FBF-5D34-455C-B092-5F0C93EE2FCF}"/>
          </ac:spMkLst>
        </pc:spChg>
      </pc:sldChg>
      <pc:sldChg chg="addSp delSp modSp mod">
        <pc:chgData name="Moon, John" userId="40dca048-4e0a-44fa-9146-093c498ab236" providerId="ADAL" clId="{C51CEF16-D56B-4117-9AA9-A0E036818E30}" dt="2023-02-02T21:16:14.202" v="2663" actId="478"/>
        <pc:sldMkLst>
          <pc:docMk/>
          <pc:sldMk cId="1940911963" sldId="414"/>
        </pc:sldMkLst>
        <pc:spChg chg="add del mod">
          <ac:chgData name="Moon, John" userId="40dca048-4e0a-44fa-9146-093c498ab236" providerId="ADAL" clId="{C51CEF16-D56B-4117-9AA9-A0E036818E30}" dt="2023-02-02T21:16:14.202" v="2663" actId="478"/>
          <ac:spMkLst>
            <pc:docMk/>
            <pc:sldMk cId="1940911963" sldId="414"/>
            <ac:spMk id="2" creationId="{EB93337D-099A-4DCB-E38E-A4FF5FA46E68}"/>
          </ac:spMkLst>
        </pc:spChg>
        <pc:spChg chg="del">
          <ac:chgData name="Moon, John" userId="40dca048-4e0a-44fa-9146-093c498ab236" providerId="ADAL" clId="{C51CEF16-D56B-4117-9AA9-A0E036818E30}" dt="2023-02-02T21:16:05.570" v="2661" actId="478"/>
          <ac:spMkLst>
            <pc:docMk/>
            <pc:sldMk cId="1940911963" sldId="414"/>
            <ac:spMk id="19" creationId="{D44A8D85-E5B9-47EE-B458-351DC2A6FB4B}"/>
          </ac:spMkLst>
        </pc:spChg>
        <pc:spChg chg="mod">
          <ac:chgData name="Moon, John" userId="40dca048-4e0a-44fa-9146-093c498ab236" providerId="ADAL" clId="{C51CEF16-D56B-4117-9AA9-A0E036818E30}" dt="2023-02-02T21:16:00.264" v="2660" actId="554"/>
          <ac:spMkLst>
            <pc:docMk/>
            <pc:sldMk cId="1940911963" sldId="414"/>
            <ac:spMk id="94" creationId="{3C4FA449-02E4-4DD6-99FD-A3BF155E521E}"/>
          </ac:spMkLst>
        </pc:spChg>
      </pc:sldChg>
      <pc:sldChg chg="modSp mod">
        <pc:chgData name="Moon, John" userId="40dca048-4e0a-44fa-9146-093c498ab236" providerId="ADAL" clId="{C51CEF16-D56B-4117-9AA9-A0E036818E30}" dt="2023-02-02T21:19:51.546" v="2747" actId="313"/>
        <pc:sldMkLst>
          <pc:docMk/>
          <pc:sldMk cId="657117452" sldId="415"/>
        </pc:sldMkLst>
        <pc:spChg chg="mod">
          <ac:chgData name="Moon, John" userId="40dca048-4e0a-44fa-9146-093c498ab236" providerId="ADAL" clId="{C51CEF16-D56B-4117-9AA9-A0E036818E30}" dt="2023-02-02T21:19:51.546" v="2747" actId="313"/>
          <ac:spMkLst>
            <pc:docMk/>
            <pc:sldMk cId="657117452" sldId="415"/>
            <ac:spMk id="94" creationId="{3C4FA449-02E4-4DD6-99FD-A3BF155E521E}"/>
          </ac:spMkLst>
        </pc:spChg>
      </pc:sldChg>
      <pc:sldChg chg="addSp delSp modSp mod">
        <pc:chgData name="Moon, John" userId="40dca048-4e0a-44fa-9146-093c498ab236" providerId="ADAL" clId="{C51CEF16-D56B-4117-9AA9-A0E036818E30}" dt="2023-02-02T21:18:47.526" v="2733" actId="20577"/>
        <pc:sldMkLst>
          <pc:docMk/>
          <pc:sldMk cId="1093986331" sldId="416"/>
        </pc:sldMkLst>
        <pc:spChg chg="add del mod">
          <ac:chgData name="Moon, John" userId="40dca048-4e0a-44fa-9146-093c498ab236" providerId="ADAL" clId="{C51CEF16-D56B-4117-9AA9-A0E036818E30}" dt="2023-02-02T21:16:36.374" v="2666" actId="478"/>
          <ac:spMkLst>
            <pc:docMk/>
            <pc:sldMk cId="1093986331" sldId="416"/>
            <ac:spMk id="2" creationId="{3058E380-944D-DF69-24BD-C2FAD5CECE01}"/>
          </ac:spMkLst>
        </pc:spChg>
        <pc:spChg chg="mod">
          <ac:chgData name="Moon, John" userId="40dca048-4e0a-44fa-9146-093c498ab236" providerId="ADAL" clId="{C51CEF16-D56B-4117-9AA9-A0E036818E30}" dt="2023-02-02T21:17:51.782" v="2694" actId="20577"/>
          <ac:spMkLst>
            <pc:docMk/>
            <pc:sldMk cId="1093986331" sldId="416"/>
            <ac:spMk id="18" creationId="{8549D3FA-C22E-46E4-AB09-965C677E4A70}"/>
          </ac:spMkLst>
        </pc:spChg>
        <pc:spChg chg="mod">
          <ac:chgData name="Moon, John" userId="40dca048-4e0a-44fa-9146-093c498ab236" providerId="ADAL" clId="{C51CEF16-D56B-4117-9AA9-A0E036818E30}" dt="2023-02-02T21:17:40.324" v="2688" actId="20577"/>
          <ac:spMkLst>
            <pc:docMk/>
            <pc:sldMk cId="1093986331" sldId="416"/>
            <ac:spMk id="22" creationId="{2F3929AD-34A9-4550-A2A9-85EF067CD456}"/>
          </ac:spMkLst>
        </pc:spChg>
        <pc:spChg chg="mod">
          <ac:chgData name="Moon, John" userId="40dca048-4e0a-44fa-9146-093c498ab236" providerId="ADAL" clId="{C51CEF16-D56B-4117-9AA9-A0E036818E30}" dt="2023-02-02T21:18:47.526" v="2733" actId="20577"/>
          <ac:spMkLst>
            <pc:docMk/>
            <pc:sldMk cId="1093986331" sldId="416"/>
            <ac:spMk id="94" creationId="{3C4FA449-02E4-4DD6-99FD-A3BF155E521E}"/>
          </ac:spMkLst>
        </pc:spChg>
      </pc:sldChg>
      <pc:sldChg chg="addSp delSp modSp mod">
        <pc:chgData name="Moon, John" userId="40dca048-4e0a-44fa-9146-093c498ab236" providerId="ADAL" clId="{C51CEF16-D56B-4117-9AA9-A0E036818E30}" dt="2023-02-02T21:20:30.597" v="2768" actId="20577"/>
        <pc:sldMkLst>
          <pc:docMk/>
          <pc:sldMk cId="2255911736" sldId="417"/>
        </pc:sldMkLst>
        <pc:spChg chg="add del mod">
          <ac:chgData name="Moon, John" userId="40dca048-4e0a-44fa-9146-093c498ab236" providerId="ADAL" clId="{C51CEF16-D56B-4117-9AA9-A0E036818E30}" dt="2023-02-02T21:19:04.513" v="2736" actId="478"/>
          <ac:spMkLst>
            <pc:docMk/>
            <pc:sldMk cId="2255911736" sldId="417"/>
            <ac:spMk id="2" creationId="{C6AA455E-0963-29A6-6AD3-D40A81A25984}"/>
          </ac:spMkLst>
        </pc:spChg>
        <pc:spChg chg="mod">
          <ac:chgData name="Moon, John" userId="40dca048-4e0a-44fa-9146-093c498ab236" providerId="ADAL" clId="{C51CEF16-D56B-4117-9AA9-A0E036818E30}" dt="2023-02-02T21:20:30.597" v="2768" actId="20577"/>
          <ac:spMkLst>
            <pc:docMk/>
            <pc:sldMk cId="2255911736" sldId="417"/>
            <ac:spMk id="94" creationId="{3C4FA449-02E4-4DD6-99FD-A3BF155E521E}"/>
          </ac:spMkLst>
        </pc:spChg>
      </pc:sldChg>
      <pc:sldChg chg="addSp delSp modSp mod">
        <pc:chgData name="Moon, John" userId="40dca048-4e0a-44fa-9146-093c498ab236" providerId="ADAL" clId="{C51CEF16-D56B-4117-9AA9-A0E036818E30}" dt="2023-02-02T21:22:08.875" v="2814" actId="20577"/>
        <pc:sldMkLst>
          <pc:docMk/>
          <pc:sldMk cId="2757899599" sldId="418"/>
        </pc:sldMkLst>
        <pc:spChg chg="add del mod">
          <ac:chgData name="Moon, John" userId="40dca048-4e0a-44fa-9146-093c498ab236" providerId="ADAL" clId="{C51CEF16-D56B-4117-9AA9-A0E036818E30}" dt="2023-02-02T21:20:46.691" v="2771" actId="478"/>
          <ac:spMkLst>
            <pc:docMk/>
            <pc:sldMk cId="2757899599" sldId="418"/>
            <ac:spMk id="2" creationId="{857C324F-DD1C-D978-DC79-BEC70EB2B657}"/>
          </ac:spMkLst>
        </pc:spChg>
        <pc:spChg chg="mod">
          <ac:chgData name="Moon, John" userId="40dca048-4e0a-44fa-9146-093c498ab236" providerId="ADAL" clId="{C51CEF16-D56B-4117-9AA9-A0E036818E30}" dt="2023-02-02T21:22:08.875" v="2814" actId="20577"/>
          <ac:spMkLst>
            <pc:docMk/>
            <pc:sldMk cId="2757899599" sldId="418"/>
            <ac:spMk id="94" creationId="{3C4FA449-02E4-4DD6-99FD-A3BF155E521E}"/>
          </ac:spMkLst>
        </pc:spChg>
      </pc:sldChg>
      <pc:sldChg chg="addSp delSp modSp mod">
        <pc:chgData name="Moon, John" userId="40dca048-4e0a-44fa-9146-093c498ab236" providerId="ADAL" clId="{C51CEF16-D56B-4117-9AA9-A0E036818E30}" dt="2023-02-02T21:39:56.046" v="3028" actId="478"/>
        <pc:sldMkLst>
          <pc:docMk/>
          <pc:sldMk cId="2486893215" sldId="419"/>
        </pc:sldMkLst>
        <pc:spChg chg="add del mod">
          <ac:chgData name="Moon, John" userId="40dca048-4e0a-44fa-9146-093c498ab236" providerId="ADAL" clId="{C51CEF16-D56B-4117-9AA9-A0E036818E30}" dt="2023-02-02T21:39:56.046" v="3028" actId="478"/>
          <ac:spMkLst>
            <pc:docMk/>
            <pc:sldMk cId="2486893215" sldId="419"/>
            <ac:spMk id="2" creationId="{4E00A958-5BAA-5160-0116-9B55FBE1191F}"/>
          </ac:spMkLst>
        </pc:spChg>
        <pc:spChg chg="mod">
          <ac:chgData name="Moon, John" userId="40dca048-4e0a-44fa-9146-093c498ab236" providerId="ADAL" clId="{C51CEF16-D56B-4117-9AA9-A0E036818E30}" dt="2023-02-02T21:39:53.485" v="3027" actId="554"/>
          <ac:spMkLst>
            <pc:docMk/>
            <pc:sldMk cId="2486893215" sldId="419"/>
            <ac:spMk id="94" creationId="{3C4FA449-02E4-4DD6-99FD-A3BF155E521E}"/>
          </ac:spMkLst>
        </pc:spChg>
      </pc:sldChg>
      <pc:sldChg chg="del">
        <pc:chgData name="Moon, John" userId="40dca048-4e0a-44fa-9146-093c498ab236" providerId="ADAL" clId="{C51CEF16-D56B-4117-9AA9-A0E036818E30}" dt="2023-02-02T21:00:36.064" v="2096" actId="47"/>
        <pc:sldMkLst>
          <pc:docMk/>
          <pc:sldMk cId="3220039997" sldId="420"/>
        </pc:sldMkLst>
      </pc:sldChg>
      <pc:sldChg chg="addSp delSp modSp mod">
        <pc:chgData name="Moon, John" userId="40dca048-4e0a-44fa-9146-093c498ab236" providerId="ADAL" clId="{C51CEF16-D56B-4117-9AA9-A0E036818E30}" dt="2023-02-02T21:40:27.071" v="3032" actId="20577"/>
        <pc:sldMkLst>
          <pc:docMk/>
          <pc:sldMk cId="414555017" sldId="421"/>
        </pc:sldMkLst>
        <pc:spChg chg="add del mod">
          <ac:chgData name="Moon, John" userId="40dca048-4e0a-44fa-9146-093c498ab236" providerId="ADAL" clId="{C51CEF16-D56B-4117-9AA9-A0E036818E30}" dt="2023-02-02T21:39:35.194" v="3015" actId="478"/>
          <ac:spMkLst>
            <pc:docMk/>
            <pc:sldMk cId="414555017" sldId="421"/>
            <ac:spMk id="2" creationId="{1C4A0350-9AAB-1513-7D5F-2451756FEDB7}"/>
          </ac:spMkLst>
        </pc:spChg>
        <pc:spChg chg="mod">
          <ac:chgData name="Moon, John" userId="40dca048-4e0a-44fa-9146-093c498ab236" providerId="ADAL" clId="{C51CEF16-D56B-4117-9AA9-A0E036818E30}" dt="2023-02-02T21:39:42.463" v="3026" actId="20577"/>
          <ac:spMkLst>
            <pc:docMk/>
            <pc:sldMk cId="414555017" sldId="421"/>
            <ac:spMk id="4" creationId="{A4299A84-D0AA-495C-A601-E11894EC70B2}"/>
          </ac:spMkLst>
        </pc:spChg>
        <pc:spChg chg="del">
          <ac:chgData name="Moon, John" userId="40dca048-4e0a-44fa-9146-093c498ab236" providerId="ADAL" clId="{C51CEF16-D56B-4117-9AA9-A0E036818E30}" dt="2023-02-02T21:39:17.071" v="3010" actId="478"/>
          <ac:spMkLst>
            <pc:docMk/>
            <pc:sldMk cId="414555017" sldId="421"/>
            <ac:spMk id="19" creationId="{D44A8D85-E5B9-47EE-B458-351DC2A6FB4B}"/>
          </ac:spMkLst>
        </pc:spChg>
        <pc:spChg chg="mod">
          <ac:chgData name="Moon, John" userId="40dca048-4e0a-44fa-9146-093c498ab236" providerId="ADAL" clId="{C51CEF16-D56B-4117-9AA9-A0E036818E30}" dt="2023-02-02T21:39:03.950" v="3009" actId="20577"/>
          <ac:spMkLst>
            <pc:docMk/>
            <pc:sldMk cId="414555017" sldId="421"/>
            <ac:spMk id="23" creationId="{0943E5C5-BDAF-4386-9148-387158F0BD63}"/>
          </ac:spMkLst>
        </pc:spChg>
        <pc:spChg chg="mod">
          <ac:chgData name="Moon, John" userId="40dca048-4e0a-44fa-9146-093c498ab236" providerId="ADAL" clId="{C51CEF16-D56B-4117-9AA9-A0E036818E30}" dt="2023-02-02T21:40:11.291" v="3030" actId="20577"/>
          <ac:spMkLst>
            <pc:docMk/>
            <pc:sldMk cId="414555017" sldId="421"/>
            <ac:spMk id="24" creationId="{5635B479-FBEF-4E0A-B872-E1C091FE1EC0}"/>
          </ac:spMkLst>
        </pc:spChg>
        <pc:spChg chg="mod">
          <ac:chgData name="Moon, John" userId="40dca048-4e0a-44fa-9146-093c498ab236" providerId="ADAL" clId="{C51CEF16-D56B-4117-9AA9-A0E036818E30}" dt="2023-02-02T21:40:27.071" v="3032" actId="20577"/>
          <ac:spMkLst>
            <pc:docMk/>
            <pc:sldMk cId="414555017" sldId="421"/>
            <ac:spMk id="94" creationId="{3C4FA449-02E4-4DD6-99FD-A3BF155E521E}"/>
          </ac:spMkLst>
        </pc:spChg>
      </pc:sldChg>
      <pc:sldChg chg="addSp delSp modSp mod">
        <pc:chgData name="Moon, John" userId="40dca048-4e0a-44fa-9146-093c498ab236" providerId="ADAL" clId="{C51CEF16-D56B-4117-9AA9-A0E036818E30}" dt="2023-02-01T22:15:35.975" v="250" actId="20577"/>
        <pc:sldMkLst>
          <pc:docMk/>
          <pc:sldMk cId="413711403" sldId="422"/>
        </pc:sldMkLst>
        <pc:spChg chg="add del mod">
          <ac:chgData name="Moon, John" userId="40dca048-4e0a-44fa-9146-093c498ab236" providerId="ADAL" clId="{C51CEF16-D56B-4117-9AA9-A0E036818E30}" dt="2023-02-01T21:58:03.027" v="8"/>
          <ac:spMkLst>
            <pc:docMk/>
            <pc:sldMk cId="413711403" sldId="422"/>
            <ac:spMk id="2" creationId="{D027338F-E360-0CF9-21D4-57F850A3C74B}"/>
          </ac:spMkLst>
        </pc:spChg>
        <pc:spChg chg="add del mod">
          <ac:chgData name="Moon, John" userId="40dca048-4e0a-44fa-9146-093c498ab236" providerId="ADAL" clId="{C51CEF16-D56B-4117-9AA9-A0E036818E30}" dt="2023-02-01T21:59:32.594" v="37" actId="478"/>
          <ac:spMkLst>
            <pc:docMk/>
            <pc:sldMk cId="413711403" sldId="422"/>
            <ac:spMk id="3" creationId="{04064840-B096-74A4-5D58-CA2C4E1959D0}"/>
          </ac:spMkLst>
        </pc:spChg>
        <pc:spChg chg="mod">
          <ac:chgData name="Moon, John" userId="40dca048-4e0a-44fa-9146-093c498ab236" providerId="ADAL" clId="{C51CEF16-D56B-4117-9AA9-A0E036818E30}" dt="2023-02-01T22:15:35.975" v="250" actId="20577"/>
          <ac:spMkLst>
            <pc:docMk/>
            <pc:sldMk cId="413711403" sldId="422"/>
            <ac:spMk id="4" creationId="{A4299A84-D0AA-495C-A601-E11894EC70B2}"/>
          </ac:spMkLst>
        </pc:spChg>
        <pc:spChg chg="add del mod">
          <ac:chgData name="Moon, John" userId="40dca048-4e0a-44fa-9146-093c498ab236" providerId="ADAL" clId="{C51CEF16-D56B-4117-9AA9-A0E036818E30}" dt="2023-02-01T21:59:32.594" v="37" actId="478"/>
          <ac:spMkLst>
            <pc:docMk/>
            <pc:sldMk cId="413711403" sldId="422"/>
            <ac:spMk id="5" creationId="{DBD54D65-63E1-EEFA-C7A3-E1392E9437B7}"/>
          </ac:spMkLst>
        </pc:spChg>
        <pc:spChg chg="add del mod">
          <ac:chgData name="Moon, John" userId="40dca048-4e0a-44fa-9146-093c498ab236" providerId="ADAL" clId="{C51CEF16-D56B-4117-9AA9-A0E036818E30}" dt="2023-02-01T21:59:32.594" v="37" actId="478"/>
          <ac:spMkLst>
            <pc:docMk/>
            <pc:sldMk cId="413711403" sldId="422"/>
            <ac:spMk id="6" creationId="{6FF85063-850A-2DB0-8354-DFC1200B64AB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8" creationId="{E86A5F04-D14E-EA9E-DB76-893D91B6F8BD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9" creationId="{0D63DBA3-EBFB-FC1F-B663-96F23A21A4FF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1" creationId="{FD389852-F7A1-B18F-02EC-F2D388C633D6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2" creationId="{05B1002C-0804-7290-E7E3-A47AACEB9661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3" creationId="{2A9280E1-4F11-49F7-C160-2CD5087318FA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4" creationId="{66DF7284-8E1E-0DA6-1584-FB06EF9997E7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5" creationId="{CDEC030B-7A5F-1A25-8587-5238C3044BED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6" creationId="{212A08B3-AAA4-AF89-4B21-080F7E3D1DB1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7" creationId="{39C5C0F1-3A31-EABE-2949-F57C81D48C86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8" creationId="{2A44C73F-6A2C-F125-29D9-1A8E98D677BB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39" creationId="{01096ABC-283D-3A63-D3AC-4835775CCB3D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0" creationId="{E542B9CB-32DB-C36D-A178-453DC76F80B9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1" creationId="{31CC9267-F3D8-6793-0043-5C739DB122D9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2" creationId="{0075C996-19BD-FC64-9ED1-9EDBF158C3DC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3" creationId="{4B269D9C-E56E-2438-61C5-FFF3496EF05B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4" creationId="{5228A513-80CF-2F3C-2991-66DD306B569E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5" creationId="{09108D25-614E-188E-8FC5-8CBF3D9B4B57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8" creationId="{CAB1C8A8-59A9-FC10-CBE9-73414F3BDBE1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49" creationId="{7F0BB788-CC30-C02E-941C-CB80D47ECF6D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50" creationId="{0C04B44C-E546-A9F7-C810-735D66D847CF}"/>
          </ac:spMkLst>
        </pc:spChg>
        <pc:spChg chg="add mod">
          <ac:chgData name="Moon, John" userId="40dca048-4e0a-44fa-9146-093c498ab236" providerId="ADAL" clId="{C51CEF16-D56B-4117-9AA9-A0E036818E30}" dt="2023-02-01T22:00:35.357" v="45" actId="1076"/>
          <ac:spMkLst>
            <pc:docMk/>
            <pc:sldMk cId="413711403" sldId="422"/>
            <ac:spMk id="51" creationId="{98C53841-F1AE-444D-A761-6409BD85A4D6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52" creationId="{84ECFC3B-72E6-6655-083F-2C1B554D8E9F}"/>
          </ac:spMkLst>
        </pc:spChg>
        <pc:spChg chg="add del mod">
          <ac:chgData name="Moon, John" userId="40dca048-4e0a-44fa-9146-093c498ab236" providerId="ADAL" clId="{C51CEF16-D56B-4117-9AA9-A0E036818E30}" dt="2023-02-01T22:02:39.977" v="106" actId="478"/>
          <ac:spMkLst>
            <pc:docMk/>
            <pc:sldMk cId="413711403" sldId="422"/>
            <ac:spMk id="53" creationId="{7D7E55FC-718D-373C-B4DB-DA6A4816B916}"/>
          </ac:spMkLst>
        </pc:spChg>
        <pc:spChg chg="add del mod">
          <ac:chgData name="Moon, John" userId="40dca048-4e0a-44fa-9146-093c498ab236" providerId="ADAL" clId="{C51CEF16-D56B-4117-9AA9-A0E036818E30}" dt="2023-02-01T22:02:39.977" v="106" actId="478"/>
          <ac:spMkLst>
            <pc:docMk/>
            <pc:sldMk cId="413711403" sldId="422"/>
            <ac:spMk id="54" creationId="{5F6C79BB-100F-B6CE-43CB-529EDD7631F7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55" creationId="{88760BD3-FC89-2461-BC88-4C9F53A4D2C6}"/>
          </ac:spMkLst>
        </pc:spChg>
        <pc:spChg chg="add del mod">
          <ac:chgData name="Moon, John" userId="40dca048-4e0a-44fa-9146-093c498ab236" providerId="ADAL" clId="{C51CEF16-D56B-4117-9AA9-A0E036818E30}" dt="2023-02-01T22:01:37.680" v="50" actId="478"/>
          <ac:spMkLst>
            <pc:docMk/>
            <pc:sldMk cId="413711403" sldId="422"/>
            <ac:spMk id="61" creationId="{D3226825-9450-569F-6911-00D53AC609A7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62" creationId="{A3FB59A3-5707-215D-7951-7217C3CC7F12}"/>
          </ac:spMkLst>
        </pc:spChg>
        <pc:spChg chg="add del mod">
          <ac:chgData name="Moon, John" userId="40dca048-4e0a-44fa-9146-093c498ab236" providerId="ADAL" clId="{C51CEF16-D56B-4117-9AA9-A0E036818E30}" dt="2023-02-01T22:02:23.497" v="103" actId="478"/>
          <ac:spMkLst>
            <pc:docMk/>
            <pc:sldMk cId="413711403" sldId="422"/>
            <ac:spMk id="63" creationId="{C02C5B36-69EF-85E3-49FF-4FECD05880B6}"/>
          </ac:spMkLst>
        </pc:spChg>
        <pc:spChg chg="add del mod">
          <ac:chgData name="Moon, John" userId="40dca048-4e0a-44fa-9146-093c498ab236" providerId="ADAL" clId="{C51CEF16-D56B-4117-9AA9-A0E036818E30}" dt="2023-02-01T22:02:23.497" v="103" actId="478"/>
          <ac:spMkLst>
            <pc:docMk/>
            <pc:sldMk cId="413711403" sldId="422"/>
            <ac:spMk id="64" creationId="{7251A985-336C-00D7-1F44-A0D857EB2726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65" creationId="{DB548966-0804-ED0F-5371-559D8F6C4714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66" creationId="{21D21B6A-987C-15DA-2C73-060600D36EC2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72" creationId="{102470E8-B2FD-5BED-0627-5DA2379C1BD7}"/>
          </ac:spMkLst>
        </pc:spChg>
        <pc:spChg chg="add mod">
          <ac:chgData name="Moon, John" userId="40dca048-4e0a-44fa-9146-093c498ab236" providerId="ADAL" clId="{C51CEF16-D56B-4117-9AA9-A0E036818E30}" dt="2023-02-01T22:07:52.901" v="229" actId="1076"/>
          <ac:spMkLst>
            <pc:docMk/>
            <pc:sldMk cId="413711403" sldId="422"/>
            <ac:spMk id="73" creationId="{F45D7444-FFDE-598F-EB7E-CE91379211AC}"/>
          </ac:spMkLst>
        </pc:spChg>
        <pc:spChg chg="del">
          <ac:chgData name="Moon, John" userId="40dca048-4e0a-44fa-9146-093c498ab236" providerId="ADAL" clId="{C51CEF16-D56B-4117-9AA9-A0E036818E30}" dt="2023-02-01T18:12:52.812" v="0" actId="478"/>
          <ac:spMkLst>
            <pc:docMk/>
            <pc:sldMk cId="413711403" sldId="422"/>
            <ac:spMk id="120" creationId="{B84844DF-9E09-4D2F-9F09-F7A80FA6A4A8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1" creationId="{6AC1CECD-7B69-4239-A000-B21DE4EB9F47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2" creationId="{EA4DF951-E07C-4BA7-90F3-85A21A9E5371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3" creationId="{EF67A064-8FCF-4A90-A1C2-AE0BAB2A2E35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4" creationId="{B991EEE4-0449-4D78-85C7-5E9FA3F59BDB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5" creationId="{F610D655-2A2D-44DD-999A-A201035A1110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6" creationId="{E5574EE4-5B66-4F85-9B30-9E28B394553F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7" creationId="{19536DAA-BEAF-4E16-8ED1-E9C266611183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8" creationId="{275197B2-B2C6-4FBD-8446-56D74B9E8D3A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29" creationId="{03129F7C-B409-405E-80BF-6A6268D1620D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0" creationId="{EE1144CD-4492-4825-B333-2E0B619F595C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1" creationId="{358D6F4A-81CF-457B-A784-6B2E56B45944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2" creationId="{1B8C881C-7B2F-45B7-ABF8-63CBD10DB78F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3" creationId="{A235F10F-398A-4707-AF5F-3C5D66A9CD6C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4" creationId="{7FFEE8EF-359C-4886-BE77-B028625D595C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5" creationId="{B4173368-8922-4219-B777-CA6A0D77F8FD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6" creationId="{CCBACFAC-1B86-46DA-BAEB-19475690C60A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7" creationId="{A329BCB5-A9BA-470F-9C59-62539F63D697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8" creationId="{887FC01B-EF14-4D02-B6F9-E81853FB6122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39" creationId="{1D3198E9-9BE4-44DD-A1EA-DCC6F15A260A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40" creationId="{4AD7BA72-24E8-4BF7-95A5-270A5076549A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41" creationId="{60263E1B-2C64-410E-A206-5E227900BBF1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42" creationId="{D86DBF26-D400-48FE-9756-260B07128B45}"/>
          </ac:spMkLst>
        </pc:spChg>
        <pc:spChg chg="del mod">
          <ac:chgData name="Moon, John" userId="40dca048-4e0a-44fa-9146-093c498ab236" providerId="ADAL" clId="{C51CEF16-D56B-4117-9AA9-A0E036818E30}" dt="2023-02-01T21:58:08.131" v="13" actId="478"/>
          <ac:spMkLst>
            <pc:docMk/>
            <pc:sldMk cId="413711403" sldId="422"/>
            <ac:spMk id="164" creationId="{FAF0B931-582B-4075-8679-C1A75478341C}"/>
          </ac:spMkLst>
        </pc:spChg>
        <pc:spChg chg="add del">
          <ac:chgData name="Moon, John" userId="40dca048-4e0a-44fa-9146-093c498ab236" providerId="ADAL" clId="{C51CEF16-D56B-4117-9AA9-A0E036818E30}" dt="2023-02-01T21:58:08.131" v="13" actId="478"/>
          <ac:spMkLst>
            <pc:docMk/>
            <pc:sldMk cId="413711403" sldId="422"/>
            <ac:spMk id="165" creationId="{43670F3D-8329-442E-99A6-32EAC2E4062E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66" creationId="{B12D6383-A75E-4FDA-ACD5-9BF1B134E0B6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67" creationId="{950B53F6-0DF8-42C1-BD26-8168882A174B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68" creationId="{CFB5C9AD-F589-43C2-B5B0-4161A5789968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69" creationId="{FCBA6873-49E0-474E-B354-B856F3C2AD30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0" creationId="{30FCD901-43A6-4E02-9B37-42BAD9A46EB9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1" creationId="{08041A67-FF4E-4FDE-959B-945B50041790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72" creationId="{0CF5D54B-B7DF-48F3-B945-67385F3962AD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3" creationId="{82B4A823-3B66-496F-9AE0-4C1588AD1D61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4" creationId="{6921FD90-1369-4CD6-8FB6-A902687D922C}"/>
          </ac:spMkLst>
        </pc:spChg>
        <pc:spChg chg="mod">
          <ac:chgData name="Moon, John" userId="40dca048-4e0a-44fa-9146-093c498ab236" providerId="ADAL" clId="{C51CEF16-D56B-4117-9AA9-A0E036818E30}" dt="2023-02-01T21:59:07.521" v="32" actId="1076"/>
          <ac:spMkLst>
            <pc:docMk/>
            <pc:sldMk cId="413711403" sldId="422"/>
            <ac:spMk id="175" creationId="{989ECB94-D047-48D2-B420-F58538DC4259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6" creationId="{05DA5C27-47E2-429D-850F-F0D1EF7FC453}"/>
          </ac:spMkLst>
        </pc:spChg>
        <pc:spChg chg="del">
          <ac:chgData name="Moon, John" userId="40dca048-4e0a-44fa-9146-093c498ab236" providerId="ADAL" clId="{C51CEF16-D56B-4117-9AA9-A0E036818E30}" dt="2023-02-01T21:58:23.473" v="18" actId="478"/>
          <ac:spMkLst>
            <pc:docMk/>
            <pc:sldMk cId="413711403" sldId="422"/>
            <ac:spMk id="177" creationId="{253807EA-4108-4971-8E7E-4EB4FEAE186A}"/>
          </ac:spMkLst>
        </pc:spChg>
        <pc:spChg chg="del">
          <ac:chgData name="Moon, John" userId="40dca048-4e0a-44fa-9146-093c498ab236" providerId="ADAL" clId="{C51CEF16-D56B-4117-9AA9-A0E036818E30}" dt="2023-02-01T18:12:52.812" v="0" actId="478"/>
          <ac:spMkLst>
            <pc:docMk/>
            <pc:sldMk cId="413711403" sldId="422"/>
            <ac:spMk id="178" creationId="{C57A1FF5-CCEB-416F-8C0F-98ABDA7E9459}"/>
          </ac:spMkLst>
        </pc:spChg>
        <pc:spChg chg="del">
          <ac:chgData name="Moon, John" userId="40dca048-4e0a-44fa-9146-093c498ab236" providerId="ADAL" clId="{C51CEF16-D56B-4117-9AA9-A0E036818E30}" dt="2023-02-01T18:12:52.812" v="0" actId="478"/>
          <ac:spMkLst>
            <pc:docMk/>
            <pc:sldMk cId="413711403" sldId="422"/>
            <ac:spMk id="179" creationId="{F79A4D63-CFB6-4D0C-9689-F55087589281}"/>
          </ac:spMkLst>
        </pc:spChg>
        <pc:spChg chg="del">
          <ac:chgData name="Moon, John" userId="40dca048-4e0a-44fa-9146-093c498ab236" providerId="ADAL" clId="{C51CEF16-D56B-4117-9AA9-A0E036818E30}" dt="2023-02-01T18:12:52.812" v="0" actId="478"/>
          <ac:spMkLst>
            <pc:docMk/>
            <pc:sldMk cId="413711403" sldId="422"/>
            <ac:spMk id="180" creationId="{3CD48384-D4A6-41B9-BD37-90E36FAF9D1D}"/>
          </ac:spMkLst>
        </pc:spChg>
        <pc:spChg chg="del">
          <ac:chgData name="Moon, John" userId="40dca048-4e0a-44fa-9146-093c498ab236" providerId="ADAL" clId="{C51CEF16-D56B-4117-9AA9-A0E036818E30}" dt="2023-02-01T18:12:52.812" v="0" actId="478"/>
          <ac:spMkLst>
            <pc:docMk/>
            <pc:sldMk cId="413711403" sldId="422"/>
            <ac:spMk id="181" creationId="{212A1B31-5ABD-4910-A6DD-9CC1554BB36A}"/>
          </ac:spMkLst>
        </pc:sp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0" creationId="{57F97960-44BF-53A1-A989-0203FA47CDF8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1" creationId="{41E71523-DB54-A5EF-EE3C-67D590B8C858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2" creationId="{94250B09-6F10-9A51-CF61-5C307343FF59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3" creationId="{65DF5588-2F56-53F1-9FCB-01C3A032DD01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4" creationId="{567F771A-FF28-A267-698D-A3C42B1FDE40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5" creationId="{1A7179D0-1261-8012-3D87-111778215934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6" creationId="{20F95FA0-A4CB-EB62-9431-35E1C89E9B25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7" creationId="{4A22E62D-2A09-472F-AEEF-C022B7B1D2FA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8" creationId="{5CD3777A-0050-7F9D-EBBA-422DD04B5E40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19" creationId="{FA1DD1D7-01C1-D95C-720A-95D2FA05C5CB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0" creationId="{A5B8D345-B11F-4046-253D-5F1733520F00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1" creationId="{C0E95180-F8B1-0D95-6519-9B6BC7FE2A18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2" creationId="{7C135266-3A0D-A214-9BDB-A5603BB5C36A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3" creationId="{5B1F1EDD-5445-46BC-4E05-3AE380346310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4" creationId="{5BB7F55C-2429-840A-32C0-B7DFD62AB41E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5" creationId="{B5C40797-6CBD-2EDD-4598-4FBE3FECEB56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6" creationId="{A65CCCDD-95EE-5D5F-55B1-CE935C1E2FE3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7" creationId="{6BA2041E-D65D-996A-0060-2C18DE1578B1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8" creationId="{13D3ED55-7743-CC45-72E2-C42D773AE194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29" creationId="{06D74C68-A426-6235-65A2-7ACD6DE2D4CF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30" creationId="{09D6C0B4-08F8-5830-D2A7-45CF9BDE54B4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46" creationId="{F36B802D-CB94-6639-4AD9-19CED4049C76}"/>
          </ac:cxnSpMkLst>
        </pc:cxnChg>
        <pc:cxnChg chg="add mod">
          <ac:chgData name="Moon, John" userId="40dca048-4e0a-44fa-9146-093c498ab236" providerId="ADAL" clId="{C51CEF16-D56B-4117-9AA9-A0E036818E30}" dt="2023-02-01T22:00:35.357" v="45" actId="1076"/>
          <ac:cxnSpMkLst>
            <pc:docMk/>
            <pc:sldMk cId="413711403" sldId="422"/>
            <ac:cxnSpMk id="47" creationId="{DC81D405-30FE-6C2E-242D-326F5F6D1C41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56" creationId="{082CCC22-6EA4-778A-50C4-0FC988EB7D62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57" creationId="{D7103F7C-C4F3-A009-1F0E-D73ABEF64118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58" creationId="{2A83118C-04C0-AF2F-CA95-667E0348180C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59" creationId="{E223D8A9-1A90-A13E-B2E9-B5A8A867DC4C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60" creationId="{86E10FA4-0C55-63C4-8052-FE3F70985EED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67" creationId="{D0FCFCD2-B5AF-F187-DB37-A8A87DF1C410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68" creationId="{6604FFC3-0370-81B4-AADC-830D535DE797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69" creationId="{D0518F3B-89CB-C09F-C5F6-2332C77B6E4A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70" creationId="{74FB53B7-7D6A-183D-E819-E75E690D6B75}"/>
          </ac:cxnSpMkLst>
        </pc:cxnChg>
        <pc:cxnChg chg="add mod">
          <ac:chgData name="Moon, John" userId="40dca048-4e0a-44fa-9146-093c498ab236" providerId="ADAL" clId="{C51CEF16-D56B-4117-9AA9-A0E036818E30}" dt="2023-02-01T22:07:52.901" v="229" actId="1076"/>
          <ac:cxnSpMkLst>
            <pc:docMk/>
            <pc:sldMk cId="413711403" sldId="422"/>
            <ac:cxnSpMk id="71" creationId="{5D5045BE-45F8-CE69-8846-DD410C9E50DF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3" creationId="{821EE8C6-60BD-4C8E-84FE-FBF69AEF84BE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4" creationId="{4F7E0422-4CBB-4FF7-B062-48EF56773CC8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5" creationId="{231BE7BB-09D2-486B-9832-237AD2ED43D5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6" creationId="{0BAFFF45-7581-441F-B194-3CC377C15358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7" creationId="{8744D6F3-5B7D-4E5B-8E52-2B3E4BCC3AAC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8" creationId="{509166B6-74E4-4223-9363-84972BB9FCF0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49" creationId="{036E7E3F-5756-4751-B974-FE0035A61D2B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0" creationId="{9A76BAE8-56B0-48B5-840D-3D55D262F443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1" creationId="{40C09DAE-F790-41BA-9537-52F4E4256401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2" creationId="{E0B5B7FE-94B2-4964-803C-AD949CB9AF3A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3" creationId="{09138C19-E536-4978-872F-1C6D390CBBF5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4" creationId="{3AA0CF47-072D-4CB4-806F-89305435A591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5" creationId="{48A65E19-D223-4747-8F2D-503A73B6B3DD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6" creationId="{16C2E23C-74CA-45C1-A7B4-ED13BA51AF69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7" creationId="{22986348-66E6-4890-86DD-3FE62A3C54CF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8" creationId="{0E9BD846-E0CC-4B56-A3F4-6CF1D45EE235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59" creationId="{4D513706-CC4D-4732-83E3-7CB64275BC72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60" creationId="{FE7B79F9-E7A4-431C-BB45-8B68AF142DD2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61" creationId="{249D2465-F2DB-4C34-9DC4-55689D6891EC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62" creationId="{B28A2641-73B6-4D59-9526-DFAD5919A01B}"/>
          </ac:cxnSpMkLst>
        </pc:cxnChg>
        <pc:cxnChg chg="mod">
          <ac:chgData name="Moon, John" userId="40dca048-4e0a-44fa-9146-093c498ab236" providerId="ADAL" clId="{C51CEF16-D56B-4117-9AA9-A0E036818E30}" dt="2023-02-01T21:59:07.521" v="32" actId="1076"/>
          <ac:cxnSpMkLst>
            <pc:docMk/>
            <pc:sldMk cId="413711403" sldId="422"/>
            <ac:cxnSpMk id="163" creationId="{8DF774E4-BA1C-4E42-83E9-B6678F5854B8}"/>
          </ac:cxnSpMkLst>
        </pc:cxnChg>
      </pc:sldChg>
      <pc:sldChg chg="addSp modSp mod">
        <pc:chgData name="Moon, John" userId="40dca048-4e0a-44fa-9146-093c498ab236" providerId="ADAL" clId="{C51CEF16-D56B-4117-9AA9-A0E036818E30}" dt="2023-02-02T18:39:54.486" v="684" actId="6549"/>
        <pc:sldMkLst>
          <pc:docMk/>
          <pc:sldMk cId="1546398885" sldId="423"/>
        </pc:sldMkLst>
        <pc:spChg chg="add mod">
          <ac:chgData name="Moon, John" userId="40dca048-4e0a-44fa-9146-093c498ab236" providerId="ADAL" clId="{C51CEF16-D56B-4117-9AA9-A0E036818E30}" dt="2023-02-02T18:06:28.535" v="303" actId="122"/>
          <ac:spMkLst>
            <pc:docMk/>
            <pc:sldMk cId="1546398885" sldId="423"/>
            <ac:spMk id="2" creationId="{2964B3DF-D6ED-2323-05B6-3940B6A2FE93}"/>
          </ac:spMkLst>
        </pc:spChg>
        <pc:spChg chg="add mod">
          <ac:chgData name="Moon, John" userId="40dca048-4e0a-44fa-9146-093c498ab236" providerId="ADAL" clId="{C51CEF16-D56B-4117-9AA9-A0E036818E30}" dt="2023-02-02T18:39:54.486" v="684" actId="6549"/>
          <ac:spMkLst>
            <pc:docMk/>
            <pc:sldMk cId="1546398885" sldId="423"/>
            <ac:spMk id="3" creationId="{DAF461CD-FB72-8A4E-0923-9A3F1EC31068}"/>
          </ac:spMkLst>
        </pc:spChg>
        <pc:spChg chg="mod">
          <ac:chgData name="Moon, John" userId="40dca048-4e0a-44fa-9146-093c498ab236" providerId="ADAL" clId="{C51CEF16-D56B-4117-9AA9-A0E036818E30}" dt="2023-02-02T18:10:10.157" v="440" actId="20577"/>
          <ac:spMkLst>
            <pc:docMk/>
            <pc:sldMk cId="1546398885" sldId="423"/>
            <ac:spMk id="4" creationId="{A4299A84-D0AA-495C-A601-E11894EC70B2}"/>
          </ac:spMkLst>
        </pc:spChg>
        <pc:spChg chg="add mod">
          <ac:chgData name="Moon, John" userId="40dca048-4e0a-44fa-9146-093c498ab236" providerId="ADAL" clId="{C51CEF16-D56B-4117-9AA9-A0E036818E30}" dt="2023-02-02T18:07:32.420" v="371" actId="1076"/>
          <ac:spMkLst>
            <pc:docMk/>
            <pc:sldMk cId="1546398885" sldId="423"/>
            <ac:spMk id="5" creationId="{781C0E33-8BB7-A229-E2FC-99514A86F796}"/>
          </ac:spMkLst>
        </pc:spChg>
        <pc:spChg chg="add mod">
          <ac:chgData name="Moon, John" userId="40dca048-4e0a-44fa-9146-093c498ab236" providerId="ADAL" clId="{C51CEF16-D56B-4117-9AA9-A0E036818E30}" dt="2023-02-02T18:08:17.773" v="410" actId="14100"/>
          <ac:spMkLst>
            <pc:docMk/>
            <pc:sldMk cId="1546398885" sldId="423"/>
            <ac:spMk id="6" creationId="{8B1B28BE-ED57-A754-C2ED-3D78E2F58E2D}"/>
          </ac:spMkLst>
        </pc:spChg>
        <pc:spChg chg="add mod">
          <ac:chgData name="Moon, John" userId="40dca048-4e0a-44fa-9146-093c498ab236" providerId="ADAL" clId="{C51CEF16-D56B-4117-9AA9-A0E036818E30}" dt="2023-02-02T18:39:50.312" v="683" actId="6549"/>
          <ac:spMkLst>
            <pc:docMk/>
            <pc:sldMk cId="1546398885" sldId="423"/>
            <ac:spMk id="10" creationId="{3E6A08F1-742F-8327-6D14-61F164C2BDB4}"/>
          </ac:spMkLst>
        </pc:spChg>
        <pc:spChg chg="mod">
          <ac:chgData name="Moon, John" userId="40dca048-4e0a-44fa-9146-093c498ab236" providerId="ADAL" clId="{C51CEF16-D56B-4117-9AA9-A0E036818E30}" dt="2023-02-02T18:39:39.776" v="679"/>
          <ac:spMkLst>
            <pc:docMk/>
            <pc:sldMk cId="1546398885" sldId="423"/>
            <ac:spMk id="28" creationId="{3E0D13F2-E4B7-4306-AE37-68E7CE412800}"/>
          </ac:spMkLst>
        </pc:spChg>
        <pc:picChg chg="add mod">
          <ac:chgData name="Moon, John" userId="40dca048-4e0a-44fa-9146-093c498ab236" providerId="ADAL" clId="{C51CEF16-D56B-4117-9AA9-A0E036818E30}" dt="2023-02-02T18:39:48.234" v="682" actId="1076"/>
          <ac:picMkLst>
            <pc:docMk/>
            <pc:sldMk cId="1546398885" sldId="423"/>
            <ac:picMk id="8" creationId="{AC05DB80-4DB1-117F-9C5F-CAFBBBB0E31F}"/>
          </ac:picMkLst>
        </pc:picChg>
      </pc:sldChg>
      <pc:sldChg chg="addSp modSp mod">
        <pc:chgData name="Moon, John" userId="40dca048-4e0a-44fa-9146-093c498ab236" providerId="ADAL" clId="{C51CEF16-D56B-4117-9AA9-A0E036818E30}" dt="2023-02-02T19:18:48.070" v="1269" actId="14100"/>
        <pc:sldMkLst>
          <pc:docMk/>
          <pc:sldMk cId="2789984239" sldId="425"/>
        </pc:sldMkLst>
        <pc:spChg chg="add mod">
          <ac:chgData name="Moon, John" userId="40dca048-4e0a-44fa-9146-093c498ab236" providerId="ADAL" clId="{C51CEF16-D56B-4117-9AA9-A0E036818E30}" dt="2023-02-02T19:18:48.070" v="1269" actId="14100"/>
          <ac:spMkLst>
            <pc:docMk/>
            <pc:sldMk cId="2789984239" sldId="425"/>
            <ac:spMk id="2" creationId="{997996A6-4C06-3989-2CF2-6E049E4C5E14}"/>
          </ac:spMkLst>
        </pc:spChg>
        <pc:spChg chg="mod">
          <ac:chgData name="Moon, John" userId="40dca048-4e0a-44fa-9146-093c498ab236" providerId="ADAL" clId="{C51CEF16-D56B-4117-9AA9-A0E036818E30}" dt="2023-02-02T19:14:14.262" v="944" actId="20577"/>
          <ac:spMkLst>
            <pc:docMk/>
            <pc:sldMk cId="2789984239" sldId="425"/>
            <ac:spMk id="34" creationId="{4E30393C-E584-4D0C-96AE-9FCF523ADDD4}"/>
          </ac:spMkLst>
        </pc:spChg>
      </pc:sldChg>
      <pc:sldChg chg="addSp delSp modSp mod">
        <pc:chgData name="Moon, John" userId="40dca048-4e0a-44fa-9146-093c498ab236" providerId="ADAL" clId="{C51CEF16-D56B-4117-9AA9-A0E036818E30}" dt="2023-02-02T19:18:56.588" v="1270" actId="120"/>
        <pc:sldMkLst>
          <pc:docMk/>
          <pc:sldMk cId="2377122840" sldId="426"/>
        </pc:sldMkLst>
        <pc:spChg chg="add del mod">
          <ac:chgData name="Moon, John" userId="40dca048-4e0a-44fa-9146-093c498ab236" providerId="ADAL" clId="{C51CEF16-D56B-4117-9AA9-A0E036818E30}" dt="2023-02-02T18:32:38.498" v="537" actId="478"/>
          <ac:spMkLst>
            <pc:docMk/>
            <pc:sldMk cId="2377122840" sldId="426"/>
            <ac:spMk id="3" creationId="{FF24B049-0A4A-3D7B-704D-2689A703970C}"/>
          </ac:spMkLst>
        </pc:spChg>
        <pc:spChg chg="add del mod">
          <ac:chgData name="Moon, John" userId="40dca048-4e0a-44fa-9146-093c498ab236" providerId="ADAL" clId="{C51CEF16-D56B-4117-9AA9-A0E036818E30}" dt="2023-02-02T18:33:37.374" v="553" actId="478"/>
          <ac:spMkLst>
            <pc:docMk/>
            <pc:sldMk cId="2377122840" sldId="426"/>
            <ac:spMk id="6" creationId="{8118E8A2-C53C-19C8-86CF-B2A157D5D168}"/>
          </ac:spMkLst>
        </pc:spChg>
        <pc:spChg chg="add del">
          <ac:chgData name="Moon, John" userId="40dca048-4e0a-44fa-9146-093c498ab236" providerId="ADAL" clId="{C51CEF16-D56B-4117-9AA9-A0E036818E30}" dt="2023-02-02T18:33:05.226" v="546" actId="22"/>
          <ac:spMkLst>
            <pc:docMk/>
            <pc:sldMk cId="2377122840" sldId="426"/>
            <ac:spMk id="13" creationId="{BB9A7EC1-B246-F3E4-4460-9CF6C74CDF29}"/>
          </ac:spMkLst>
        </pc:spChg>
        <pc:spChg chg="del">
          <ac:chgData name="Moon, John" userId="40dca048-4e0a-44fa-9146-093c498ab236" providerId="ADAL" clId="{C51CEF16-D56B-4117-9AA9-A0E036818E30}" dt="2023-02-02T18:31:49.377" v="531" actId="478"/>
          <ac:spMkLst>
            <pc:docMk/>
            <pc:sldMk cId="2377122840" sldId="426"/>
            <ac:spMk id="15" creationId="{DBDF239D-A24B-4E44-BE01-1B06BAF8BFF4}"/>
          </ac:spMkLst>
        </pc:spChg>
        <pc:spChg chg="add del">
          <ac:chgData name="Moon, John" userId="40dca048-4e0a-44fa-9146-093c498ab236" providerId="ADAL" clId="{C51CEF16-D56B-4117-9AA9-A0E036818E30}" dt="2023-02-02T18:33:07.959" v="548" actId="22"/>
          <ac:spMkLst>
            <pc:docMk/>
            <pc:sldMk cId="2377122840" sldId="426"/>
            <ac:spMk id="16" creationId="{C6E2B90B-FA21-AAB3-E264-814497049719}"/>
          </ac:spMkLst>
        </pc:spChg>
        <pc:spChg chg="del">
          <ac:chgData name="Moon, John" userId="40dca048-4e0a-44fa-9146-093c498ab236" providerId="ADAL" clId="{C51CEF16-D56B-4117-9AA9-A0E036818E30}" dt="2023-02-02T18:31:49.377" v="531" actId="478"/>
          <ac:spMkLst>
            <pc:docMk/>
            <pc:sldMk cId="2377122840" sldId="426"/>
            <ac:spMk id="17" creationId="{D27877B3-7855-452D-BBC3-615E9D757B5A}"/>
          </ac:spMkLst>
        </pc:spChg>
        <pc:spChg chg="add mod">
          <ac:chgData name="Moon, John" userId="40dca048-4e0a-44fa-9146-093c498ab236" providerId="ADAL" clId="{C51CEF16-D56B-4117-9AA9-A0E036818E30}" dt="2023-02-02T19:12:58.524" v="889" actId="14100"/>
          <ac:spMkLst>
            <pc:docMk/>
            <pc:sldMk cId="2377122840" sldId="426"/>
            <ac:spMk id="19" creationId="{19FF5408-5ADC-DFCE-270D-E3ADBE976382}"/>
          </ac:spMkLst>
        </pc:spChg>
        <pc:spChg chg="add mod">
          <ac:chgData name="Moon, John" userId="40dca048-4e0a-44fa-9146-093c498ab236" providerId="ADAL" clId="{C51CEF16-D56B-4117-9AA9-A0E036818E30}" dt="2023-02-02T19:16:08.698" v="1103" actId="1076"/>
          <ac:spMkLst>
            <pc:docMk/>
            <pc:sldMk cId="2377122840" sldId="426"/>
            <ac:spMk id="21" creationId="{39577B6F-01BF-E52E-50CB-F4418DE8AFD4}"/>
          </ac:spMkLst>
        </pc:spChg>
        <pc:spChg chg="add mod">
          <ac:chgData name="Moon, John" userId="40dca048-4e0a-44fa-9146-093c498ab236" providerId="ADAL" clId="{C51CEF16-D56B-4117-9AA9-A0E036818E30}" dt="2023-02-02T18:37:17.128" v="656" actId="1076"/>
          <ac:spMkLst>
            <pc:docMk/>
            <pc:sldMk cId="2377122840" sldId="426"/>
            <ac:spMk id="22" creationId="{B6F31A7B-627E-7831-C270-751C1E9A336C}"/>
          </ac:spMkLst>
        </pc:spChg>
        <pc:spChg chg="add mod">
          <ac:chgData name="Moon, John" userId="40dca048-4e0a-44fa-9146-093c498ab236" providerId="ADAL" clId="{C51CEF16-D56B-4117-9AA9-A0E036818E30}" dt="2023-02-02T19:16:05.878" v="1102" actId="1076"/>
          <ac:spMkLst>
            <pc:docMk/>
            <pc:sldMk cId="2377122840" sldId="426"/>
            <ac:spMk id="23" creationId="{DC7C7BD0-D5DE-2CB0-5181-FA57583610C1}"/>
          </ac:spMkLst>
        </pc:spChg>
        <pc:spChg chg="add mod">
          <ac:chgData name="Moon, John" userId="40dca048-4e0a-44fa-9146-093c498ab236" providerId="ADAL" clId="{C51CEF16-D56B-4117-9AA9-A0E036818E30}" dt="2023-02-02T19:18:56.588" v="1270" actId="120"/>
          <ac:spMkLst>
            <pc:docMk/>
            <pc:sldMk cId="2377122840" sldId="426"/>
            <ac:spMk id="24" creationId="{4FE152DC-27C0-3427-C977-7E4DE97DCA09}"/>
          </ac:spMkLst>
        </pc:spChg>
        <pc:spChg chg="mod">
          <ac:chgData name="Moon, John" userId="40dca048-4e0a-44fa-9146-093c498ab236" providerId="ADAL" clId="{C51CEF16-D56B-4117-9AA9-A0E036818E30}" dt="2023-02-02T19:15:11.818" v="1062" actId="20577"/>
          <ac:spMkLst>
            <pc:docMk/>
            <pc:sldMk cId="2377122840" sldId="426"/>
            <ac:spMk id="34" creationId="{4E30393C-E584-4D0C-96AE-9FCF523ADDD4}"/>
          </ac:spMkLst>
        </pc:spChg>
      </pc:sldChg>
      <pc:sldChg chg="addSp delSp modSp add mod">
        <pc:chgData name="Moon, John" userId="40dca048-4e0a-44fa-9146-093c498ab236" providerId="ADAL" clId="{C51CEF16-D56B-4117-9AA9-A0E036818E30}" dt="2023-02-02T19:33:02.963" v="1926"/>
        <pc:sldMkLst>
          <pc:docMk/>
          <pc:sldMk cId="2250477397" sldId="427"/>
        </pc:sldMkLst>
        <pc:spChg chg="add mod">
          <ac:chgData name="Moon, John" userId="40dca048-4e0a-44fa-9146-093c498ab236" providerId="ADAL" clId="{C51CEF16-D56B-4117-9AA9-A0E036818E30}" dt="2023-02-02T18:39:29.773" v="676" actId="6549"/>
          <ac:spMkLst>
            <pc:docMk/>
            <pc:sldMk cId="2250477397" sldId="427"/>
            <ac:spMk id="2" creationId="{D0E6C489-211F-FABA-77ED-2C9B22BD76A4}"/>
          </ac:spMkLst>
        </pc:spChg>
        <pc:spChg chg="add mod">
          <ac:chgData name="Moon, John" userId="40dca048-4e0a-44fa-9146-093c498ab236" providerId="ADAL" clId="{C51CEF16-D56B-4117-9AA9-A0E036818E30}" dt="2023-02-02T19:19:07.930" v="1294" actId="20577"/>
          <ac:spMkLst>
            <pc:docMk/>
            <pc:sldMk cId="2250477397" sldId="427"/>
            <ac:spMk id="3" creationId="{03BA51C3-4EDA-10B9-ACB3-51C113F1B7B6}"/>
          </ac:spMkLst>
        </pc:spChg>
        <pc:spChg chg="mod">
          <ac:chgData name="Moon, John" userId="40dca048-4e0a-44fa-9146-093c498ab236" providerId="ADAL" clId="{C51CEF16-D56B-4117-9AA9-A0E036818E30}" dt="2023-02-02T18:37:06.261" v="654" actId="20577"/>
          <ac:spMkLst>
            <pc:docMk/>
            <pc:sldMk cId="2250477397" sldId="427"/>
            <ac:spMk id="4" creationId="{A4299A84-D0AA-495C-A601-E11894EC70B2}"/>
          </ac:spMkLst>
        </pc:spChg>
        <pc:spChg chg="add del mod">
          <ac:chgData name="Moon, John" userId="40dca048-4e0a-44fa-9146-093c498ab236" providerId="ADAL" clId="{C51CEF16-D56B-4117-9AA9-A0E036818E30}" dt="2023-02-02T19:33:02.963" v="1926"/>
          <ac:spMkLst>
            <pc:docMk/>
            <pc:sldMk cId="2250477397" sldId="427"/>
            <ac:spMk id="5" creationId="{5CDED4ED-71B0-5434-8FA9-133212F25B57}"/>
          </ac:spMkLst>
        </pc:spChg>
        <pc:spChg chg="add mod">
          <ac:chgData name="Moon, John" userId="40dca048-4e0a-44fa-9146-093c498ab236" providerId="ADAL" clId="{C51CEF16-D56B-4117-9AA9-A0E036818E30}" dt="2023-02-02T19:33:02.093" v="1924" actId="1076"/>
          <ac:spMkLst>
            <pc:docMk/>
            <pc:sldMk cId="2250477397" sldId="427"/>
            <ac:spMk id="9" creationId="{F36827FD-DC6C-D50F-BC78-2210320167C1}"/>
          </ac:spMkLst>
        </pc:spChg>
        <pc:spChg chg="mod">
          <ac:chgData name="Moon, John" userId="40dca048-4e0a-44fa-9146-093c498ab236" providerId="ADAL" clId="{C51CEF16-D56B-4117-9AA9-A0E036818E30}" dt="2023-02-02T18:40:14.337" v="688" actId="20577"/>
          <ac:spMkLst>
            <pc:docMk/>
            <pc:sldMk cId="2250477397" sldId="427"/>
            <ac:spMk id="10" creationId="{54534D39-FC6C-46E0-98D0-4491E789C9B0}"/>
          </ac:spMkLst>
        </pc:spChg>
        <pc:spChg chg="del">
          <ac:chgData name="Moon, John" userId="40dca048-4e0a-44fa-9146-093c498ab236" providerId="ADAL" clId="{C51CEF16-D56B-4117-9AA9-A0E036818E30}" dt="2023-02-02T18:40:57.233" v="692" actId="478"/>
          <ac:spMkLst>
            <pc:docMk/>
            <pc:sldMk cId="2250477397" sldId="427"/>
            <ac:spMk id="19" creationId="{19FF5408-5ADC-DFCE-270D-E3ADBE976382}"/>
          </ac:spMkLst>
        </pc:spChg>
        <pc:spChg chg="del">
          <ac:chgData name="Moon, John" userId="40dca048-4e0a-44fa-9146-093c498ab236" providerId="ADAL" clId="{C51CEF16-D56B-4117-9AA9-A0E036818E30}" dt="2023-02-02T18:40:57.233" v="692" actId="478"/>
          <ac:spMkLst>
            <pc:docMk/>
            <pc:sldMk cId="2250477397" sldId="427"/>
            <ac:spMk id="21" creationId="{39577B6F-01BF-E52E-50CB-F4418DE8AFD4}"/>
          </ac:spMkLst>
        </pc:spChg>
        <pc:spChg chg="mod">
          <ac:chgData name="Moon, John" userId="40dca048-4e0a-44fa-9146-093c498ab236" providerId="ADAL" clId="{C51CEF16-D56B-4117-9AA9-A0E036818E30}" dt="2023-02-02T19:17:27.391" v="1233" actId="20577"/>
          <ac:spMkLst>
            <pc:docMk/>
            <pc:sldMk cId="2250477397" sldId="427"/>
            <ac:spMk id="34" creationId="{4E30393C-E584-4D0C-96AE-9FCF523ADDD4}"/>
          </ac:spMkLst>
        </pc:spChg>
      </pc:sldChg>
      <pc:sldChg chg="addSp delSp modSp add mod">
        <pc:chgData name="Moon, John" userId="40dca048-4e0a-44fa-9146-093c498ab236" providerId="ADAL" clId="{C51CEF16-D56B-4117-9AA9-A0E036818E30}" dt="2023-02-02T20:55:35.162" v="2094" actId="1076"/>
        <pc:sldMkLst>
          <pc:docMk/>
          <pc:sldMk cId="983895291" sldId="428"/>
        </pc:sldMkLst>
        <pc:spChg chg="del">
          <ac:chgData name="Moon, John" userId="40dca048-4e0a-44fa-9146-093c498ab236" providerId="ADAL" clId="{C51CEF16-D56B-4117-9AA9-A0E036818E30}" dt="2023-02-02T19:18:12.101" v="1242" actId="478"/>
          <ac:spMkLst>
            <pc:docMk/>
            <pc:sldMk cId="983895291" sldId="428"/>
            <ac:spMk id="2" creationId="{D0E6C489-211F-FABA-77ED-2C9B22BD76A4}"/>
          </ac:spMkLst>
        </pc:spChg>
        <pc:spChg chg="add mod">
          <ac:chgData name="Moon, John" userId="40dca048-4e0a-44fa-9146-093c498ab236" providerId="ADAL" clId="{C51CEF16-D56B-4117-9AA9-A0E036818E30}" dt="2023-02-02T19:18:07.815" v="1241" actId="1035"/>
          <ac:spMkLst>
            <pc:docMk/>
            <pc:sldMk cId="983895291" sldId="428"/>
            <ac:spMk id="3" creationId="{02E68C1C-560B-CCAD-B2A9-D814480836DB}"/>
          </ac:spMkLst>
        </pc:spChg>
        <pc:spChg chg="mod">
          <ac:chgData name="Moon, John" userId="40dca048-4e0a-44fa-9146-093c498ab236" providerId="ADAL" clId="{C51CEF16-D56B-4117-9AA9-A0E036818E30}" dt="2023-02-02T19:20:38.726" v="1366" actId="20577"/>
          <ac:spMkLst>
            <pc:docMk/>
            <pc:sldMk cId="983895291" sldId="428"/>
            <ac:spMk id="4" creationId="{A4299A84-D0AA-495C-A601-E11894EC70B2}"/>
          </ac:spMkLst>
        </pc:spChg>
        <pc:spChg chg="add mod">
          <ac:chgData name="Moon, John" userId="40dca048-4e0a-44fa-9146-093c498ab236" providerId="ADAL" clId="{C51CEF16-D56B-4117-9AA9-A0E036818E30}" dt="2023-02-02T19:19:35.583" v="1324"/>
          <ac:spMkLst>
            <pc:docMk/>
            <pc:sldMk cId="983895291" sldId="428"/>
            <ac:spMk id="14" creationId="{5C4BAEB0-4725-3296-B1E5-395E368CCB6B}"/>
          </ac:spMkLst>
        </pc:spChg>
        <pc:spChg chg="add mod">
          <ac:chgData name="Moon, John" userId="40dca048-4e0a-44fa-9146-093c498ab236" providerId="ADAL" clId="{C51CEF16-D56B-4117-9AA9-A0E036818E30}" dt="2023-02-02T19:19:48.964" v="1339" actId="20577"/>
          <ac:spMkLst>
            <pc:docMk/>
            <pc:sldMk cId="983895291" sldId="428"/>
            <ac:spMk id="15" creationId="{5E2DF4DB-43DD-75BE-0ADB-11C29F59552D}"/>
          </ac:spMkLst>
        </pc:spChg>
        <pc:spChg chg="add mod">
          <ac:chgData name="Moon, John" userId="40dca048-4e0a-44fa-9146-093c498ab236" providerId="ADAL" clId="{C51CEF16-D56B-4117-9AA9-A0E036818E30}" dt="2023-02-02T19:20:05.626" v="1350" actId="20577"/>
          <ac:spMkLst>
            <pc:docMk/>
            <pc:sldMk cId="983895291" sldId="428"/>
            <ac:spMk id="16" creationId="{6F03831F-829B-2E89-66C9-8E57A8FBB958}"/>
          </ac:spMkLst>
        </pc:spChg>
        <pc:spChg chg="add mod">
          <ac:chgData name="Moon, John" userId="40dca048-4e0a-44fa-9146-093c498ab236" providerId="ADAL" clId="{C51CEF16-D56B-4117-9AA9-A0E036818E30}" dt="2023-02-02T19:20:17.418" v="1357" actId="20577"/>
          <ac:spMkLst>
            <pc:docMk/>
            <pc:sldMk cId="983895291" sldId="428"/>
            <ac:spMk id="17" creationId="{6268B0A2-5C01-2806-4AB7-9ED923A469E4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18" creationId="{515195C4-7250-F0B4-31B6-25AF8ED729A8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19" creationId="{28275557-9BCF-F141-9D71-4B7FE5720D1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20" creationId="{171704E1-696E-D828-077E-1959F7C8D512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21" creationId="{3195BDA2-3144-69A5-1133-0D5028BE0050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22" creationId="{3B84B2F4-6AA3-EC34-AFBD-2923592024F0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27" creationId="{7FB61E4C-BA73-281A-9D16-394090C93F10}"/>
          </ac:spMkLst>
        </pc:spChg>
        <pc:spChg chg="add del mod">
          <ac:chgData name="Moon, John" userId="40dca048-4e0a-44fa-9146-093c498ab236" providerId="ADAL" clId="{C51CEF16-D56B-4117-9AA9-A0E036818E30}" dt="2023-02-02T20:31:13.210" v="1991" actId="478"/>
          <ac:spMkLst>
            <pc:docMk/>
            <pc:sldMk cId="983895291" sldId="428"/>
            <ac:spMk id="28" creationId="{BB80AD7E-B579-C422-B5E9-E859E72E4BA1}"/>
          </ac:spMkLst>
        </pc:spChg>
        <pc:spChg chg="add del mod">
          <ac:chgData name="Moon, John" userId="40dca048-4e0a-44fa-9146-093c498ab236" providerId="ADAL" clId="{C51CEF16-D56B-4117-9AA9-A0E036818E30}" dt="2023-02-02T20:31:13.210" v="1991" actId="478"/>
          <ac:spMkLst>
            <pc:docMk/>
            <pc:sldMk cId="983895291" sldId="428"/>
            <ac:spMk id="29" creationId="{5228590D-8504-B2CB-84BC-C719DECEE594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0" creationId="{F8F2DAD5-3E26-02D0-BC5A-04E9B3B329A5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1" creationId="{2D04203F-E202-C93A-3931-ECE36242C7C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2" creationId="{3909F88B-AAD8-5F4E-C5D4-110534C02121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3" creationId="{C255DCF0-AEBD-77D0-E78D-55F7A0FB8833}"/>
          </ac:spMkLst>
        </pc:spChg>
        <pc:spChg chg="mod">
          <ac:chgData name="Moon, John" userId="40dca048-4e0a-44fa-9146-093c498ab236" providerId="ADAL" clId="{C51CEF16-D56B-4117-9AA9-A0E036818E30}" dt="2023-02-02T19:23:37.774" v="1527" actId="20577"/>
          <ac:spMkLst>
            <pc:docMk/>
            <pc:sldMk cId="983895291" sldId="428"/>
            <ac:spMk id="34" creationId="{4E30393C-E584-4D0C-96AE-9FCF523ADDD4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5" creationId="{A7AE2E9E-F96E-10C6-0378-784CFE179643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6" creationId="{848B31E1-0CC2-9119-BE2F-9050D54BE5C1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7" creationId="{4B617D88-3F97-0DE4-DB29-226987CA3B74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8" creationId="{E5161C29-FB82-AB45-6FB2-F42B7251192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39" creationId="{5D75F343-2C99-EB6C-C38B-C80AFE801A03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0" creationId="{CE59609A-7CE8-2F2E-22E9-101D4BECFA77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1" creationId="{F2ADC713-8013-978B-918C-BB214A2B38C0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2" creationId="{AFE419A4-8FD3-2B88-ECFD-3AEEC96CB5B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3" creationId="{93FBCDB0-8657-25A5-60EB-174623B36691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4" creationId="{384D4CD2-238D-C7A5-CB9B-4CE87C768E91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5" creationId="{527394C6-3BFE-1049-2290-E3034FFD0E76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6" creationId="{567E1B65-54B6-E6FC-BC50-CC2F2BAC2375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7" creationId="{90339643-F519-98EB-AE03-4B334D7BD6A7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48" creationId="{02DD4AB0-5651-56E4-7656-EFDB17E2A823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53" creationId="{AB928A3A-0A01-B2FE-FFF1-5D0D27355ADC}"/>
          </ac:spMkLst>
        </pc:spChg>
        <pc:spChg chg="add del mod">
          <ac:chgData name="Moon, John" userId="40dca048-4e0a-44fa-9146-093c498ab236" providerId="ADAL" clId="{C51CEF16-D56B-4117-9AA9-A0E036818E30}" dt="2023-02-02T20:28:58.520" v="1929" actId="478"/>
          <ac:spMkLst>
            <pc:docMk/>
            <pc:sldMk cId="983895291" sldId="428"/>
            <ac:spMk id="54" creationId="{D2A32C6F-F2A5-81FD-7892-2320DAC60B76}"/>
          </ac:spMkLst>
        </pc:spChg>
        <pc:spChg chg="add del mod">
          <ac:chgData name="Moon, John" userId="40dca048-4e0a-44fa-9146-093c498ab236" providerId="ADAL" clId="{C51CEF16-D56B-4117-9AA9-A0E036818E30}" dt="2023-02-02T20:28:58.520" v="1929" actId="478"/>
          <ac:spMkLst>
            <pc:docMk/>
            <pc:sldMk cId="983895291" sldId="428"/>
            <ac:spMk id="55" creationId="{E1983A2B-12CF-25E8-12CB-3CBBEF5CF97F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56" creationId="{125AF98D-88AC-557D-BEBD-3243C0F15157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57" creationId="{68818F39-A7BF-21C1-CAE7-D123A23F2742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58" creationId="{74C795A1-6E01-518F-54BB-85451699C258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59" creationId="{92F6F71B-C73E-FE48-5939-B36F6EA7972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0" creationId="{AAEB2939-85E5-366B-7926-836B96B301F5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1" creationId="{1BD1D719-8A70-09FB-E7C7-F5ED15224378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2" creationId="{1FF7D331-342A-E779-06FE-6C93C8843862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3" creationId="{839CE9A9-3477-BE3C-5F2B-52AE8FA928C5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4" creationId="{C42E3853-17E7-9D59-E28F-2180126B8F53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5" creationId="{301EAE31-BC7D-C5B1-7BC6-19556E60342F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6" creationId="{5D56C408-19A2-4974-25F9-772BAB5EAF5E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7" creationId="{EBC8BECA-EC9E-7484-751E-B68824BBDE19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8" creationId="{454B1B68-F0A2-324D-D9B7-4C4DB5815D7D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69" creationId="{2D008A89-8D2A-4681-61D1-DF0A75503C10}"/>
          </ac:spMkLst>
        </pc:spChg>
        <pc:spChg chg="add del mod">
          <ac:chgData name="Moon, John" userId="40dca048-4e0a-44fa-9146-093c498ab236" providerId="ADAL" clId="{C51CEF16-D56B-4117-9AA9-A0E036818E30}" dt="2023-02-02T20:31:13.210" v="1991" actId="478"/>
          <ac:spMkLst>
            <pc:docMk/>
            <pc:sldMk cId="983895291" sldId="428"/>
            <ac:spMk id="71" creationId="{7FE7A5A7-FC68-8FDA-F115-12AD7A707EAF}"/>
          </ac:spMkLst>
        </pc:spChg>
        <pc:spChg chg="add del mod">
          <ac:chgData name="Moon, John" userId="40dca048-4e0a-44fa-9146-093c498ab236" providerId="ADAL" clId="{C51CEF16-D56B-4117-9AA9-A0E036818E30}" dt="2023-02-02T20:31:13.210" v="1991" actId="478"/>
          <ac:spMkLst>
            <pc:docMk/>
            <pc:sldMk cId="983895291" sldId="428"/>
            <ac:spMk id="72" creationId="{73E3CCE3-C7E0-CEE5-6B6C-6CB1E23CE265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3" creationId="{53E6E514-2206-611D-A5B3-1703F80CE859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4" creationId="{D850D5BF-5A41-08A4-A639-502A756A4856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5" creationId="{DF33C646-50A3-796D-C350-F067C5767A6B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6" creationId="{491E0E83-643D-8F99-374F-2A8AB7CC4578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7" creationId="{5B37CC61-1A2A-D99C-C13C-69701F99BCBA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8" creationId="{E73C9434-BEB8-A528-BE33-2B207BD9F568}"/>
          </ac:spMkLst>
        </pc:spChg>
        <pc:spChg chg="add del mod">
          <ac:chgData name="Moon, John" userId="40dca048-4e0a-44fa-9146-093c498ab236" providerId="ADAL" clId="{C51CEF16-D56B-4117-9AA9-A0E036818E30}" dt="2023-02-02T20:33:13.767" v="2069" actId="21"/>
          <ac:spMkLst>
            <pc:docMk/>
            <pc:sldMk cId="983895291" sldId="428"/>
            <ac:spMk id="79" creationId="{313C44A5-7BFA-CC50-7755-F63A73F79D6B}"/>
          </ac:spMkLst>
        </pc:spChg>
        <pc:picChg chg="del">
          <ac:chgData name="Moon, John" userId="40dca048-4e0a-44fa-9146-093c498ab236" providerId="ADAL" clId="{C51CEF16-D56B-4117-9AA9-A0E036818E30}" dt="2023-02-02T19:18:12.101" v="1242" actId="478"/>
          <ac:picMkLst>
            <pc:docMk/>
            <pc:sldMk cId="983895291" sldId="428"/>
            <ac:picMk id="8" creationId="{BA914D4E-3BFF-4A90-8A6D-EC77CD7B17A8}"/>
          </ac:picMkLst>
        </pc:picChg>
        <pc:picChg chg="add del mod">
          <ac:chgData name="Moon, John" userId="40dca048-4e0a-44fa-9146-093c498ab236" providerId="ADAL" clId="{C51CEF16-D56B-4117-9AA9-A0E036818E30}" dt="2023-02-02T20:32:47.916" v="2067"/>
          <ac:picMkLst>
            <pc:docMk/>
            <pc:sldMk cId="983895291" sldId="428"/>
            <ac:picMk id="80" creationId="{1CA14CB2-DAE3-84CC-1898-C0B392E8FFC4}"/>
          </ac:picMkLst>
        </pc:picChg>
        <pc:picChg chg="add del mod">
          <ac:chgData name="Moon, John" userId="40dca048-4e0a-44fa-9146-093c498ab236" providerId="ADAL" clId="{C51CEF16-D56B-4117-9AA9-A0E036818E30}" dt="2023-02-02T20:54:57.662" v="2085" actId="478"/>
          <ac:picMkLst>
            <pc:docMk/>
            <pc:sldMk cId="983895291" sldId="428"/>
            <ac:picMk id="81" creationId="{92C80D1E-9C9E-760D-7DBC-2C559AF729BD}"/>
          </ac:picMkLst>
        </pc:picChg>
        <pc:picChg chg="add del mod">
          <ac:chgData name="Moon, John" userId="40dca048-4e0a-44fa-9146-093c498ab236" providerId="ADAL" clId="{C51CEF16-D56B-4117-9AA9-A0E036818E30}" dt="2023-02-02T20:54:57.662" v="2085" actId="478"/>
          <ac:picMkLst>
            <pc:docMk/>
            <pc:sldMk cId="983895291" sldId="428"/>
            <ac:picMk id="82" creationId="{5FCF7F23-D571-A795-8C1E-A009B7E1A1CE}"/>
          </ac:picMkLst>
        </pc:picChg>
        <pc:picChg chg="add mod">
          <ac:chgData name="Moon, John" userId="40dca048-4e0a-44fa-9146-093c498ab236" providerId="ADAL" clId="{C51CEF16-D56B-4117-9AA9-A0E036818E30}" dt="2023-02-02T20:55:35.162" v="2094" actId="1076"/>
          <ac:picMkLst>
            <pc:docMk/>
            <pc:sldMk cId="983895291" sldId="428"/>
            <ac:picMk id="83" creationId="{6D1F3C32-ACFF-3A14-B9E6-684DC640D842}"/>
          </ac:picMkLst>
        </pc:picChg>
        <pc:picChg chg="add mod">
          <ac:chgData name="Moon, John" userId="40dca048-4e0a-44fa-9146-093c498ab236" providerId="ADAL" clId="{C51CEF16-D56B-4117-9AA9-A0E036818E30}" dt="2023-02-02T20:55:32.462" v="2093" actId="1076"/>
          <ac:picMkLst>
            <pc:docMk/>
            <pc:sldMk cId="983895291" sldId="428"/>
            <ac:picMk id="84" creationId="{256B7304-E075-E37F-4DF4-CA94D8EFF37C}"/>
          </ac:picMkLst>
        </pc:picChg>
        <pc:cxnChg chg="add mod">
          <ac:chgData name="Moon, John" userId="40dca048-4e0a-44fa-9146-093c498ab236" providerId="ADAL" clId="{C51CEF16-D56B-4117-9AA9-A0E036818E30}" dt="2023-02-02T19:18:07.815" v="1241" actId="1035"/>
          <ac:cxnSpMkLst>
            <pc:docMk/>
            <pc:sldMk cId="983895291" sldId="428"/>
            <ac:cxnSpMk id="5" creationId="{4F903D56-A249-D0A1-16D3-810F5ABE348E}"/>
          </ac:cxnSpMkLst>
        </pc:cxnChg>
        <pc:cxnChg chg="add mod">
          <ac:chgData name="Moon, John" userId="40dca048-4e0a-44fa-9146-093c498ab236" providerId="ADAL" clId="{C51CEF16-D56B-4117-9AA9-A0E036818E30}" dt="2023-02-02T19:18:07.815" v="1241" actId="1035"/>
          <ac:cxnSpMkLst>
            <pc:docMk/>
            <pc:sldMk cId="983895291" sldId="428"/>
            <ac:cxnSpMk id="6" creationId="{B76A8983-8B04-1662-1B8A-AA7004B6F205}"/>
          </ac:cxnSpMkLst>
        </pc:cxnChg>
        <pc:cxnChg chg="add mod">
          <ac:chgData name="Moon, John" userId="40dca048-4e0a-44fa-9146-093c498ab236" providerId="ADAL" clId="{C51CEF16-D56B-4117-9AA9-A0E036818E30}" dt="2023-02-02T19:18:07.815" v="1241" actId="1035"/>
          <ac:cxnSpMkLst>
            <pc:docMk/>
            <pc:sldMk cId="983895291" sldId="428"/>
            <ac:cxnSpMk id="9" creationId="{3A474B5A-51BE-06DC-F98E-EFCC5BD86A3F}"/>
          </ac:cxnSpMkLst>
        </pc:cxnChg>
        <pc:cxnChg chg="del mod">
          <ac:chgData name="Moon, John" userId="40dca048-4e0a-44fa-9146-093c498ab236" providerId="ADAL" clId="{C51CEF16-D56B-4117-9AA9-A0E036818E30}" dt="2023-02-02T19:18:14.323" v="1243" actId="478"/>
          <ac:cxnSpMkLst>
            <pc:docMk/>
            <pc:sldMk cId="983895291" sldId="428"/>
            <ac:cxnSpMk id="11" creationId="{C2C3F052-24C1-42C7-96D4-35AD8A014117}"/>
          </ac:cxnSpMkLst>
        </pc:cxnChg>
        <pc:cxnChg chg="del mod">
          <ac:chgData name="Moon, John" userId="40dca048-4e0a-44fa-9146-093c498ab236" providerId="ADAL" clId="{C51CEF16-D56B-4117-9AA9-A0E036818E30}" dt="2023-02-02T19:18:16.661" v="1244" actId="478"/>
          <ac:cxnSpMkLst>
            <pc:docMk/>
            <pc:sldMk cId="983895291" sldId="428"/>
            <ac:cxnSpMk id="12" creationId="{255D538B-E470-403B-8C3E-877B19E7FF1E}"/>
          </ac:cxnSpMkLst>
        </pc:cxnChg>
        <pc:cxnChg chg="add mod">
          <ac:chgData name="Moon, John" userId="40dca048-4e0a-44fa-9146-093c498ab236" providerId="ADAL" clId="{C51CEF16-D56B-4117-9AA9-A0E036818E30}" dt="2023-02-02T19:18:07.815" v="1241" actId="1035"/>
          <ac:cxnSpMkLst>
            <pc:docMk/>
            <pc:sldMk cId="983895291" sldId="428"/>
            <ac:cxnSpMk id="13" creationId="{65CFE114-44EB-4C6A-7261-553DC0B465B3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23" creationId="{8846189C-A88C-8D94-B424-82A3B13C8181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24" creationId="{11E8FD9A-74BB-C13F-6D88-EE1410989ED6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25" creationId="{E72EF2F9-7D4D-C2B8-8014-D1400A7939D0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26" creationId="{60CA017F-613E-F8E2-209B-B0B8A49B269C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49" creationId="{3883A957-961D-5618-6ED7-A2B1DAC3F44B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50" creationId="{5D2EF17B-8E6F-FF75-6068-35D94C6F7989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51" creationId="{DC589304-5EC7-E784-AA92-DB40D2DA4BAA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52" creationId="{212DAF35-DCB6-B57B-1253-A9C365A56722}"/>
          </ac:cxnSpMkLst>
        </pc:cxnChg>
        <pc:cxnChg chg="add del mod">
          <ac:chgData name="Moon, John" userId="40dca048-4e0a-44fa-9146-093c498ab236" providerId="ADAL" clId="{C51CEF16-D56B-4117-9AA9-A0E036818E30}" dt="2023-02-02T20:33:13.767" v="2069" actId="21"/>
          <ac:cxnSpMkLst>
            <pc:docMk/>
            <pc:sldMk cId="983895291" sldId="428"/>
            <ac:cxnSpMk id="70" creationId="{E75B4E2F-BF5A-700F-D960-FFCDB629603E}"/>
          </ac:cxnSpMkLst>
        </pc:cxnChg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3251025692" sldId="428"/>
        </pc:sldMkLst>
      </pc:sldChg>
      <pc:sldChg chg="addSp delSp modSp add mod ord">
        <pc:chgData name="Moon, John" userId="40dca048-4e0a-44fa-9146-093c498ab236" providerId="ADAL" clId="{C51CEF16-D56B-4117-9AA9-A0E036818E30}" dt="2023-02-02T20:57:38.380" v="2095" actId="20577"/>
        <pc:sldMkLst>
          <pc:docMk/>
          <pc:sldMk cId="2517171512" sldId="429"/>
        </pc:sldMkLst>
        <pc:spChg chg="del">
          <ac:chgData name="Moon, John" userId="40dca048-4e0a-44fa-9146-093c498ab236" providerId="ADAL" clId="{C51CEF16-D56B-4117-9AA9-A0E036818E30}" dt="2023-02-02T19:25:10.962" v="1552" actId="478"/>
          <ac:spMkLst>
            <pc:docMk/>
            <pc:sldMk cId="2517171512" sldId="429"/>
            <ac:spMk id="2" creationId="{D0E6C489-211F-FABA-77ED-2C9B22BD76A4}"/>
          </ac:spMkLst>
        </pc:spChg>
        <pc:spChg chg="del">
          <ac:chgData name="Moon, John" userId="40dca048-4e0a-44fa-9146-093c498ab236" providerId="ADAL" clId="{C51CEF16-D56B-4117-9AA9-A0E036818E30}" dt="2023-02-02T19:25:10.962" v="1552" actId="478"/>
          <ac:spMkLst>
            <pc:docMk/>
            <pc:sldMk cId="2517171512" sldId="429"/>
            <ac:spMk id="3" creationId="{03BA51C3-4EDA-10B9-ACB3-51C113F1B7B6}"/>
          </ac:spMkLst>
        </pc:spChg>
        <pc:spChg chg="mod">
          <ac:chgData name="Moon, John" userId="40dca048-4e0a-44fa-9146-093c498ab236" providerId="ADAL" clId="{C51CEF16-D56B-4117-9AA9-A0E036818E30}" dt="2023-02-02T19:24:34.627" v="1539" actId="20577"/>
          <ac:spMkLst>
            <pc:docMk/>
            <pc:sldMk cId="2517171512" sldId="429"/>
            <ac:spMk id="4" creationId="{A4299A84-D0AA-495C-A601-E11894EC70B2}"/>
          </ac:spMkLst>
        </pc:spChg>
        <pc:spChg chg="add mod">
          <ac:chgData name="Moon, John" userId="40dca048-4e0a-44fa-9146-093c498ab236" providerId="ADAL" clId="{C51CEF16-D56B-4117-9AA9-A0E036818E30}" dt="2023-02-02T19:25:15.728" v="1553" actId="1076"/>
          <ac:spMkLst>
            <pc:docMk/>
            <pc:sldMk cId="2517171512" sldId="429"/>
            <ac:spMk id="6" creationId="{93DF87BC-E985-6CBC-8239-209B53D956A5}"/>
          </ac:spMkLst>
        </pc:spChg>
        <pc:spChg chg="add mod">
          <ac:chgData name="Moon, John" userId="40dca048-4e0a-44fa-9146-093c498ab236" providerId="ADAL" clId="{C51CEF16-D56B-4117-9AA9-A0E036818E30}" dt="2023-02-02T19:25:15.728" v="1553" actId="1076"/>
          <ac:spMkLst>
            <pc:docMk/>
            <pc:sldMk cId="2517171512" sldId="429"/>
            <ac:spMk id="14" creationId="{28504460-F8B7-C575-F0C0-E2BDC2B7FEA6}"/>
          </ac:spMkLst>
        </pc:spChg>
        <pc:spChg chg="add mod">
          <ac:chgData name="Moon, John" userId="40dca048-4e0a-44fa-9146-093c498ab236" providerId="ADAL" clId="{C51CEF16-D56B-4117-9AA9-A0E036818E30}" dt="2023-02-02T19:25:15.728" v="1553" actId="1076"/>
          <ac:spMkLst>
            <pc:docMk/>
            <pc:sldMk cId="2517171512" sldId="429"/>
            <ac:spMk id="16" creationId="{76E45D29-0E94-08F6-B370-56B4749BC11C}"/>
          </ac:spMkLst>
        </pc:spChg>
        <pc:spChg chg="add mod">
          <ac:chgData name="Moon, John" userId="40dca048-4e0a-44fa-9146-093c498ab236" providerId="ADAL" clId="{C51CEF16-D56B-4117-9AA9-A0E036818E30}" dt="2023-02-02T19:25:39.174" v="1556" actId="1076"/>
          <ac:spMkLst>
            <pc:docMk/>
            <pc:sldMk cId="2517171512" sldId="429"/>
            <ac:spMk id="17" creationId="{3ED3B504-225C-F41A-30CB-5AA3DD8B4FA0}"/>
          </ac:spMkLst>
        </pc:spChg>
        <pc:spChg chg="mod">
          <ac:chgData name="Moon, John" userId="40dca048-4e0a-44fa-9146-093c498ab236" providerId="ADAL" clId="{C51CEF16-D56B-4117-9AA9-A0E036818E30}" dt="2023-02-02T20:57:38.380" v="2095" actId="20577"/>
          <ac:spMkLst>
            <pc:docMk/>
            <pc:sldMk cId="2517171512" sldId="429"/>
            <ac:spMk id="34" creationId="{4E30393C-E584-4D0C-96AE-9FCF523ADDD4}"/>
          </ac:spMkLst>
        </pc:spChg>
        <pc:picChg chg="add mod">
          <ac:chgData name="Moon, John" userId="40dca048-4e0a-44fa-9146-093c498ab236" providerId="ADAL" clId="{C51CEF16-D56B-4117-9AA9-A0E036818E30}" dt="2023-02-02T19:25:15.728" v="1553" actId="1076"/>
          <ac:picMkLst>
            <pc:docMk/>
            <pc:sldMk cId="2517171512" sldId="429"/>
            <ac:picMk id="5" creationId="{3B3D21FD-9C50-E5BC-0EF0-12A1181BA5E0}"/>
          </ac:picMkLst>
        </pc:picChg>
        <pc:picChg chg="del">
          <ac:chgData name="Moon, John" userId="40dca048-4e0a-44fa-9146-093c498ab236" providerId="ADAL" clId="{C51CEF16-D56B-4117-9AA9-A0E036818E30}" dt="2023-02-02T19:25:10.962" v="1552" actId="478"/>
          <ac:picMkLst>
            <pc:docMk/>
            <pc:sldMk cId="2517171512" sldId="429"/>
            <ac:picMk id="8" creationId="{BA914D4E-3BFF-4A90-8A6D-EC77CD7B17A8}"/>
          </ac:picMkLst>
        </pc:picChg>
        <pc:picChg chg="add mod">
          <ac:chgData name="Moon, John" userId="40dca048-4e0a-44fa-9146-093c498ab236" providerId="ADAL" clId="{C51CEF16-D56B-4117-9AA9-A0E036818E30}" dt="2023-02-02T19:25:15.728" v="1553" actId="1076"/>
          <ac:picMkLst>
            <pc:docMk/>
            <pc:sldMk cId="2517171512" sldId="429"/>
            <ac:picMk id="15" creationId="{44251AE8-8A49-51D2-5D03-BE2C3E0BE32D}"/>
          </ac:picMkLst>
        </pc:picChg>
        <pc:cxnChg chg="add mod">
          <ac:chgData name="Moon, John" userId="40dca048-4e0a-44fa-9146-093c498ab236" providerId="ADAL" clId="{C51CEF16-D56B-4117-9AA9-A0E036818E30}" dt="2023-02-02T19:25:15.728" v="1553" actId="1076"/>
          <ac:cxnSpMkLst>
            <pc:docMk/>
            <pc:sldMk cId="2517171512" sldId="429"/>
            <ac:cxnSpMk id="9" creationId="{DFB19790-26D8-228D-7C96-8AE4C374AD51}"/>
          </ac:cxnSpMkLst>
        </pc:cxnChg>
        <pc:cxnChg chg="del mod">
          <ac:chgData name="Moon, John" userId="40dca048-4e0a-44fa-9146-093c498ab236" providerId="ADAL" clId="{C51CEF16-D56B-4117-9AA9-A0E036818E30}" dt="2023-02-02T19:25:10.962" v="1552" actId="478"/>
          <ac:cxnSpMkLst>
            <pc:docMk/>
            <pc:sldMk cId="2517171512" sldId="429"/>
            <ac:cxnSpMk id="11" creationId="{C2C3F052-24C1-42C7-96D4-35AD8A014117}"/>
          </ac:cxnSpMkLst>
        </pc:cxnChg>
        <pc:cxnChg chg="del mod">
          <ac:chgData name="Moon, John" userId="40dca048-4e0a-44fa-9146-093c498ab236" providerId="ADAL" clId="{C51CEF16-D56B-4117-9AA9-A0E036818E30}" dt="2023-02-02T19:25:10.962" v="1552" actId="478"/>
          <ac:cxnSpMkLst>
            <pc:docMk/>
            <pc:sldMk cId="2517171512" sldId="429"/>
            <ac:cxnSpMk id="12" creationId="{255D538B-E470-403B-8C3E-877B19E7FF1E}"/>
          </ac:cxnSpMkLst>
        </pc:cxnChg>
        <pc:cxnChg chg="add mod">
          <ac:chgData name="Moon, John" userId="40dca048-4e0a-44fa-9146-093c498ab236" providerId="ADAL" clId="{C51CEF16-D56B-4117-9AA9-A0E036818E30}" dt="2023-02-02T19:25:28.107" v="1554" actId="14100"/>
          <ac:cxnSpMkLst>
            <pc:docMk/>
            <pc:sldMk cId="2517171512" sldId="429"/>
            <ac:cxnSpMk id="13" creationId="{3574E221-5A19-F4B1-5658-2CE5B15EAB83}"/>
          </ac:cxnSpMkLst>
        </pc:cxnChg>
      </pc:sldChg>
      <pc:sldChg chg="new del">
        <pc:chgData name="Moon, John" userId="40dca048-4e0a-44fa-9146-093c498ab236" providerId="ADAL" clId="{C51CEF16-D56B-4117-9AA9-A0E036818E30}" dt="2023-02-02T19:30:14.416" v="1846" actId="680"/>
        <pc:sldMkLst>
          <pc:docMk/>
          <pc:sldMk cId="15712423" sldId="430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816144816" sldId="431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3169882434" sldId="432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1031571294" sldId="433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1421223485" sldId="435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979192210" sldId="436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3558310887" sldId="437"/>
        </pc:sldMkLst>
      </pc:sldChg>
      <pc:sldChg chg="del">
        <pc:chgData name="Moon, John" userId="40dca048-4e0a-44fa-9146-093c498ab236" providerId="ADAL" clId="{C51CEF16-D56B-4117-9AA9-A0E036818E30}" dt="2023-02-01T22:16:43.702" v="279" actId="47"/>
        <pc:sldMkLst>
          <pc:docMk/>
          <pc:sldMk cId="666371179" sldId="4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2/2/2023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0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4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2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2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4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2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1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3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February 8,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	Moon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Xtime-sst</a:t>
            </a:r>
            <a:endParaRPr lang="en-US" dirty="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90000"/>
              </a:lnSpc>
              <a:defRPr sz="120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 | AUTHORIZED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07BFC1-8E65-49FD-A595-B1C175C31B70}"/>
              </a:ext>
            </a:extLst>
          </p:cNvPr>
          <p:cNvSpPr/>
          <p:nvPr/>
        </p:nvSpPr>
        <p:spPr>
          <a:xfrm>
            <a:off x="748369" y="1892878"/>
            <a:ext cx="13716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Demux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E3401-EB09-4AAF-B669-D461478D541C}"/>
              </a:ext>
            </a:extLst>
          </p:cNvPr>
          <p:cNvSpPr/>
          <p:nvPr/>
        </p:nvSpPr>
        <p:spPr>
          <a:xfrm>
            <a:off x="2122714" y="1892878"/>
            <a:ext cx="1371600" cy="1828800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Accumulator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Demux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AF9FD4-BCE7-4B16-B755-0D9B94293E01}"/>
              </a:ext>
            </a:extLst>
          </p:cNvPr>
          <p:cNvCxnSpPr>
            <a:cxnSpLocks/>
          </p:cNvCxnSpPr>
          <p:nvPr/>
        </p:nvCxnSpPr>
        <p:spPr>
          <a:xfrm>
            <a:off x="1076131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1319764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21A2D1-7684-473C-A883-2E5E676D0043}"/>
              </a:ext>
            </a:extLst>
          </p:cNvPr>
          <p:cNvCxnSpPr>
            <a:cxnSpLocks/>
          </p:cNvCxnSpPr>
          <p:nvPr/>
        </p:nvCxnSpPr>
        <p:spPr>
          <a:xfrm>
            <a:off x="1563397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93325E-1026-4999-8D7F-8261A1AD5DAD}"/>
              </a:ext>
            </a:extLst>
          </p:cNvPr>
          <p:cNvCxnSpPr>
            <a:cxnSpLocks/>
          </p:cNvCxnSpPr>
          <p:nvPr/>
        </p:nvCxnSpPr>
        <p:spPr>
          <a:xfrm>
            <a:off x="1807029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08D96F-F8AE-43DA-B27B-B67E62E8FF26}"/>
              </a:ext>
            </a:extLst>
          </p:cNvPr>
          <p:cNvCxnSpPr>
            <a:cxnSpLocks/>
          </p:cNvCxnSpPr>
          <p:nvPr/>
        </p:nvCxnSpPr>
        <p:spPr>
          <a:xfrm>
            <a:off x="2466393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3D6B8-8A3B-454C-A05F-D88F99D7BAF9}"/>
              </a:ext>
            </a:extLst>
          </p:cNvPr>
          <p:cNvCxnSpPr>
            <a:cxnSpLocks/>
          </p:cNvCxnSpPr>
          <p:nvPr/>
        </p:nvCxnSpPr>
        <p:spPr>
          <a:xfrm>
            <a:off x="2710026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54A23-64E2-4410-87F5-108178AAD969}"/>
              </a:ext>
            </a:extLst>
          </p:cNvPr>
          <p:cNvCxnSpPr>
            <a:cxnSpLocks/>
          </p:cNvCxnSpPr>
          <p:nvPr/>
        </p:nvCxnSpPr>
        <p:spPr>
          <a:xfrm>
            <a:off x="2953659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5B3C20-7158-42E4-8DD5-AEA1F9196A7A}"/>
              </a:ext>
            </a:extLst>
          </p:cNvPr>
          <p:cNvCxnSpPr>
            <a:cxnSpLocks/>
          </p:cNvCxnSpPr>
          <p:nvPr/>
        </p:nvCxnSpPr>
        <p:spPr>
          <a:xfrm>
            <a:off x="3197291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36728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Demux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Receive the data packet, and distribute its copies to the ports according to 'mode' and routing info in the packet.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level: 		Level in tree </a:t>
            </a:r>
            <a:r>
              <a:rPr lang="en-US" sz="1400" dirty="0" err="1">
                <a:sym typeface="Wingdings" panose="05000000000000000000" pitchFamily="2" charset="2"/>
              </a:rPr>
              <a:t>NoC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numPort</a:t>
            </a:r>
            <a:r>
              <a:rPr lang="en-US" sz="1400" dirty="0">
                <a:sym typeface="Wingdings" panose="05000000000000000000" pitchFamily="2" charset="2"/>
              </a:rPr>
              <a:t>: 	Number of output ports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mode: 		</a:t>
            </a:r>
            <a:r>
              <a:rPr lang="en-US" sz="1400" dirty="0" err="1">
                <a:sym typeface="Wingdings" panose="05000000000000000000" pitchFamily="2" charset="2"/>
              </a:rPr>
              <a:t>Demux</a:t>
            </a:r>
            <a:r>
              <a:rPr lang="en-US" sz="1400" dirty="0">
                <a:sym typeface="Wingdings" panose="05000000000000000000" pitchFamily="2" charset="2"/>
              </a:rPr>
              <a:t> mode (e.g. [3, 1] = Port#0~#2 tied, Port#3 independent)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outputDir</a:t>
            </a:r>
            <a:r>
              <a:rPr lang="en-US" sz="1400" dirty="0">
                <a:sym typeface="Wingdings" panose="05000000000000000000" pitchFamily="2" charset="2"/>
              </a:rPr>
              <a:t>: 	Path of output files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(Data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routing info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(Data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routing info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E8344B-5E62-4376-B3EA-7174C32F4119}"/>
              </a:ext>
            </a:extLst>
          </p:cNvPr>
          <p:cNvCxnSpPr>
            <a:cxnSpLocks/>
          </p:cNvCxnSpPr>
          <p:nvPr/>
        </p:nvCxnSpPr>
        <p:spPr>
          <a:xfrm>
            <a:off x="2873830" y="1762616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B0D80-5024-4A94-B05B-0B144705F7AD}"/>
              </a:ext>
            </a:extLst>
          </p:cNvPr>
          <p:cNvCxnSpPr>
            <a:cxnSpLocks/>
          </p:cNvCxnSpPr>
          <p:nvPr/>
        </p:nvCxnSpPr>
        <p:spPr>
          <a:xfrm>
            <a:off x="1442099" y="1762616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43E5C5-BDAF-4386-9148-387158F0BD63}"/>
              </a:ext>
            </a:extLst>
          </p:cNvPr>
          <p:cNvSpPr txBox="1"/>
          <p:nvPr/>
        </p:nvSpPr>
        <p:spPr>
          <a:xfrm>
            <a:off x="734523" y="3958730"/>
            <a:ext cx="1399294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(To level i+1 </a:t>
            </a:r>
            <a:r>
              <a:rPr lang="en-US" sz="1200" dirty="0" err="1"/>
              <a:t>demux</a:t>
            </a:r>
            <a:r>
              <a:rPr lang="en-US" sz="1200" dirty="0"/>
              <a:t>)</a:t>
            </a:r>
            <a:endParaRPr lang="en-GB" sz="12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5B479-FBEF-4E0A-B872-E1C091FE1EC0}"/>
              </a:ext>
            </a:extLst>
          </p:cNvPr>
          <p:cNvSpPr txBox="1"/>
          <p:nvPr/>
        </p:nvSpPr>
        <p:spPr>
          <a:xfrm>
            <a:off x="705295" y="1138761"/>
            <a:ext cx="1473609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(From level i-1 </a:t>
            </a:r>
            <a:r>
              <a:rPr lang="en-US" sz="1200" dirty="0" err="1"/>
              <a:t>demux</a:t>
            </a:r>
            <a:br>
              <a:rPr lang="en-US" sz="1200" dirty="0"/>
            </a:br>
            <a:r>
              <a:rPr lang="en-US" sz="1200" dirty="0"/>
              <a:t>or control)</a:t>
            </a:r>
            <a:endParaRPr lang="en-GB" sz="1200" dirty="0" err="1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E1B7D9D-F0D4-4356-A11A-7A51E71D6B38}"/>
              </a:ext>
            </a:extLst>
          </p:cNvPr>
          <p:cNvSpPr/>
          <p:nvPr/>
        </p:nvSpPr>
        <p:spPr>
          <a:xfrm rot="16200000">
            <a:off x="1328063" y="3020007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5E963-4BB9-48A4-BA59-A739A76176B6}"/>
              </a:ext>
            </a:extLst>
          </p:cNvPr>
          <p:cNvSpPr txBox="1"/>
          <p:nvPr/>
        </p:nvSpPr>
        <p:spPr>
          <a:xfrm>
            <a:off x="755780" y="2919816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numPort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1940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415498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Driver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Receive the data packet, and apply data and enable signal to ‘</a:t>
            </a:r>
            <a:r>
              <a:rPr lang="en-US" sz="1400" dirty="0" err="1">
                <a:sym typeface="Wingdings" panose="05000000000000000000" pitchFamily="2" charset="2"/>
              </a:rPr>
              <a:t>acam’s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acamQueue</a:t>
            </a:r>
            <a:r>
              <a:rPr lang="en-US" sz="1400" dirty="0">
                <a:sym typeface="Wingdings" panose="05000000000000000000" pitchFamily="2" charset="2"/>
              </a:rPr>
              <a:t>: 	Number of queued </a:t>
            </a:r>
            <a:r>
              <a:rPr lang="en-US" sz="1400" dirty="0" err="1">
                <a:sym typeface="Wingdings" panose="05000000000000000000" pitchFamily="2" charset="2"/>
              </a:rPr>
              <a:t>acams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acamStack</a:t>
            </a:r>
            <a:r>
              <a:rPr lang="en-US" sz="1400" dirty="0">
                <a:sym typeface="Wingdings" panose="05000000000000000000" pitchFamily="2" charset="2"/>
              </a:rPr>
              <a:t>: 	Number of stacked </a:t>
            </a:r>
            <a:r>
              <a:rPr lang="en-US" sz="1400" dirty="0" err="1">
                <a:sym typeface="Wingdings" panose="05000000000000000000" pitchFamily="2" charset="2"/>
              </a:rPr>
              <a:t>acams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acamCol</a:t>
            </a:r>
            <a:r>
              <a:rPr lang="en-US" sz="1400" dirty="0">
                <a:sym typeface="Wingdings" panose="05000000000000000000" pitchFamily="2" charset="2"/>
              </a:rPr>
              <a:t>: 	Number of 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r>
              <a:rPr lang="en-US" sz="1400" dirty="0">
                <a:sym typeface="Wingdings" panose="05000000000000000000" pitchFamily="2" charset="2"/>
              </a:rPr>
              <a:t> column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acamRow</a:t>
            </a:r>
            <a:r>
              <a:rPr lang="en-US" sz="1400" dirty="0">
                <a:sym typeface="Wingdings" panose="05000000000000000000" pitchFamily="2" charset="2"/>
              </a:rPr>
              <a:t>: 	Number of 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r>
              <a:rPr lang="en-US" sz="1400" dirty="0">
                <a:sym typeface="Wingdings" panose="05000000000000000000" pitchFamily="2" charset="2"/>
              </a:rPr>
              <a:t> row</a:t>
            </a: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(Data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routing info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Output-DL (Data)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Output-EN (Enable signal)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Enable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70EA3-F64D-4719-A46A-09D61A833CA7}"/>
              </a:ext>
            </a:extLst>
          </p:cNvPr>
          <p:cNvSpPr/>
          <p:nvPr/>
        </p:nvSpPr>
        <p:spPr>
          <a:xfrm>
            <a:off x="748370" y="1892878"/>
            <a:ext cx="2743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AF9FD4-BCE7-4B16-B755-0D9B94293E01}"/>
              </a:ext>
            </a:extLst>
          </p:cNvPr>
          <p:cNvCxnSpPr>
            <a:cxnSpLocks/>
          </p:cNvCxnSpPr>
          <p:nvPr/>
        </p:nvCxnSpPr>
        <p:spPr>
          <a:xfrm>
            <a:off x="1076131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1319764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21A2D1-7684-473C-A883-2E5E676D0043}"/>
              </a:ext>
            </a:extLst>
          </p:cNvPr>
          <p:cNvCxnSpPr>
            <a:cxnSpLocks/>
          </p:cNvCxnSpPr>
          <p:nvPr/>
        </p:nvCxnSpPr>
        <p:spPr>
          <a:xfrm>
            <a:off x="1563397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93325E-1026-4999-8D7F-8261A1AD5DAD}"/>
              </a:ext>
            </a:extLst>
          </p:cNvPr>
          <p:cNvCxnSpPr>
            <a:cxnSpLocks/>
          </p:cNvCxnSpPr>
          <p:nvPr/>
        </p:nvCxnSpPr>
        <p:spPr>
          <a:xfrm>
            <a:off x="1807029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3D6B8-8A3B-454C-A05F-D88F99D7BAF9}"/>
              </a:ext>
            </a:extLst>
          </p:cNvPr>
          <p:cNvCxnSpPr>
            <a:cxnSpLocks/>
          </p:cNvCxnSpPr>
          <p:nvPr/>
        </p:nvCxnSpPr>
        <p:spPr>
          <a:xfrm>
            <a:off x="2710026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54A23-64E2-4410-87F5-108178AAD969}"/>
              </a:ext>
            </a:extLst>
          </p:cNvPr>
          <p:cNvCxnSpPr>
            <a:cxnSpLocks/>
          </p:cNvCxnSpPr>
          <p:nvPr/>
        </p:nvCxnSpPr>
        <p:spPr>
          <a:xfrm>
            <a:off x="2953659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B0D80-5024-4A94-B05B-0B144705F7AD}"/>
              </a:ext>
            </a:extLst>
          </p:cNvPr>
          <p:cNvCxnSpPr>
            <a:cxnSpLocks/>
          </p:cNvCxnSpPr>
          <p:nvPr/>
        </p:nvCxnSpPr>
        <p:spPr>
          <a:xfrm>
            <a:off x="2119970" y="1755718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3929AD-34A9-4550-A2A9-85EF067CD456}"/>
              </a:ext>
            </a:extLst>
          </p:cNvPr>
          <p:cNvSpPr txBox="1"/>
          <p:nvPr/>
        </p:nvSpPr>
        <p:spPr>
          <a:xfrm>
            <a:off x="620168" y="3958730"/>
            <a:ext cx="1628011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(To every </a:t>
            </a:r>
            <a:r>
              <a:rPr lang="en-US" sz="1200" dirty="0" err="1"/>
              <a:t>acams</a:t>
            </a:r>
            <a:r>
              <a:rPr lang="en-US" sz="1200" dirty="0"/>
              <a:t> in core)</a:t>
            </a:r>
            <a:endParaRPr lang="en-GB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17ABC-5869-4548-8E17-9C2BCDB4A01C}"/>
              </a:ext>
            </a:extLst>
          </p:cNvPr>
          <p:cNvSpPr txBox="1"/>
          <p:nvPr/>
        </p:nvSpPr>
        <p:spPr>
          <a:xfrm>
            <a:off x="1607437" y="1138761"/>
            <a:ext cx="1023998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(From </a:t>
            </a:r>
            <a:r>
              <a:rPr lang="en-US" sz="1200" dirty="0" err="1"/>
              <a:t>demux</a:t>
            </a:r>
            <a:r>
              <a:rPr lang="en-US" sz="1200" dirty="0"/>
              <a:t>)</a:t>
            </a:r>
            <a:endParaRPr lang="en-GB" sz="12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41EAC-E2C8-4136-B024-8562BF5604FF}"/>
              </a:ext>
            </a:extLst>
          </p:cNvPr>
          <p:cNvSpPr txBox="1"/>
          <p:nvPr/>
        </p:nvSpPr>
        <p:spPr>
          <a:xfrm>
            <a:off x="2119970" y="3958729"/>
            <a:ext cx="1371600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Enable</a:t>
            </a:r>
            <a:br>
              <a:rPr lang="en-US" sz="1200" dirty="0"/>
            </a:br>
            <a:r>
              <a:rPr lang="en-US" sz="1200" dirty="0"/>
              <a:t>(To </a:t>
            </a:r>
            <a:r>
              <a:rPr lang="en-US" sz="1200" dirty="0" err="1"/>
              <a:t>acams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in the first column)</a:t>
            </a:r>
            <a:endParaRPr lang="en-GB" sz="1200" dirty="0" err="1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4F8E569-6241-43A8-A058-9574EEC4097E}"/>
              </a:ext>
            </a:extLst>
          </p:cNvPr>
          <p:cNvSpPr/>
          <p:nvPr/>
        </p:nvSpPr>
        <p:spPr>
          <a:xfrm rot="16200000">
            <a:off x="1328063" y="3020007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3E277-F997-4B22-B7D2-F9FF8C169CFA}"/>
              </a:ext>
            </a:extLst>
          </p:cNvPr>
          <p:cNvSpPr txBox="1"/>
          <p:nvPr/>
        </p:nvSpPr>
        <p:spPr>
          <a:xfrm>
            <a:off x="717664" y="2919816"/>
            <a:ext cx="1447832" cy="33701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100" dirty="0" err="1"/>
              <a:t>acamQueue</a:t>
            </a:r>
            <a:r>
              <a:rPr lang="en-US" sz="1100" dirty="0"/>
              <a:t>*</a:t>
            </a:r>
            <a:r>
              <a:rPr lang="en-US" sz="1100" dirty="0" err="1"/>
              <a:t>acamStack</a:t>
            </a:r>
            <a:endParaRPr lang="en-GB" sz="11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A457E-F187-40E6-BFF7-0B6F3C9C4511}"/>
              </a:ext>
            </a:extLst>
          </p:cNvPr>
          <p:cNvSpPr txBox="1"/>
          <p:nvPr/>
        </p:nvSpPr>
        <p:spPr>
          <a:xfrm>
            <a:off x="2139304" y="2925990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acamStack</a:t>
            </a:r>
            <a:endParaRPr lang="en-GB" sz="1200" dirty="0" err="1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A853D74-5F2E-44D4-AC71-F7727F651266}"/>
              </a:ext>
            </a:extLst>
          </p:cNvPr>
          <p:cNvSpPr/>
          <p:nvPr/>
        </p:nvSpPr>
        <p:spPr>
          <a:xfrm rot="16200000">
            <a:off x="2718327" y="3269812"/>
            <a:ext cx="227034" cy="243635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8D8EBEE-4F5D-4A6F-9ABE-38E7E3A2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7" y="4821342"/>
            <a:ext cx="2205951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170EA3-F64D-4719-A46A-09D61A833CA7}"/>
              </a:ext>
            </a:extLst>
          </p:cNvPr>
          <p:cNvSpPr/>
          <p:nvPr/>
        </p:nvSpPr>
        <p:spPr>
          <a:xfrm>
            <a:off x="748370" y="1892878"/>
            <a:ext cx="27432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Acam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ACAM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2119970" y="3615990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475001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Acam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Evaluate a list of conditions (</a:t>
            </a:r>
            <a:r>
              <a:rPr lang="en-US" sz="1400" dirty="0" err="1">
                <a:sym typeface="Wingdings" panose="05000000000000000000" pitchFamily="2" charset="2"/>
              </a:rPr>
              <a:t>acamThLow</a:t>
            </a:r>
            <a:r>
              <a:rPr lang="en-US" sz="1400" dirty="0">
                <a:sym typeface="Wingdings" panose="05000000000000000000" pitchFamily="2" charset="2"/>
              </a:rPr>
              <a:t> &lt;= dl &lt; </a:t>
            </a:r>
            <a:r>
              <a:rPr lang="en-US" sz="1400" dirty="0" err="1">
                <a:sym typeface="Wingdings" panose="05000000000000000000" pitchFamily="2" charset="2"/>
              </a:rPr>
              <a:t>acamThHigh</a:t>
            </a:r>
            <a:r>
              <a:rPr lang="en-US" sz="1400" dirty="0">
                <a:sym typeface="Wingdings" panose="05000000000000000000" pitchFamily="2" charset="2"/>
              </a:rPr>
              <a:t>) per row when the enable </a:t>
            </a:r>
            <a:r>
              <a:rPr lang="en-US" sz="1400" dirty="0" err="1">
                <a:sym typeface="Wingdings" panose="05000000000000000000" pitchFamily="2" charset="2"/>
              </a:rPr>
              <a:t>singal</a:t>
            </a:r>
            <a:r>
              <a:rPr lang="en-US" sz="1400" dirty="0">
                <a:sym typeface="Wingdings" panose="05000000000000000000" pitchFamily="2" charset="2"/>
              </a:rPr>
              <a:t> vector (</a:t>
            </a:r>
            <a:r>
              <a:rPr lang="en-US" sz="1400" dirty="0" err="1">
                <a:sym typeface="Wingdings" panose="05000000000000000000" pitchFamily="2" charset="2"/>
              </a:rPr>
              <a:t>en</a:t>
            </a:r>
            <a:r>
              <a:rPr lang="en-US" sz="1400" dirty="0">
                <a:sym typeface="Wingdings" panose="05000000000000000000" pitchFamily="2" charset="2"/>
              </a:rPr>
              <a:t>) is arrived. If every condition is true, the match result is also true.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acamCol</a:t>
            </a:r>
            <a:r>
              <a:rPr lang="en-US" sz="1400" dirty="0">
                <a:sym typeface="Wingdings" panose="05000000000000000000" pitchFamily="2" charset="2"/>
              </a:rPr>
              <a:t>: 	Number of column in 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acamRow</a:t>
            </a:r>
            <a:r>
              <a:rPr lang="en-US" sz="1400" dirty="0">
                <a:sym typeface="Wingdings" panose="05000000000000000000" pitchFamily="2" charset="2"/>
              </a:rPr>
              <a:t>: 	Number of row in 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acamThLow</a:t>
            </a:r>
            <a:r>
              <a:rPr lang="en-US" sz="1400" dirty="0">
                <a:sym typeface="Wingdings" panose="05000000000000000000" pitchFamily="2" charset="2"/>
              </a:rPr>
              <a:t>: 	Low threshold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acamThHigh</a:t>
            </a:r>
            <a:r>
              <a:rPr lang="en-US" sz="1400" dirty="0">
                <a:sym typeface="Wingdings" panose="05000000000000000000" pitchFamily="2" charset="2"/>
              </a:rPr>
              <a:t>: 	High threshold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acamThXLow</a:t>
            </a:r>
            <a:r>
              <a:rPr lang="en-US" sz="1400" dirty="0">
                <a:sym typeface="Wingdings" panose="05000000000000000000" pitchFamily="2" charset="2"/>
              </a:rPr>
              <a:t>: 	Low ‘don’t care’ (1: ‘don’t care’)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acamThXHigh</a:t>
            </a:r>
            <a:r>
              <a:rPr lang="en-US" sz="1400" dirty="0">
                <a:sym typeface="Wingdings" panose="05000000000000000000" pitchFamily="2" charset="2"/>
              </a:rPr>
              <a:t>: 	High ‘don’t care’ (1: ‘don’t care’)</a:t>
            </a: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Input-DL (Data)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Input-EN (Enable signal)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Enable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(Match result)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Match result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B0D80-5024-4A94-B05B-0B144705F7AD}"/>
              </a:ext>
            </a:extLst>
          </p:cNvPr>
          <p:cNvCxnSpPr>
            <a:cxnSpLocks/>
          </p:cNvCxnSpPr>
          <p:nvPr/>
        </p:nvCxnSpPr>
        <p:spPr>
          <a:xfrm>
            <a:off x="1462555" y="175762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3929AD-34A9-4550-A2A9-85EF067CD456}"/>
              </a:ext>
            </a:extLst>
          </p:cNvPr>
          <p:cNvSpPr txBox="1"/>
          <p:nvPr/>
        </p:nvSpPr>
        <p:spPr>
          <a:xfrm>
            <a:off x="1352580" y="3956826"/>
            <a:ext cx="1534779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Match result</a:t>
            </a:r>
            <a:br>
              <a:rPr lang="en-US" sz="1200" dirty="0"/>
            </a:br>
            <a:r>
              <a:rPr lang="en-US" sz="1200" dirty="0"/>
              <a:t>(To next </a:t>
            </a:r>
            <a:r>
              <a:rPr lang="en-US" sz="1200" dirty="0" err="1"/>
              <a:t>acam</a:t>
            </a:r>
            <a:r>
              <a:rPr lang="en-US" sz="1200" dirty="0"/>
              <a:t> or </a:t>
            </a:r>
            <a:r>
              <a:rPr lang="en-US" sz="1200" dirty="0" err="1"/>
              <a:t>mmr</a:t>
            </a:r>
            <a:r>
              <a:rPr lang="en-US" sz="1200" dirty="0"/>
              <a:t>)</a:t>
            </a:r>
            <a:endParaRPr lang="en-GB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17ABC-5869-4548-8E17-9C2BCDB4A01C}"/>
              </a:ext>
            </a:extLst>
          </p:cNvPr>
          <p:cNvSpPr txBox="1"/>
          <p:nvPr/>
        </p:nvSpPr>
        <p:spPr>
          <a:xfrm>
            <a:off x="978076" y="1140665"/>
            <a:ext cx="967894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(From driver)</a:t>
            </a:r>
            <a:endParaRPr lang="en-GB" sz="1200" dirty="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D1261-4CE0-4B5F-9930-AEDE38B016F3}"/>
              </a:ext>
            </a:extLst>
          </p:cNvPr>
          <p:cNvCxnSpPr>
            <a:cxnSpLocks/>
          </p:cNvCxnSpPr>
          <p:nvPr/>
        </p:nvCxnSpPr>
        <p:spPr>
          <a:xfrm>
            <a:off x="2840690" y="175762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9D3FA-C22E-46E4-AB09-965C677E4A70}"/>
              </a:ext>
            </a:extLst>
          </p:cNvPr>
          <p:cNvSpPr txBox="1"/>
          <p:nvPr/>
        </p:nvSpPr>
        <p:spPr>
          <a:xfrm>
            <a:off x="2284688" y="1140665"/>
            <a:ext cx="1110946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Enable</a:t>
            </a:r>
            <a:br>
              <a:rPr lang="en-US" sz="1200" dirty="0"/>
            </a:br>
            <a:r>
              <a:rPr lang="en-US" sz="1200" dirty="0"/>
              <a:t>(From driver or </a:t>
            </a:r>
            <a:br>
              <a:rPr lang="en-US" sz="1200" dirty="0"/>
            </a:br>
            <a:r>
              <a:rPr lang="en-US" sz="1200" dirty="0"/>
              <a:t>previous </a:t>
            </a:r>
            <a:r>
              <a:rPr lang="en-US" sz="1200" dirty="0" err="1"/>
              <a:t>acam</a:t>
            </a:r>
            <a:r>
              <a:rPr lang="en-US" sz="1200" dirty="0"/>
              <a:t>)</a:t>
            </a:r>
            <a:endParaRPr lang="en-GB" sz="120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87FD75-9133-41D7-8D1B-DAF4CC2C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7" y="4821342"/>
            <a:ext cx="2205951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170EA3-F64D-4719-A46A-09D61A833CA7}"/>
              </a:ext>
            </a:extLst>
          </p:cNvPr>
          <p:cNvSpPr/>
          <p:nvPr/>
        </p:nvSpPr>
        <p:spPr>
          <a:xfrm>
            <a:off x="748370" y="1892878"/>
            <a:ext cx="27432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mmr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2119970" y="3615990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319061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Mmr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Receive data packet (match vector) from '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r>
              <a:rPr lang="en-US" sz="1400" dirty="0">
                <a:sym typeface="Wingdings" panose="05000000000000000000" pitchFamily="2" charset="2"/>
              </a:rPr>
              <a:t>', convert the match vector to the address, and send data packet (address) to 'memory'.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(Match result)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Match result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(Address)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Address result (int),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929AD-34A9-4550-A2A9-85EF067CD456}"/>
              </a:ext>
            </a:extLst>
          </p:cNvPr>
          <p:cNvSpPr txBox="1"/>
          <p:nvPr/>
        </p:nvSpPr>
        <p:spPr>
          <a:xfrm>
            <a:off x="1601526" y="3956826"/>
            <a:ext cx="1036886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Address result</a:t>
            </a:r>
            <a:br>
              <a:rPr lang="en-US" sz="1200" dirty="0"/>
            </a:br>
            <a:r>
              <a:rPr lang="en-US" sz="1200" dirty="0"/>
              <a:t>(To memory)</a:t>
            </a:r>
            <a:endParaRPr lang="en-GB" sz="1200" dirty="0" err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DEC45-5F0C-41DA-A612-DD745AF04A39}"/>
              </a:ext>
            </a:extLst>
          </p:cNvPr>
          <p:cNvCxnSpPr>
            <a:cxnSpLocks/>
          </p:cNvCxnSpPr>
          <p:nvPr/>
        </p:nvCxnSpPr>
        <p:spPr>
          <a:xfrm>
            <a:off x="2119970" y="175762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92B806-118C-48E7-B325-5440DF04F152}"/>
              </a:ext>
            </a:extLst>
          </p:cNvPr>
          <p:cNvSpPr txBox="1"/>
          <p:nvPr/>
        </p:nvSpPr>
        <p:spPr>
          <a:xfrm>
            <a:off x="1661224" y="1140665"/>
            <a:ext cx="934551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Match result</a:t>
            </a:r>
            <a:br>
              <a:rPr lang="en-US" sz="1200" dirty="0"/>
            </a:br>
            <a:r>
              <a:rPr lang="en-US" sz="1200" dirty="0"/>
              <a:t>(From </a:t>
            </a:r>
            <a:r>
              <a:rPr lang="en-US" sz="1200" dirty="0" err="1"/>
              <a:t>acam</a:t>
            </a:r>
            <a:r>
              <a:rPr lang="en-US" sz="1200" dirty="0"/>
              <a:t>)</a:t>
            </a:r>
            <a:endParaRPr lang="en-GB" sz="12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03CCD-3AD7-4D97-80E1-DCB1D357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7" y="4821342"/>
            <a:ext cx="2205951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170EA3-F64D-4719-A46A-09D61A833CA7}"/>
              </a:ext>
            </a:extLst>
          </p:cNvPr>
          <p:cNvSpPr/>
          <p:nvPr/>
        </p:nvSpPr>
        <p:spPr>
          <a:xfrm>
            <a:off x="748370" y="1892878"/>
            <a:ext cx="27432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2119970" y="3615990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319061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Memory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Receive data packet (address) from '</a:t>
            </a:r>
            <a:r>
              <a:rPr lang="en-US" sz="1400" dirty="0" err="1">
                <a:sym typeface="Wingdings" panose="05000000000000000000" pitchFamily="2" charset="2"/>
              </a:rPr>
              <a:t>mmr</a:t>
            </a:r>
            <a:r>
              <a:rPr lang="en-US" sz="1400" dirty="0">
                <a:sym typeface="Wingdings" panose="05000000000000000000" pitchFamily="2" charset="2"/>
              </a:rPr>
              <a:t>', and send result packet (logit) to 'adder'.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logit: 		Data stored in the memory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: 	Class ID of the stored data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(Address)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Address result (int),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929AD-34A9-4550-A2A9-85EF067CD456}"/>
              </a:ext>
            </a:extLst>
          </p:cNvPr>
          <p:cNvSpPr txBox="1"/>
          <p:nvPr/>
        </p:nvSpPr>
        <p:spPr>
          <a:xfrm>
            <a:off x="1688921" y="3956826"/>
            <a:ext cx="862094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Logit result</a:t>
            </a:r>
            <a:br>
              <a:rPr lang="en-US" sz="1200" dirty="0"/>
            </a:br>
            <a:r>
              <a:rPr lang="en-US" sz="1200" dirty="0"/>
              <a:t>(To adder)</a:t>
            </a:r>
            <a:endParaRPr lang="en-GB" sz="1200" dirty="0" err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DEC45-5F0C-41DA-A612-DD745AF04A39}"/>
              </a:ext>
            </a:extLst>
          </p:cNvPr>
          <p:cNvCxnSpPr>
            <a:cxnSpLocks/>
          </p:cNvCxnSpPr>
          <p:nvPr/>
        </p:nvCxnSpPr>
        <p:spPr>
          <a:xfrm>
            <a:off x="2119970" y="175762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92B806-118C-48E7-B325-5440DF04F152}"/>
              </a:ext>
            </a:extLst>
          </p:cNvPr>
          <p:cNvSpPr txBox="1"/>
          <p:nvPr/>
        </p:nvSpPr>
        <p:spPr>
          <a:xfrm>
            <a:off x="1610056" y="1140665"/>
            <a:ext cx="1036887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Address result</a:t>
            </a:r>
            <a:br>
              <a:rPr lang="en-US" sz="1200" dirty="0"/>
            </a:br>
            <a:r>
              <a:rPr lang="en-US" sz="1200" dirty="0"/>
              <a:t>(From </a:t>
            </a:r>
            <a:r>
              <a:rPr lang="en-US" sz="1200" dirty="0" err="1"/>
              <a:t>mmr</a:t>
            </a:r>
            <a:r>
              <a:rPr lang="en-US" sz="1200" dirty="0"/>
              <a:t>)</a:t>
            </a:r>
            <a:endParaRPr lang="en-GB" sz="12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53229-1BF9-46B0-AAD6-6DCD98B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7" y="4821342"/>
            <a:ext cx="2205951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170EA3-F64D-4719-A46A-09D61A833CA7}"/>
              </a:ext>
            </a:extLst>
          </p:cNvPr>
          <p:cNvSpPr/>
          <p:nvPr/>
        </p:nvSpPr>
        <p:spPr>
          <a:xfrm>
            <a:off x="748370" y="1892878"/>
            <a:ext cx="2743200" cy="182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Adder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2119970" y="3615990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319061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Adder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Accumulate the input results.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sumTree</a:t>
            </a:r>
            <a:r>
              <a:rPr lang="en-US" sz="1400" dirty="0">
                <a:sym typeface="Wingdings" panose="05000000000000000000" pitchFamily="2" charset="2"/>
              </a:rPr>
              <a:t> indicates how many tree contributes its result.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numPort</a:t>
            </a:r>
            <a:r>
              <a:rPr lang="en-US" sz="1400" dirty="0">
                <a:sym typeface="Wingdings" panose="05000000000000000000" pitchFamily="2" charset="2"/>
              </a:rPr>
              <a:t>: 	Number of input ports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sumTree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929AD-34A9-4550-A2A9-85EF067CD456}"/>
              </a:ext>
            </a:extLst>
          </p:cNvPr>
          <p:cNvSpPr txBox="1"/>
          <p:nvPr/>
        </p:nvSpPr>
        <p:spPr>
          <a:xfrm>
            <a:off x="1522722" y="3956826"/>
            <a:ext cx="1194494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Logit result</a:t>
            </a:r>
            <a:br>
              <a:rPr lang="en-US" sz="1200" dirty="0"/>
            </a:br>
            <a:r>
              <a:rPr lang="en-US" sz="1200" dirty="0"/>
              <a:t>(To accumulator)</a:t>
            </a:r>
            <a:endParaRPr lang="en-GB" sz="12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2B806-118C-48E7-B325-5440DF04F152}"/>
              </a:ext>
            </a:extLst>
          </p:cNvPr>
          <p:cNvSpPr txBox="1"/>
          <p:nvPr/>
        </p:nvSpPr>
        <p:spPr>
          <a:xfrm>
            <a:off x="1575592" y="1140665"/>
            <a:ext cx="1105817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Logit result</a:t>
            </a:r>
            <a:br>
              <a:rPr lang="en-US" sz="1200" dirty="0"/>
            </a:br>
            <a:r>
              <a:rPr lang="en-US" sz="1200" dirty="0"/>
              <a:t>(From memory)</a:t>
            </a:r>
            <a:endParaRPr lang="en-GB" sz="12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DC24A4-FEBD-4C7B-BEB2-735DD8E2BDED}"/>
              </a:ext>
            </a:extLst>
          </p:cNvPr>
          <p:cNvCxnSpPr>
            <a:cxnSpLocks/>
          </p:cNvCxnSpPr>
          <p:nvPr/>
        </p:nvCxnSpPr>
        <p:spPr>
          <a:xfrm>
            <a:off x="1754521" y="1748908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D6D42B-34F5-4B25-99FA-B608323E802D}"/>
              </a:ext>
            </a:extLst>
          </p:cNvPr>
          <p:cNvCxnSpPr>
            <a:cxnSpLocks/>
          </p:cNvCxnSpPr>
          <p:nvPr/>
        </p:nvCxnSpPr>
        <p:spPr>
          <a:xfrm>
            <a:off x="1998154" y="1748908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89F78-0CC0-4613-A9C4-08E5CC212729}"/>
              </a:ext>
            </a:extLst>
          </p:cNvPr>
          <p:cNvCxnSpPr>
            <a:cxnSpLocks/>
          </p:cNvCxnSpPr>
          <p:nvPr/>
        </p:nvCxnSpPr>
        <p:spPr>
          <a:xfrm>
            <a:off x="2241787" y="1748908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DFC656-F038-4FF4-8318-74C413EDEC84}"/>
              </a:ext>
            </a:extLst>
          </p:cNvPr>
          <p:cNvCxnSpPr>
            <a:cxnSpLocks/>
          </p:cNvCxnSpPr>
          <p:nvPr/>
        </p:nvCxnSpPr>
        <p:spPr>
          <a:xfrm>
            <a:off x="2485419" y="1748908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7D93A4A-DDB2-4657-902F-4BF865445B43}"/>
              </a:ext>
            </a:extLst>
          </p:cNvPr>
          <p:cNvSpPr/>
          <p:nvPr/>
        </p:nvSpPr>
        <p:spPr>
          <a:xfrm rot="5400000" flipV="1">
            <a:off x="2006453" y="1808005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F5D16-EBBD-43C8-B8FB-0310A9821803}"/>
              </a:ext>
            </a:extLst>
          </p:cNvPr>
          <p:cNvSpPr txBox="1"/>
          <p:nvPr/>
        </p:nvSpPr>
        <p:spPr>
          <a:xfrm>
            <a:off x="1434170" y="2267657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numPort</a:t>
            </a:r>
            <a:endParaRPr lang="en-GB" sz="1200" dirty="0" err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C3D0ED-5938-4FD3-B3BE-DD2D82A2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7" y="4821342"/>
            <a:ext cx="2205951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07BFC1-8E65-49FD-A595-B1C175C31B70}"/>
              </a:ext>
            </a:extLst>
          </p:cNvPr>
          <p:cNvSpPr/>
          <p:nvPr/>
        </p:nvSpPr>
        <p:spPr>
          <a:xfrm>
            <a:off x="748369" y="1892878"/>
            <a:ext cx="1371600" cy="182880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solidFill>
              <a:schemeClr val="accent3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Demux</a:t>
            </a:r>
            <a:endParaRPr lang="en-US" sz="1050" b="1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E3401-EB09-4AAF-B669-D461478D541C}"/>
              </a:ext>
            </a:extLst>
          </p:cNvPr>
          <p:cNvSpPr/>
          <p:nvPr/>
        </p:nvSpPr>
        <p:spPr>
          <a:xfrm>
            <a:off x="2122714" y="1892878"/>
            <a:ext cx="13716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AF9FD4-BCE7-4B16-B755-0D9B94293E01}"/>
              </a:ext>
            </a:extLst>
          </p:cNvPr>
          <p:cNvCxnSpPr>
            <a:cxnSpLocks/>
          </p:cNvCxnSpPr>
          <p:nvPr/>
        </p:nvCxnSpPr>
        <p:spPr>
          <a:xfrm>
            <a:off x="1076131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1319764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21A2D1-7684-473C-A883-2E5E676D0043}"/>
              </a:ext>
            </a:extLst>
          </p:cNvPr>
          <p:cNvCxnSpPr>
            <a:cxnSpLocks/>
          </p:cNvCxnSpPr>
          <p:nvPr/>
        </p:nvCxnSpPr>
        <p:spPr>
          <a:xfrm>
            <a:off x="1563397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93325E-1026-4999-8D7F-8261A1AD5DAD}"/>
              </a:ext>
            </a:extLst>
          </p:cNvPr>
          <p:cNvCxnSpPr>
            <a:cxnSpLocks/>
          </p:cNvCxnSpPr>
          <p:nvPr/>
        </p:nvCxnSpPr>
        <p:spPr>
          <a:xfrm>
            <a:off x="1807029" y="3586059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08D96F-F8AE-43DA-B27B-B67E62E8FF26}"/>
              </a:ext>
            </a:extLst>
          </p:cNvPr>
          <p:cNvCxnSpPr>
            <a:cxnSpLocks/>
          </p:cNvCxnSpPr>
          <p:nvPr/>
        </p:nvCxnSpPr>
        <p:spPr>
          <a:xfrm>
            <a:off x="2466393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3D6B8-8A3B-454C-A05F-D88F99D7BAF9}"/>
              </a:ext>
            </a:extLst>
          </p:cNvPr>
          <p:cNvCxnSpPr>
            <a:cxnSpLocks/>
          </p:cNvCxnSpPr>
          <p:nvPr/>
        </p:nvCxnSpPr>
        <p:spPr>
          <a:xfrm>
            <a:off x="2710026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54A23-64E2-4410-87F5-108178AAD969}"/>
              </a:ext>
            </a:extLst>
          </p:cNvPr>
          <p:cNvCxnSpPr>
            <a:cxnSpLocks/>
          </p:cNvCxnSpPr>
          <p:nvPr/>
        </p:nvCxnSpPr>
        <p:spPr>
          <a:xfrm>
            <a:off x="2953659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5B3C20-7158-42E4-8DD5-AEA1F9196A7A}"/>
              </a:ext>
            </a:extLst>
          </p:cNvPr>
          <p:cNvCxnSpPr>
            <a:cxnSpLocks/>
          </p:cNvCxnSpPr>
          <p:nvPr/>
        </p:nvCxnSpPr>
        <p:spPr>
          <a:xfrm>
            <a:off x="3197291" y="3586059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319061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Accumulator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>
                <a:sym typeface="Wingdings" panose="05000000000000000000" pitchFamily="2" charset="2"/>
              </a:rPr>
              <a:t>- Receive </a:t>
            </a:r>
            <a:r>
              <a:rPr lang="en-US" sz="1400" dirty="0">
                <a:sym typeface="Wingdings" panose="05000000000000000000" pitchFamily="2" charset="2"/>
              </a:rPr>
              <a:t>the result packets, and accumulate them, which have same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and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numPort</a:t>
            </a:r>
            <a:r>
              <a:rPr lang="en-US" sz="1400" dirty="0">
                <a:sym typeface="Wingdings" panose="05000000000000000000" pitchFamily="2" charset="2"/>
              </a:rPr>
              <a:t>: 	Number of input ports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mode:		Accumulator mode (0:accumulate, 1:bypass)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sumTree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sumTree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E8344B-5E62-4376-B3EA-7174C32F4119}"/>
              </a:ext>
            </a:extLst>
          </p:cNvPr>
          <p:cNvCxnSpPr>
            <a:cxnSpLocks/>
          </p:cNvCxnSpPr>
          <p:nvPr/>
        </p:nvCxnSpPr>
        <p:spPr>
          <a:xfrm>
            <a:off x="2808514" y="1762616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B0D80-5024-4A94-B05B-0B144705F7AD}"/>
              </a:ext>
            </a:extLst>
          </p:cNvPr>
          <p:cNvCxnSpPr>
            <a:cxnSpLocks/>
          </p:cNvCxnSpPr>
          <p:nvPr/>
        </p:nvCxnSpPr>
        <p:spPr>
          <a:xfrm>
            <a:off x="1442099" y="1762616"/>
            <a:ext cx="0" cy="2743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43E5C5-BDAF-4386-9148-387158F0BD63}"/>
              </a:ext>
            </a:extLst>
          </p:cNvPr>
          <p:cNvSpPr txBox="1"/>
          <p:nvPr/>
        </p:nvSpPr>
        <p:spPr>
          <a:xfrm>
            <a:off x="2147025" y="3958730"/>
            <a:ext cx="1323696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Logit result</a:t>
            </a:r>
            <a:br>
              <a:rPr lang="en-US" sz="1200" dirty="0"/>
            </a:br>
            <a:r>
              <a:rPr lang="en-US" sz="1200" dirty="0"/>
              <a:t>(From level i+1 acc.</a:t>
            </a:r>
            <a:br>
              <a:rPr lang="en-US" sz="1200" dirty="0"/>
            </a:br>
            <a:r>
              <a:rPr lang="en-US" sz="1200" dirty="0"/>
              <a:t>or adder)</a:t>
            </a:r>
            <a:endParaRPr lang="en-GB" sz="12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5B479-FBEF-4E0A-B872-E1C091FE1EC0}"/>
              </a:ext>
            </a:extLst>
          </p:cNvPr>
          <p:cNvSpPr txBox="1"/>
          <p:nvPr/>
        </p:nvSpPr>
        <p:spPr>
          <a:xfrm>
            <a:off x="2234975" y="1138761"/>
            <a:ext cx="1138773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Logit result</a:t>
            </a:r>
            <a:br>
              <a:rPr lang="en-US" sz="1200" dirty="0"/>
            </a:br>
            <a:r>
              <a:rPr lang="en-US" sz="1200" dirty="0"/>
              <a:t>(To level i-1 acc.</a:t>
            </a:r>
            <a:br>
              <a:rPr lang="en-US" sz="1200" dirty="0"/>
            </a:br>
            <a:r>
              <a:rPr lang="en-US" sz="1200" dirty="0"/>
              <a:t>or control)</a:t>
            </a:r>
            <a:endParaRPr lang="en-GB" sz="1200" dirty="0" err="1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B6F67E3-0FB3-4105-8880-8C23EE1F4E8C}"/>
              </a:ext>
            </a:extLst>
          </p:cNvPr>
          <p:cNvSpPr/>
          <p:nvPr/>
        </p:nvSpPr>
        <p:spPr>
          <a:xfrm rot="16200000">
            <a:off x="2711587" y="3026181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166E4-621D-4A08-B7AF-54E7EECDD64C}"/>
              </a:ext>
            </a:extLst>
          </p:cNvPr>
          <p:cNvSpPr txBox="1"/>
          <p:nvPr/>
        </p:nvSpPr>
        <p:spPr>
          <a:xfrm>
            <a:off x="2139304" y="2925990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numPort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4145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AC1CECD-7B69-4239-A000-B21DE4EB9F47}"/>
              </a:ext>
            </a:extLst>
          </p:cNvPr>
          <p:cNvSpPr/>
          <p:nvPr/>
        </p:nvSpPr>
        <p:spPr>
          <a:xfrm>
            <a:off x="2385397" y="1659585"/>
            <a:ext cx="6400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4DF951-E07C-4BA7-90F3-85A21A9E5371}"/>
              </a:ext>
            </a:extLst>
          </p:cNvPr>
          <p:cNvSpPr/>
          <p:nvPr/>
        </p:nvSpPr>
        <p:spPr>
          <a:xfrm>
            <a:off x="505686" y="47842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F67A064-8FCF-4A90-A1C2-AE0BAB2A2E35}"/>
              </a:ext>
            </a:extLst>
          </p:cNvPr>
          <p:cNvSpPr/>
          <p:nvPr/>
        </p:nvSpPr>
        <p:spPr>
          <a:xfrm>
            <a:off x="2476837" y="2756404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91EEE4-0449-4D78-85C7-5E9FA3F59BDB}"/>
              </a:ext>
            </a:extLst>
          </p:cNvPr>
          <p:cNvSpPr/>
          <p:nvPr/>
        </p:nvSpPr>
        <p:spPr>
          <a:xfrm>
            <a:off x="734286" y="3641756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10D655-2A2D-44DD-999A-A201035A1110}"/>
              </a:ext>
            </a:extLst>
          </p:cNvPr>
          <p:cNvSpPr/>
          <p:nvPr/>
        </p:nvSpPr>
        <p:spPr>
          <a:xfrm>
            <a:off x="1895987" y="3641756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574EE4-5B66-4F85-9B30-9E28B394553F}"/>
              </a:ext>
            </a:extLst>
          </p:cNvPr>
          <p:cNvSpPr/>
          <p:nvPr/>
        </p:nvSpPr>
        <p:spPr>
          <a:xfrm>
            <a:off x="3057688" y="3641756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536DAA-BEAF-4E16-8ED1-E9C266611183}"/>
              </a:ext>
            </a:extLst>
          </p:cNvPr>
          <p:cNvSpPr/>
          <p:nvPr/>
        </p:nvSpPr>
        <p:spPr>
          <a:xfrm>
            <a:off x="4219389" y="3641756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5197B2-B2C6-4FBD-8446-56D74B9E8D3A}"/>
              </a:ext>
            </a:extLst>
          </p:cNvPr>
          <p:cNvSpPr/>
          <p:nvPr/>
        </p:nvSpPr>
        <p:spPr>
          <a:xfrm>
            <a:off x="658086" y="49366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29F7C-B409-405E-80BF-6A6268D1620D}"/>
              </a:ext>
            </a:extLst>
          </p:cNvPr>
          <p:cNvSpPr/>
          <p:nvPr/>
        </p:nvSpPr>
        <p:spPr>
          <a:xfrm>
            <a:off x="810486" y="50890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E1144CD-4492-4825-B333-2E0B619F595C}"/>
              </a:ext>
            </a:extLst>
          </p:cNvPr>
          <p:cNvSpPr/>
          <p:nvPr/>
        </p:nvSpPr>
        <p:spPr>
          <a:xfrm>
            <a:off x="962886" y="52414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58D6F4A-81CF-457B-A784-6B2E56B45944}"/>
              </a:ext>
            </a:extLst>
          </p:cNvPr>
          <p:cNvSpPr/>
          <p:nvPr/>
        </p:nvSpPr>
        <p:spPr>
          <a:xfrm>
            <a:off x="1667387" y="47842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8C881C-7B2F-45B7-ABF8-63CBD10DB78F}"/>
              </a:ext>
            </a:extLst>
          </p:cNvPr>
          <p:cNvSpPr/>
          <p:nvPr/>
        </p:nvSpPr>
        <p:spPr>
          <a:xfrm>
            <a:off x="1819787" y="49366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35F10F-398A-4707-AF5F-3C5D66A9CD6C}"/>
              </a:ext>
            </a:extLst>
          </p:cNvPr>
          <p:cNvSpPr/>
          <p:nvPr/>
        </p:nvSpPr>
        <p:spPr>
          <a:xfrm>
            <a:off x="1972187" y="50890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FEE8EF-359C-4886-BE77-B028625D595C}"/>
              </a:ext>
            </a:extLst>
          </p:cNvPr>
          <p:cNvSpPr/>
          <p:nvPr/>
        </p:nvSpPr>
        <p:spPr>
          <a:xfrm>
            <a:off x="2124587" y="52414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173368-8922-4219-B777-CA6A0D77F8FD}"/>
              </a:ext>
            </a:extLst>
          </p:cNvPr>
          <p:cNvSpPr/>
          <p:nvPr/>
        </p:nvSpPr>
        <p:spPr>
          <a:xfrm>
            <a:off x="2829088" y="47842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BACFAC-1B86-46DA-BAEB-19475690C60A}"/>
              </a:ext>
            </a:extLst>
          </p:cNvPr>
          <p:cNvSpPr/>
          <p:nvPr/>
        </p:nvSpPr>
        <p:spPr>
          <a:xfrm>
            <a:off x="2981488" y="49366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29BCB5-A9BA-470F-9C59-62539F63D697}"/>
              </a:ext>
            </a:extLst>
          </p:cNvPr>
          <p:cNvSpPr/>
          <p:nvPr/>
        </p:nvSpPr>
        <p:spPr>
          <a:xfrm>
            <a:off x="3133888" y="50890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87FC01B-EF14-4D02-B6F9-E81853FB6122}"/>
              </a:ext>
            </a:extLst>
          </p:cNvPr>
          <p:cNvSpPr/>
          <p:nvPr/>
        </p:nvSpPr>
        <p:spPr>
          <a:xfrm>
            <a:off x="3286288" y="52414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D3198E9-9BE4-44DD-A1EA-DCC6F15A260A}"/>
              </a:ext>
            </a:extLst>
          </p:cNvPr>
          <p:cNvSpPr/>
          <p:nvPr/>
        </p:nvSpPr>
        <p:spPr>
          <a:xfrm>
            <a:off x="3990789" y="47842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AD7BA72-24E8-4BF7-95A5-270A5076549A}"/>
              </a:ext>
            </a:extLst>
          </p:cNvPr>
          <p:cNvSpPr/>
          <p:nvPr/>
        </p:nvSpPr>
        <p:spPr>
          <a:xfrm>
            <a:off x="4143189" y="49366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263E1B-2C64-410E-A206-5E227900BBF1}"/>
              </a:ext>
            </a:extLst>
          </p:cNvPr>
          <p:cNvSpPr/>
          <p:nvPr/>
        </p:nvSpPr>
        <p:spPr>
          <a:xfrm>
            <a:off x="4295589" y="50890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86DBF26-D400-48FE-9756-260B07128B45}"/>
              </a:ext>
            </a:extLst>
          </p:cNvPr>
          <p:cNvSpPr/>
          <p:nvPr/>
        </p:nvSpPr>
        <p:spPr>
          <a:xfrm>
            <a:off x="4447989" y="5241495"/>
            <a:ext cx="457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1EE8C6-60BD-4C8E-84FE-FBF69AEF84BE}"/>
              </a:ext>
            </a:extLst>
          </p:cNvPr>
          <p:cNvCxnSpPr>
            <a:stCxn id="121" idx="2"/>
            <a:endCxn id="123" idx="0"/>
          </p:cNvCxnSpPr>
          <p:nvPr/>
        </p:nvCxnSpPr>
        <p:spPr>
          <a:xfrm>
            <a:off x="2705437" y="2299665"/>
            <a:ext cx="0" cy="456739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4F7E0422-4CBB-4FF7-B062-48EF56773CC8}"/>
              </a:ext>
            </a:extLst>
          </p:cNvPr>
          <p:cNvCxnSpPr>
            <a:stCxn id="123" idx="2"/>
            <a:endCxn id="124" idx="0"/>
          </p:cNvCxnSpPr>
          <p:nvPr/>
        </p:nvCxnSpPr>
        <p:spPr>
          <a:xfrm rot="5400000">
            <a:off x="1620086" y="2556405"/>
            <a:ext cx="428152" cy="1742551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231BE7BB-09D2-486B-9832-237AD2ED43D5}"/>
              </a:ext>
            </a:extLst>
          </p:cNvPr>
          <p:cNvCxnSpPr>
            <a:stCxn id="123" idx="2"/>
            <a:endCxn id="125" idx="0"/>
          </p:cNvCxnSpPr>
          <p:nvPr/>
        </p:nvCxnSpPr>
        <p:spPr>
          <a:xfrm rot="5400000">
            <a:off x="2200936" y="3137255"/>
            <a:ext cx="428152" cy="58085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0BAFFF45-7581-441F-B194-3CC377C15358}"/>
              </a:ext>
            </a:extLst>
          </p:cNvPr>
          <p:cNvCxnSpPr>
            <a:stCxn id="123" idx="2"/>
            <a:endCxn id="126" idx="0"/>
          </p:cNvCxnSpPr>
          <p:nvPr/>
        </p:nvCxnSpPr>
        <p:spPr>
          <a:xfrm rot="16200000" flipH="1">
            <a:off x="2781786" y="3137254"/>
            <a:ext cx="428152" cy="580851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8744D6F3-5B7D-4E5B-8E52-2B3E4BCC3AAC}"/>
              </a:ext>
            </a:extLst>
          </p:cNvPr>
          <p:cNvCxnSpPr>
            <a:stCxn id="123" idx="2"/>
            <a:endCxn id="127" idx="0"/>
          </p:cNvCxnSpPr>
          <p:nvPr/>
        </p:nvCxnSpPr>
        <p:spPr>
          <a:xfrm rot="16200000" flipH="1">
            <a:off x="3362637" y="2556404"/>
            <a:ext cx="428152" cy="1742552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509166B6-74E4-4223-9363-84972BB9FCF0}"/>
              </a:ext>
            </a:extLst>
          </p:cNvPr>
          <p:cNvCxnSpPr>
            <a:stCxn id="127" idx="2"/>
            <a:endCxn id="139" idx="0"/>
          </p:cNvCxnSpPr>
          <p:nvPr/>
        </p:nvCxnSpPr>
        <p:spPr>
          <a:xfrm rot="5400000">
            <a:off x="3991020" y="4327325"/>
            <a:ext cx="6853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36E7E3F-5756-4751-B974-FE0035A61D2B}"/>
              </a:ext>
            </a:extLst>
          </p:cNvPr>
          <p:cNvCxnSpPr>
            <a:stCxn id="127" idx="2"/>
            <a:endCxn id="140" idx="0"/>
          </p:cNvCxnSpPr>
          <p:nvPr/>
        </p:nvCxnSpPr>
        <p:spPr>
          <a:xfrm rot="5400000">
            <a:off x="3991020" y="4479725"/>
            <a:ext cx="8377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A76BAE8-56B0-48B5-840D-3D55D262F443}"/>
              </a:ext>
            </a:extLst>
          </p:cNvPr>
          <p:cNvCxnSpPr>
            <a:stCxn id="127" idx="2"/>
            <a:endCxn id="141" idx="0"/>
          </p:cNvCxnSpPr>
          <p:nvPr/>
        </p:nvCxnSpPr>
        <p:spPr>
          <a:xfrm rot="16200000" flipH="1">
            <a:off x="3991020" y="4555925"/>
            <a:ext cx="9901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40C09DAE-F790-41BA-9537-52F4E4256401}"/>
              </a:ext>
            </a:extLst>
          </p:cNvPr>
          <p:cNvCxnSpPr>
            <a:stCxn id="127" idx="2"/>
            <a:endCxn id="142" idx="0"/>
          </p:cNvCxnSpPr>
          <p:nvPr/>
        </p:nvCxnSpPr>
        <p:spPr>
          <a:xfrm rot="16200000" flipH="1">
            <a:off x="3991020" y="4555925"/>
            <a:ext cx="11425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0B5B7FE-94B2-4964-803C-AD949CB9AF3A}"/>
              </a:ext>
            </a:extLst>
          </p:cNvPr>
          <p:cNvCxnSpPr>
            <a:stCxn id="126" idx="2"/>
            <a:endCxn id="135" idx="0"/>
          </p:cNvCxnSpPr>
          <p:nvPr/>
        </p:nvCxnSpPr>
        <p:spPr>
          <a:xfrm rot="5400000">
            <a:off x="2829319" y="4327325"/>
            <a:ext cx="6853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09138C19-E536-4978-872F-1C6D390CBBF5}"/>
              </a:ext>
            </a:extLst>
          </p:cNvPr>
          <p:cNvCxnSpPr>
            <a:stCxn id="126" idx="2"/>
            <a:endCxn id="136" idx="0"/>
          </p:cNvCxnSpPr>
          <p:nvPr/>
        </p:nvCxnSpPr>
        <p:spPr>
          <a:xfrm rot="5400000">
            <a:off x="2829319" y="4479725"/>
            <a:ext cx="8377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3AA0CF47-072D-4CB4-806F-89305435A591}"/>
              </a:ext>
            </a:extLst>
          </p:cNvPr>
          <p:cNvCxnSpPr>
            <a:stCxn id="126" idx="2"/>
            <a:endCxn id="137" idx="0"/>
          </p:cNvCxnSpPr>
          <p:nvPr/>
        </p:nvCxnSpPr>
        <p:spPr>
          <a:xfrm rot="16200000" flipH="1">
            <a:off x="2829319" y="4555925"/>
            <a:ext cx="9901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48A65E19-D223-4747-8F2D-503A73B6B3DD}"/>
              </a:ext>
            </a:extLst>
          </p:cNvPr>
          <p:cNvCxnSpPr>
            <a:stCxn id="126" idx="2"/>
            <a:endCxn id="138" idx="0"/>
          </p:cNvCxnSpPr>
          <p:nvPr/>
        </p:nvCxnSpPr>
        <p:spPr>
          <a:xfrm rot="16200000" flipH="1">
            <a:off x="2829319" y="4555925"/>
            <a:ext cx="11425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16C2E23C-74CA-45C1-A7B4-ED13BA51AF69}"/>
              </a:ext>
            </a:extLst>
          </p:cNvPr>
          <p:cNvCxnSpPr>
            <a:stCxn id="125" idx="2"/>
            <a:endCxn id="131" idx="0"/>
          </p:cNvCxnSpPr>
          <p:nvPr/>
        </p:nvCxnSpPr>
        <p:spPr>
          <a:xfrm rot="5400000">
            <a:off x="1667618" y="4327325"/>
            <a:ext cx="6853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2986348-66E6-4890-86DD-3FE62A3C54CF}"/>
              </a:ext>
            </a:extLst>
          </p:cNvPr>
          <p:cNvCxnSpPr>
            <a:stCxn id="125" idx="2"/>
            <a:endCxn id="132" idx="0"/>
          </p:cNvCxnSpPr>
          <p:nvPr/>
        </p:nvCxnSpPr>
        <p:spPr>
          <a:xfrm rot="5400000">
            <a:off x="1667618" y="4479725"/>
            <a:ext cx="8377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0E9BD846-E0CC-4B56-A3F4-6CF1D45EE235}"/>
              </a:ext>
            </a:extLst>
          </p:cNvPr>
          <p:cNvCxnSpPr>
            <a:stCxn id="125" idx="2"/>
            <a:endCxn id="133" idx="0"/>
          </p:cNvCxnSpPr>
          <p:nvPr/>
        </p:nvCxnSpPr>
        <p:spPr>
          <a:xfrm rot="16200000" flipH="1">
            <a:off x="1667618" y="4555925"/>
            <a:ext cx="9901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4D513706-CC4D-4732-83E3-7CB64275BC72}"/>
              </a:ext>
            </a:extLst>
          </p:cNvPr>
          <p:cNvCxnSpPr>
            <a:stCxn id="125" idx="2"/>
            <a:endCxn id="134" idx="0"/>
          </p:cNvCxnSpPr>
          <p:nvPr/>
        </p:nvCxnSpPr>
        <p:spPr>
          <a:xfrm rot="16200000" flipH="1">
            <a:off x="1667618" y="4555925"/>
            <a:ext cx="11425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FE7B79F9-E7A4-431C-BB45-8B68AF142DD2}"/>
              </a:ext>
            </a:extLst>
          </p:cNvPr>
          <p:cNvCxnSpPr>
            <a:stCxn id="124" idx="2"/>
            <a:endCxn id="122" idx="0"/>
          </p:cNvCxnSpPr>
          <p:nvPr/>
        </p:nvCxnSpPr>
        <p:spPr>
          <a:xfrm rot="5400000">
            <a:off x="505917" y="4327325"/>
            <a:ext cx="6853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49D2465-F2DB-4C34-9DC4-55689D6891EC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 rot="5400000">
            <a:off x="505917" y="4479725"/>
            <a:ext cx="8377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B28A2641-73B6-4D59-9526-DFAD5919A01B}"/>
              </a:ext>
            </a:extLst>
          </p:cNvPr>
          <p:cNvCxnSpPr>
            <a:stCxn id="124" idx="2"/>
            <a:endCxn id="129" idx="0"/>
          </p:cNvCxnSpPr>
          <p:nvPr/>
        </p:nvCxnSpPr>
        <p:spPr>
          <a:xfrm rot="16200000" flipH="1">
            <a:off x="505917" y="4555925"/>
            <a:ext cx="990139" cy="762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8DF774E4-BA1C-4E42-83E9-B6678F5854B8}"/>
              </a:ext>
            </a:extLst>
          </p:cNvPr>
          <p:cNvCxnSpPr>
            <a:stCxn id="124" idx="2"/>
            <a:endCxn id="130" idx="0"/>
          </p:cNvCxnSpPr>
          <p:nvPr/>
        </p:nvCxnSpPr>
        <p:spPr>
          <a:xfrm rot="16200000" flipH="1">
            <a:off x="505917" y="4555925"/>
            <a:ext cx="1142539" cy="228600"/>
          </a:xfrm>
          <a:prstGeom prst="curvedConnector3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2D6383-A75E-4FDA-ACD5-9BF1B134E0B6}"/>
              </a:ext>
            </a:extLst>
          </p:cNvPr>
          <p:cNvSpPr/>
          <p:nvPr/>
        </p:nvSpPr>
        <p:spPr>
          <a:xfrm>
            <a:off x="734286" y="3641757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Router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CBA6873-49E0-474E-B354-B856F3C2AD30}"/>
              </a:ext>
            </a:extLst>
          </p:cNvPr>
          <p:cNvSpPr/>
          <p:nvPr/>
        </p:nvSpPr>
        <p:spPr>
          <a:xfrm>
            <a:off x="1895986" y="3641754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Router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CF5D54B-B7DF-48F3-B945-67385F3962AD}"/>
              </a:ext>
            </a:extLst>
          </p:cNvPr>
          <p:cNvSpPr/>
          <p:nvPr/>
        </p:nvSpPr>
        <p:spPr>
          <a:xfrm>
            <a:off x="3057688" y="3644153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Router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9ECB94-D047-48D2-B420-F58538DC4259}"/>
              </a:ext>
            </a:extLst>
          </p:cNvPr>
          <p:cNvSpPr/>
          <p:nvPr/>
        </p:nvSpPr>
        <p:spPr>
          <a:xfrm>
            <a:off x="4219389" y="3641757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A5F04-D14E-EA9E-DB76-893D91B6F8BD}"/>
              </a:ext>
            </a:extLst>
          </p:cNvPr>
          <p:cNvSpPr/>
          <p:nvPr/>
        </p:nvSpPr>
        <p:spPr>
          <a:xfrm>
            <a:off x="6931998" y="3991815"/>
            <a:ext cx="3657600" cy="219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3DBA3-EBFB-FC1F-B663-96F23A21A4FF}"/>
              </a:ext>
            </a:extLst>
          </p:cNvPr>
          <p:cNvSpPr/>
          <p:nvPr/>
        </p:nvSpPr>
        <p:spPr>
          <a:xfrm>
            <a:off x="7084398" y="4311855"/>
            <a:ext cx="365760" cy="155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97960-44BF-53A1-A989-0203FA47CDF8}"/>
              </a:ext>
            </a:extLst>
          </p:cNvPr>
          <p:cNvCxnSpPr>
            <a:endCxn id="31" idx="1"/>
          </p:cNvCxnSpPr>
          <p:nvPr/>
        </p:nvCxnSpPr>
        <p:spPr>
          <a:xfrm>
            <a:off x="7450158" y="4540455"/>
            <a:ext cx="914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E71523-DB54-A5EF-EE3C-67D590B8C85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50158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50B09-6F10-9A51-CF61-5C307343FF5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50158" y="563773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DF5588-2F56-53F1-9FCB-01C3A032DD0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998798" y="4540455"/>
            <a:ext cx="8792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F771A-FF28-A267-698D-A3C42B1FDE4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997042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7179D0-1261-8012-3D87-11177821593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97042" y="563773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F95FA0-A4CB-EB62-9431-35E1C89E9B25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8543926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2E62D-2A09-472F-AEEF-C022B7B1D2F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543926" y="454045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3777A-0050-7F9D-EBBA-422DD04B5E40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8543926" y="563773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1DD1D7-01C1-D95C-720A-95D2FA05C5C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9090810" y="563773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8D345-B11F-4046-253D-5F1733520F00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9090810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95180-F8B1-0D95-6519-9B6BC7FE2A1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9090810" y="454045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135266-3A0D-A214-9BDB-A5603BB5C36A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9546254" y="454045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1F1EDD-5445-46BC-4E05-3AE38034631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546254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B7F55C-2429-840A-32C0-B7DFD62AB41E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9546254" y="563773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C40797-6CBD-2EDD-4598-4FBE3FECEB5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0001698" y="5637735"/>
            <a:ext cx="8792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5CCCDD-95EE-5D5F-55B1-CE935C1E2FE3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10001698" y="5089095"/>
            <a:ext cx="8968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2041E-D65D-996A-0060-2C18DE1578B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001698" y="4540455"/>
            <a:ext cx="914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D3ED55-7743-CC45-72E2-C42D773AE194}"/>
              </a:ext>
            </a:extLst>
          </p:cNvPr>
          <p:cNvCxnSpPr>
            <a:cxnSpLocks/>
            <a:stCxn id="49" idx="2"/>
            <a:endCxn id="37" idx="2"/>
          </p:cNvCxnSpPr>
          <p:nvPr/>
        </p:nvCxnSpPr>
        <p:spPr>
          <a:xfrm rot="5400000" flipH="1" flipV="1">
            <a:off x="7516104" y="4520229"/>
            <a:ext cx="1097280" cy="1594932"/>
          </a:xfrm>
          <a:prstGeom prst="bentConnector3">
            <a:avLst>
              <a:gd name="adj1" fmla="val -8246"/>
            </a:avLst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D74C68-A426-6235-65A2-7ACD6DE2D4C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315326" y="4769055"/>
            <a:ext cx="0" cy="11887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D6C0B4-08F8-5830-D2A7-45CF9BDE54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768441" y="4769055"/>
            <a:ext cx="1757" cy="11887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D389852-F7A1-B18F-02EC-F2D388C633D6}"/>
              </a:ext>
            </a:extLst>
          </p:cNvPr>
          <p:cNvSpPr/>
          <p:nvPr/>
        </p:nvSpPr>
        <p:spPr>
          <a:xfrm>
            <a:off x="7541598" y="431185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aCAM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1002C-0804-7290-E7E3-A47AACEB9661}"/>
              </a:ext>
            </a:extLst>
          </p:cNvPr>
          <p:cNvSpPr/>
          <p:nvPr/>
        </p:nvSpPr>
        <p:spPr>
          <a:xfrm>
            <a:off x="8086726" y="431185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9280E1-4F11-49F7-C160-2CD5087318FA}"/>
              </a:ext>
            </a:extLst>
          </p:cNvPr>
          <p:cNvSpPr/>
          <p:nvPr/>
        </p:nvSpPr>
        <p:spPr>
          <a:xfrm>
            <a:off x="7539842" y="486049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F7284-8E1E-0DA6-1584-FB06EF9997E7}"/>
              </a:ext>
            </a:extLst>
          </p:cNvPr>
          <p:cNvSpPr/>
          <p:nvPr/>
        </p:nvSpPr>
        <p:spPr>
          <a:xfrm>
            <a:off x="8086726" y="486049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EC030B-7A5F-1A25-8587-5238C3044BED}"/>
              </a:ext>
            </a:extLst>
          </p:cNvPr>
          <p:cNvSpPr/>
          <p:nvPr/>
        </p:nvSpPr>
        <p:spPr>
          <a:xfrm>
            <a:off x="7539842" y="540913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2A08B3-AAA4-AF89-4B21-080F7E3D1DB1}"/>
              </a:ext>
            </a:extLst>
          </p:cNvPr>
          <p:cNvSpPr/>
          <p:nvPr/>
        </p:nvSpPr>
        <p:spPr>
          <a:xfrm>
            <a:off x="8086726" y="540913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5C0F1-3A31-EABE-2949-F57C81D48C86}"/>
              </a:ext>
            </a:extLst>
          </p:cNvPr>
          <p:cNvSpPr/>
          <p:nvPr/>
        </p:nvSpPr>
        <p:spPr>
          <a:xfrm>
            <a:off x="8633610" y="431185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4C73F-6A2C-F125-29D9-1A8E98D677BB}"/>
              </a:ext>
            </a:extLst>
          </p:cNvPr>
          <p:cNvSpPr/>
          <p:nvPr/>
        </p:nvSpPr>
        <p:spPr>
          <a:xfrm>
            <a:off x="8633610" y="486049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096ABC-283D-3A63-D3AC-4835775CCB3D}"/>
              </a:ext>
            </a:extLst>
          </p:cNvPr>
          <p:cNvSpPr/>
          <p:nvPr/>
        </p:nvSpPr>
        <p:spPr>
          <a:xfrm>
            <a:off x="8633610" y="5409135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2B9CB-32DB-C36D-A178-453DC76F80B9}"/>
              </a:ext>
            </a:extLst>
          </p:cNvPr>
          <p:cNvSpPr/>
          <p:nvPr/>
        </p:nvSpPr>
        <p:spPr>
          <a:xfrm>
            <a:off x="9180494" y="4311855"/>
            <a:ext cx="36576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MMR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CC9267-F3D8-6793-0043-5C739DB122D9}"/>
              </a:ext>
            </a:extLst>
          </p:cNvPr>
          <p:cNvSpPr/>
          <p:nvPr/>
        </p:nvSpPr>
        <p:spPr>
          <a:xfrm>
            <a:off x="9180494" y="4860495"/>
            <a:ext cx="36576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75C996-19BD-FC64-9ED1-9EDBF158C3DC}"/>
              </a:ext>
            </a:extLst>
          </p:cNvPr>
          <p:cNvSpPr/>
          <p:nvPr/>
        </p:nvSpPr>
        <p:spPr>
          <a:xfrm>
            <a:off x="9180494" y="5409135"/>
            <a:ext cx="36576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269D9C-E56E-2438-61C5-FFF3496EF05B}"/>
              </a:ext>
            </a:extLst>
          </p:cNvPr>
          <p:cNvSpPr/>
          <p:nvPr/>
        </p:nvSpPr>
        <p:spPr>
          <a:xfrm>
            <a:off x="9635938" y="4311855"/>
            <a:ext cx="3657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28A513-80CF-2F3C-2991-66DD306B569E}"/>
              </a:ext>
            </a:extLst>
          </p:cNvPr>
          <p:cNvSpPr/>
          <p:nvPr/>
        </p:nvSpPr>
        <p:spPr>
          <a:xfrm>
            <a:off x="9635938" y="4860495"/>
            <a:ext cx="3657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108D25-614E-188E-8FC5-8CBF3D9B4B57}"/>
              </a:ext>
            </a:extLst>
          </p:cNvPr>
          <p:cNvSpPr/>
          <p:nvPr/>
        </p:nvSpPr>
        <p:spPr>
          <a:xfrm>
            <a:off x="9635938" y="5409135"/>
            <a:ext cx="3657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6B802D-CB94-6639-4AD9-19CED4049C76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6811834" y="5089095"/>
            <a:ext cx="272564" cy="223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81D405-30FE-6C2E-242D-326F5F6D1C41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10457142" y="5089095"/>
            <a:ext cx="275784" cy="223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B1C8A8-59A9-FC10-CBE9-73414F3BDBE1}"/>
              </a:ext>
            </a:extLst>
          </p:cNvPr>
          <p:cNvSpPr/>
          <p:nvPr/>
        </p:nvSpPr>
        <p:spPr>
          <a:xfrm>
            <a:off x="10091382" y="4311855"/>
            <a:ext cx="365760" cy="1554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0BB788-CC30-C02E-941C-CB80D47ECF6D}"/>
              </a:ext>
            </a:extLst>
          </p:cNvPr>
          <p:cNvSpPr/>
          <p:nvPr/>
        </p:nvSpPr>
        <p:spPr>
          <a:xfrm>
            <a:off x="7084398" y="4311855"/>
            <a:ext cx="365760" cy="155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04B44C-E546-A9F7-C810-735D66D847CF}"/>
              </a:ext>
            </a:extLst>
          </p:cNvPr>
          <p:cNvSpPr txBox="1"/>
          <p:nvPr/>
        </p:nvSpPr>
        <p:spPr>
          <a:xfrm>
            <a:off x="5936134" y="4860495"/>
            <a:ext cx="875700" cy="4616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000" dirty="0" err="1"/>
              <a:t>Demux</a:t>
            </a:r>
            <a:br>
              <a:rPr lang="en-US" sz="1000" dirty="0"/>
            </a:br>
            <a:r>
              <a:rPr lang="en-US" sz="1000" dirty="0"/>
              <a:t>(Data packet)</a:t>
            </a:r>
            <a:endParaRPr lang="en-GB" sz="1000" dirty="0" err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53841-F1AE-444D-A761-6409BD85A4D6}"/>
              </a:ext>
            </a:extLst>
          </p:cNvPr>
          <p:cNvSpPr txBox="1"/>
          <p:nvPr/>
        </p:nvSpPr>
        <p:spPr>
          <a:xfrm>
            <a:off x="10732926" y="4860495"/>
            <a:ext cx="953388" cy="4616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000" dirty="0"/>
              <a:t>Accumulator</a:t>
            </a:r>
            <a:br>
              <a:rPr lang="en-US" sz="1000" dirty="0"/>
            </a:br>
            <a:r>
              <a:rPr lang="en-US" sz="1000" dirty="0"/>
              <a:t>(Result packet)</a:t>
            </a:r>
            <a:endParaRPr lang="en-GB" sz="1000" dirty="0" err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ECFC3B-72E6-6655-083F-2C1B554D8E9F}"/>
              </a:ext>
            </a:extLst>
          </p:cNvPr>
          <p:cNvSpPr/>
          <p:nvPr/>
        </p:nvSpPr>
        <p:spPr>
          <a:xfrm>
            <a:off x="7323980" y="1648532"/>
            <a:ext cx="2619259" cy="15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60BD3-FC89-2461-BC88-4C9F53A4D2C6}"/>
              </a:ext>
            </a:extLst>
          </p:cNvPr>
          <p:cNvSpPr/>
          <p:nvPr/>
        </p:nvSpPr>
        <p:spPr>
          <a:xfrm>
            <a:off x="7915706" y="1739972"/>
            <a:ext cx="914400" cy="137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Demux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2CCC22-6EA4-778A-50C4-0FC988EB7D62}"/>
              </a:ext>
            </a:extLst>
          </p:cNvPr>
          <p:cNvCxnSpPr>
            <a:cxnSpLocks/>
          </p:cNvCxnSpPr>
          <p:nvPr/>
        </p:nvCxnSpPr>
        <p:spPr>
          <a:xfrm>
            <a:off x="8118486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103F7C-C4F3-A009-1F0E-D73ABEF64118}"/>
              </a:ext>
            </a:extLst>
          </p:cNvPr>
          <p:cNvCxnSpPr>
            <a:cxnSpLocks/>
          </p:cNvCxnSpPr>
          <p:nvPr/>
        </p:nvCxnSpPr>
        <p:spPr>
          <a:xfrm>
            <a:off x="8284521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83118C-04C0-AF2F-CA95-667E0348180C}"/>
              </a:ext>
            </a:extLst>
          </p:cNvPr>
          <p:cNvCxnSpPr>
            <a:cxnSpLocks/>
          </p:cNvCxnSpPr>
          <p:nvPr/>
        </p:nvCxnSpPr>
        <p:spPr>
          <a:xfrm>
            <a:off x="8450556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23D8A9-1A90-A13E-B2E9-B5A8A867DC4C}"/>
              </a:ext>
            </a:extLst>
          </p:cNvPr>
          <p:cNvCxnSpPr>
            <a:cxnSpLocks/>
          </p:cNvCxnSpPr>
          <p:nvPr/>
        </p:nvCxnSpPr>
        <p:spPr>
          <a:xfrm>
            <a:off x="8616590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E10FA4-0C55-63C4-8052-FE3F70985EED}"/>
              </a:ext>
            </a:extLst>
          </p:cNvPr>
          <p:cNvCxnSpPr>
            <a:cxnSpLocks/>
          </p:cNvCxnSpPr>
          <p:nvPr/>
        </p:nvCxnSpPr>
        <p:spPr>
          <a:xfrm>
            <a:off x="8367913" y="146565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FB59A3-5707-215D-7951-7217C3CC7F12}"/>
              </a:ext>
            </a:extLst>
          </p:cNvPr>
          <p:cNvSpPr txBox="1"/>
          <p:nvPr/>
        </p:nvSpPr>
        <p:spPr>
          <a:xfrm>
            <a:off x="7831438" y="995392"/>
            <a:ext cx="1089145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Control/</a:t>
            </a:r>
            <a:r>
              <a:rPr lang="en-US" sz="1200" dirty="0" err="1"/>
              <a:t>Demux</a:t>
            </a:r>
            <a:br>
              <a:rPr lang="en-GB" sz="1200" dirty="0"/>
            </a:br>
            <a:r>
              <a:rPr lang="en-GB" sz="1200" dirty="0"/>
              <a:t>(Data packet)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548966-0804-ED0F-5371-559D8F6C4714}"/>
              </a:ext>
            </a:extLst>
          </p:cNvPr>
          <p:cNvSpPr txBox="1"/>
          <p:nvPr/>
        </p:nvSpPr>
        <p:spPr>
          <a:xfrm>
            <a:off x="7881613" y="3386755"/>
            <a:ext cx="988797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Core/</a:t>
            </a:r>
            <a:r>
              <a:rPr lang="en-US" sz="1200" dirty="0" err="1"/>
              <a:t>Demux</a:t>
            </a:r>
            <a:br>
              <a:rPr lang="en-US" sz="1200" dirty="0"/>
            </a:br>
            <a:r>
              <a:rPr lang="en-GB" sz="1200" dirty="0"/>
              <a:t>(Data packet)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21B6A-987C-15DA-2C73-060600D36EC2}"/>
              </a:ext>
            </a:extLst>
          </p:cNvPr>
          <p:cNvSpPr/>
          <p:nvPr/>
        </p:nvSpPr>
        <p:spPr>
          <a:xfrm>
            <a:off x="8932576" y="1739972"/>
            <a:ext cx="9144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Accumulator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FCFCD2-B5AF-F187-DB37-A8A87DF1C410}"/>
              </a:ext>
            </a:extLst>
          </p:cNvPr>
          <p:cNvCxnSpPr>
            <a:cxnSpLocks/>
          </p:cNvCxnSpPr>
          <p:nvPr/>
        </p:nvCxnSpPr>
        <p:spPr>
          <a:xfrm>
            <a:off x="9135356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04FFC3-0370-81B4-AADC-830D535DE797}"/>
              </a:ext>
            </a:extLst>
          </p:cNvPr>
          <p:cNvCxnSpPr>
            <a:cxnSpLocks/>
          </p:cNvCxnSpPr>
          <p:nvPr/>
        </p:nvCxnSpPr>
        <p:spPr>
          <a:xfrm>
            <a:off x="9301391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518F3B-89CB-C09F-C5F6-2332C77B6E4A}"/>
              </a:ext>
            </a:extLst>
          </p:cNvPr>
          <p:cNvCxnSpPr>
            <a:cxnSpLocks/>
          </p:cNvCxnSpPr>
          <p:nvPr/>
        </p:nvCxnSpPr>
        <p:spPr>
          <a:xfrm>
            <a:off x="9467426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FB53B7-7D6A-183D-E819-E75E690D6B75}"/>
              </a:ext>
            </a:extLst>
          </p:cNvPr>
          <p:cNvCxnSpPr>
            <a:cxnSpLocks/>
          </p:cNvCxnSpPr>
          <p:nvPr/>
        </p:nvCxnSpPr>
        <p:spPr>
          <a:xfrm>
            <a:off x="9633460" y="311157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5045BE-45F8-CE69-8846-DD410C9E50DF}"/>
              </a:ext>
            </a:extLst>
          </p:cNvPr>
          <p:cNvCxnSpPr>
            <a:cxnSpLocks/>
          </p:cNvCxnSpPr>
          <p:nvPr/>
        </p:nvCxnSpPr>
        <p:spPr>
          <a:xfrm>
            <a:off x="9384783" y="1465652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2470E8-B2FD-5BED-0627-5DA2379C1BD7}"/>
              </a:ext>
            </a:extLst>
          </p:cNvPr>
          <p:cNvSpPr txBox="1"/>
          <p:nvPr/>
        </p:nvSpPr>
        <p:spPr>
          <a:xfrm>
            <a:off x="8847153" y="995392"/>
            <a:ext cx="1091454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Control/</a:t>
            </a:r>
            <a:r>
              <a:rPr lang="en-US" sz="1200" dirty="0" err="1"/>
              <a:t>Accum</a:t>
            </a:r>
            <a:r>
              <a:rPr lang="en-US" sz="1200" dirty="0"/>
              <a:t>.</a:t>
            </a:r>
            <a:br>
              <a:rPr lang="en-GB" sz="1200" dirty="0"/>
            </a:br>
            <a:r>
              <a:rPr lang="en-GB" sz="1200" dirty="0"/>
              <a:t>(Result packet)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5D7444-FFDE-598F-EB7E-CE91379211AC}"/>
              </a:ext>
            </a:extLst>
          </p:cNvPr>
          <p:cNvSpPr txBox="1"/>
          <p:nvPr/>
        </p:nvSpPr>
        <p:spPr>
          <a:xfrm>
            <a:off x="8851642" y="3386755"/>
            <a:ext cx="1082477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Core/</a:t>
            </a:r>
            <a:r>
              <a:rPr lang="en-US" sz="1200" dirty="0" err="1"/>
              <a:t>Accum</a:t>
            </a:r>
            <a:r>
              <a:rPr lang="en-US" sz="1200" dirty="0"/>
              <a:t>.</a:t>
            </a:r>
            <a:br>
              <a:rPr lang="en-GB" sz="1200" dirty="0"/>
            </a:br>
            <a:r>
              <a:rPr lang="en-GB" sz="1200" dirty="0"/>
              <a:t>(Result packet)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A102D9-08CF-4350-8C31-BD299986ACB6}"/>
              </a:ext>
            </a:extLst>
          </p:cNvPr>
          <p:cNvSpPr/>
          <p:nvPr/>
        </p:nvSpPr>
        <p:spPr bwMode="ltGray">
          <a:xfrm>
            <a:off x="7145132" y="1650785"/>
            <a:ext cx="1463040" cy="301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readArg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0D13F2-E4B7-4306-AE37-68E7CE412800}"/>
              </a:ext>
            </a:extLst>
          </p:cNvPr>
          <p:cNvSpPr/>
          <p:nvPr/>
        </p:nvSpPr>
        <p:spPr bwMode="ltGray">
          <a:xfrm>
            <a:off x="666392" y="1650785"/>
            <a:ext cx="6400800" cy="4297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readArg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86EBB-4D5E-4BF1-B8F6-1BF23DFF0EEB}"/>
              </a:ext>
            </a:extLst>
          </p:cNvPr>
          <p:cNvSpPr/>
          <p:nvPr/>
        </p:nvSpPr>
        <p:spPr bwMode="ltGray">
          <a:xfrm>
            <a:off x="1434110" y="2038005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readArg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pic>
        <p:nvPicPr>
          <p:cNvPr id="13" name="Graphic 12" descr="Cmd Terminal with solid fill">
            <a:extLst>
              <a:ext uri="{FF2B5EF4-FFF2-40B4-BE49-F238E27FC236}">
                <a16:creationId xmlns:a16="http://schemas.microsoft.com/office/drawing/2014/main" id="{5ACAE696-56F6-4742-9D26-A4A9BAC6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698" y="2220885"/>
            <a:ext cx="548640" cy="548640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C8912E9B-196B-406D-AF7B-AE638DAFB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5706" y="2220885"/>
            <a:ext cx="548640" cy="548640"/>
          </a:xfrm>
          <a:prstGeom prst="rect">
            <a:avLst/>
          </a:prstGeom>
        </p:spPr>
      </p:pic>
      <p:pic>
        <p:nvPicPr>
          <p:cNvPr id="24" name="Graphic 23" descr="Document with solid fill">
            <a:extLst>
              <a:ext uri="{FF2B5EF4-FFF2-40B4-BE49-F238E27FC236}">
                <a16:creationId xmlns:a16="http://schemas.microsoft.com/office/drawing/2014/main" id="{6871F142-10FE-4601-B759-C7EF5C5CB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3331" y="3577245"/>
            <a:ext cx="548640" cy="5486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3DC81B-D824-4907-A526-48BA16360C29}"/>
              </a:ext>
            </a:extLst>
          </p:cNvPr>
          <p:cNvSpPr/>
          <p:nvPr/>
        </p:nvSpPr>
        <p:spPr bwMode="ltGray">
          <a:xfrm>
            <a:off x="3381971" y="2034562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readComponent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22C802-5BCF-448D-A1CB-789FB89D64EA}"/>
              </a:ext>
            </a:extLst>
          </p:cNvPr>
          <p:cNvSpPr/>
          <p:nvPr/>
        </p:nvSpPr>
        <p:spPr bwMode="ltGray">
          <a:xfrm>
            <a:off x="3381971" y="3406162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readModel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4C71EF-3CBB-4FDA-A964-8BA412B160CA}"/>
              </a:ext>
            </a:extLst>
          </p:cNvPr>
          <p:cNvSpPr/>
          <p:nvPr/>
        </p:nvSpPr>
        <p:spPr bwMode="ltGray">
          <a:xfrm>
            <a:off x="5329832" y="2034562"/>
            <a:ext cx="118872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configureNoc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pic>
        <p:nvPicPr>
          <p:cNvPr id="35" name="Graphic 34" descr="Document with solid fill">
            <a:extLst>
              <a:ext uri="{FF2B5EF4-FFF2-40B4-BE49-F238E27FC236}">
                <a16:creationId xmlns:a16="http://schemas.microsoft.com/office/drawing/2014/main" id="{D4E40B1A-8053-4FF8-948F-03075B720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8552" y="4948845"/>
            <a:ext cx="548640" cy="5486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E8488F-C557-4B10-9093-F8530D47F7D0}"/>
              </a:ext>
            </a:extLst>
          </p:cNvPr>
          <p:cNvSpPr/>
          <p:nvPr/>
        </p:nvSpPr>
        <p:spPr bwMode="ltGray">
          <a:xfrm>
            <a:off x="5329832" y="4765965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genPacket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62B150-39AC-4752-A990-D63B85D477CA}"/>
              </a:ext>
            </a:extLst>
          </p:cNvPr>
          <p:cNvSpPr/>
          <p:nvPr/>
        </p:nvSpPr>
        <p:spPr bwMode="ltGray">
          <a:xfrm>
            <a:off x="7277693" y="2034562"/>
            <a:ext cx="118872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configureSST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678008-79F1-44DC-96CF-46E984B7CF18}"/>
              </a:ext>
            </a:extLst>
          </p:cNvPr>
          <p:cNvSpPr/>
          <p:nvPr/>
        </p:nvSpPr>
        <p:spPr bwMode="ltGray">
          <a:xfrm>
            <a:off x="9225554" y="2022765"/>
            <a:ext cx="1371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SST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6FC8842E-3C13-41F1-9F65-20EEBCB4E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7655" y="5131725"/>
            <a:ext cx="548640" cy="548640"/>
          </a:xfrm>
          <a:prstGeom prst="rect">
            <a:avLst/>
          </a:prstGeom>
        </p:spPr>
      </p:pic>
      <p:pic>
        <p:nvPicPr>
          <p:cNvPr id="41" name="Graphic 40" descr="Cmd Terminal with solid fill">
            <a:extLst>
              <a:ext uri="{FF2B5EF4-FFF2-40B4-BE49-F238E27FC236}">
                <a16:creationId xmlns:a16="http://schemas.microsoft.com/office/drawing/2014/main" id="{5FFC5EEE-9227-4A27-9384-FBE73D575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655" y="4538719"/>
            <a:ext cx="548640" cy="5486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7333BC-6475-40B4-A5AB-AF1752167E06}"/>
              </a:ext>
            </a:extLst>
          </p:cNvPr>
          <p:cNvCxnSpPr/>
          <p:nvPr/>
        </p:nvCxnSpPr>
        <p:spPr>
          <a:xfrm>
            <a:off x="8840755" y="1104922"/>
            <a:ext cx="0" cy="5029200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E0100C-41E4-489D-9DBC-1CAAC19D768A}"/>
              </a:ext>
            </a:extLst>
          </p:cNvPr>
          <p:cNvSpPr txBox="1"/>
          <p:nvPr/>
        </p:nvSpPr>
        <p:spPr>
          <a:xfrm>
            <a:off x="7277694" y="1104922"/>
            <a:ext cx="1188720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python</a:t>
            </a:r>
            <a:endParaRPr lang="en-GB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BE87C-D9AB-427A-8502-96DC3613C9DB}"/>
              </a:ext>
            </a:extLst>
          </p:cNvPr>
          <p:cNvSpPr txBox="1"/>
          <p:nvPr/>
        </p:nvSpPr>
        <p:spPr>
          <a:xfrm>
            <a:off x="9225554" y="1104922"/>
            <a:ext cx="1371601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C++</a:t>
            </a:r>
            <a:endParaRPr lang="en-GB" dirty="0" err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A47F26-8881-4857-A1D7-B2FA85B05E3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348510" y="2495205"/>
            <a:ext cx="477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6A1191-0FC7-4A19-8C31-5FAFEC970573}"/>
              </a:ext>
            </a:extLst>
          </p:cNvPr>
          <p:cNvCxnSpPr>
            <a:stCxn id="9" idx="3"/>
            <a:endCxn id="24" idx="1"/>
          </p:cNvCxnSpPr>
          <p:nvPr/>
        </p:nvCxnSpPr>
        <p:spPr>
          <a:xfrm>
            <a:off x="2348510" y="2495205"/>
            <a:ext cx="484821" cy="1356360"/>
          </a:xfrm>
          <a:prstGeom prst="bentConnector3">
            <a:avLst>
              <a:gd name="adj1" fmla="val 4057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8F9AF5-C850-4D14-8615-0AE3F752A00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70691" y="2491762"/>
            <a:ext cx="73152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75ACD2-5DC0-444C-91B7-DC54697B562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70691" y="3863362"/>
            <a:ext cx="73152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3508F0-15E5-4CC1-9362-1F324E384933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518552" y="3177562"/>
            <a:ext cx="759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F13600-89AB-4FDA-B017-41995DBEEA5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924192" y="4320562"/>
            <a:ext cx="0" cy="4454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95CB3C-2CDF-420E-B8A3-1D508F11499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067192" y="5223165"/>
            <a:ext cx="215836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E4A34E-A2C6-4410-819A-A4777809D64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66413" y="3177562"/>
            <a:ext cx="74868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D47340-DD28-49E9-AF4B-495A18BD20D2}"/>
              </a:ext>
            </a:extLst>
          </p:cNvPr>
          <p:cNvSpPr txBox="1"/>
          <p:nvPr/>
        </p:nvSpPr>
        <p:spPr>
          <a:xfrm>
            <a:off x="7154345" y="1646660"/>
            <a:ext cx="118872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noc.py</a:t>
            </a:r>
            <a:endParaRPr lang="en-GB" sz="1200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2289DB-59CC-4E62-A153-16D9803164B1}"/>
              </a:ext>
            </a:extLst>
          </p:cNvPr>
          <p:cNvSpPr txBox="1"/>
          <p:nvPr/>
        </p:nvSpPr>
        <p:spPr>
          <a:xfrm>
            <a:off x="669195" y="1655333"/>
            <a:ext cx="118872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utils.py</a:t>
            </a:r>
            <a:endParaRPr lang="en-GB" sz="12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4B3DF-D6ED-2323-05B6-3940B6A2FE93}"/>
              </a:ext>
            </a:extLst>
          </p:cNvPr>
          <p:cNvSpPr txBox="1"/>
          <p:nvPr/>
        </p:nvSpPr>
        <p:spPr>
          <a:xfrm>
            <a:off x="2777041" y="2719131"/>
            <a:ext cx="613513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default.py</a:t>
            </a:r>
            <a:endParaRPr lang="en-GB" sz="8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461CD-FB72-8A4E-0923-9A3F1EC31068}"/>
              </a:ext>
            </a:extLst>
          </p:cNvPr>
          <p:cNvSpPr txBox="1"/>
          <p:nvPr/>
        </p:nvSpPr>
        <p:spPr>
          <a:xfrm>
            <a:off x="2768458" y="4095397"/>
            <a:ext cx="613513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model.npy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C0E33-8BB7-A229-E2FC-99514A86F796}"/>
              </a:ext>
            </a:extLst>
          </p:cNvPr>
          <p:cNvSpPr txBox="1"/>
          <p:nvPr/>
        </p:nvSpPr>
        <p:spPr>
          <a:xfrm>
            <a:off x="6486115" y="5463562"/>
            <a:ext cx="613513" cy="4575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y_test.dat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x_test.dat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28BE-ED57-A754-C2ED-3D78E2F58E2D}"/>
              </a:ext>
            </a:extLst>
          </p:cNvPr>
          <p:cNvSpPr txBox="1"/>
          <p:nvPr/>
        </p:nvSpPr>
        <p:spPr>
          <a:xfrm>
            <a:off x="10692552" y="5676561"/>
            <a:ext cx="883628" cy="4575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&lt;component&gt;.txt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result.txt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C05DB80-4DB1-117F-9C5F-CAFBBBB0E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6374" y="4948845"/>
            <a:ext cx="548640" cy="548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A08F1-742F-8327-6D14-61F164C2BDB4}"/>
              </a:ext>
            </a:extLst>
          </p:cNvPr>
          <p:cNvSpPr txBox="1"/>
          <p:nvPr/>
        </p:nvSpPr>
        <p:spPr>
          <a:xfrm>
            <a:off x="4711501" y="5466997"/>
            <a:ext cx="613513" cy="4575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y_test.npy</a:t>
            </a:r>
            <a:endParaRPr lang="en-US" sz="800" dirty="0"/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x_test.npy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63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REadArg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86EBB-4D5E-4BF1-B8F6-1BF23DFF0EEB}"/>
              </a:ext>
            </a:extLst>
          </p:cNvPr>
          <p:cNvSpPr/>
          <p:nvPr/>
        </p:nvSpPr>
        <p:spPr bwMode="ltGray">
          <a:xfrm>
            <a:off x="1455415" y="1386106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readArg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pic>
        <p:nvPicPr>
          <p:cNvPr id="13" name="Graphic 12" descr="Cmd Terminal with solid fill">
            <a:extLst>
              <a:ext uri="{FF2B5EF4-FFF2-40B4-BE49-F238E27FC236}">
                <a16:creationId xmlns:a16="http://schemas.microsoft.com/office/drawing/2014/main" id="{5ACAE696-56F6-4742-9D26-A4A9BAC6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03" y="1568986"/>
            <a:ext cx="548640" cy="54864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A47F26-8881-4857-A1D7-B2FA85B05E3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69815" y="1843306"/>
            <a:ext cx="477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30393C-E584-4D0C-96AE-9FCF523ADDD4}"/>
              </a:ext>
            </a:extLst>
          </p:cNvPr>
          <p:cNvSpPr txBox="1"/>
          <p:nvPr/>
        </p:nvSpPr>
        <p:spPr>
          <a:xfrm>
            <a:off x="4198776" y="1065936"/>
            <a:ext cx="7927060" cy="405239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readArg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Read the arguments from the command prompt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Send the arguments to ‘</a:t>
            </a:r>
            <a:r>
              <a:rPr lang="en-US" sz="1400" dirty="0" err="1">
                <a:sym typeface="Wingdings" panose="05000000000000000000" pitchFamily="2" charset="2"/>
              </a:rPr>
              <a:t>readComponent</a:t>
            </a:r>
            <a:r>
              <a:rPr lang="en-US" sz="1400" dirty="0">
                <a:sym typeface="Wingdings" panose="05000000000000000000" pitchFamily="2" charset="2"/>
              </a:rPr>
              <a:t>’ and ‘</a:t>
            </a:r>
            <a:r>
              <a:rPr lang="en-US" sz="1400" dirty="0" err="1">
                <a:sym typeface="Wingdings" panose="05000000000000000000" pitchFamily="2" charset="2"/>
              </a:rPr>
              <a:t>readModel</a:t>
            </a:r>
            <a:r>
              <a:rPr lang="en-US" sz="1400" dirty="0">
                <a:sym typeface="Wingdings" panose="05000000000000000000" pitchFamily="2" charset="2"/>
              </a:rPr>
              <a:t>’ functions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dataset: 		Name of dataset             	{churn, eye, forest, gas, gesture, telco, </a:t>
            </a:r>
            <a:r>
              <a:rPr lang="en-US" sz="1400" dirty="0" err="1">
                <a:sym typeface="Wingdings" panose="05000000000000000000" pitchFamily="2" charset="2"/>
              </a:rPr>
              <a:t>rossmann</a:t>
            </a:r>
            <a:r>
              <a:rPr lang="en-US" sz="1400" dirty="0">
                <a:sym typeface="Wingdings" panose="05000000000000000000" pitchFamily="2" charset="2"/>
              </a:rPr>
              <a:t>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task:       		Type of task                	{classification, regression}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model:      	Type of model               	{</a:t>
            </a:r>
            <a:r>
              <a:rPr lang="en-US" sz="1400" dirty="0" err="1">
                <a:sym typeface="Wingdings" panose="05000000000000000000" pitchFamily="2" charset="2"/>
              </a:rPr>
              <a:t>catboost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xgboost</a:t>
            </a:r>
            <a:r>
              <a:rPr lang="en-US" sz="1400" dirty="0">
                <a:sym typeface="Wingdings" panose="05000000000000000000" pitchFamily="2" charset="2"/>
              </a:rPr>
              <a:t>, rf}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numTree</a:t>
            </a:r>
            <a:r>
              <a:rPr lang="en-US" sz="1400" dirty="0">
                <a:sym typeface="Wingdings" panose="05000000000000000000" pitchFamily="2" charset="2"/>
              </a:rPr>
              <a:t>:    	Number of tree per class    {202}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numSample</a:t>
            </a:r>
            <a:r>
              <a:rPr lang="en-US" sz="1400" dirty="0">
                <a:sym typeface="Wingdings" panose="05000000000000000000" pitchFamily="2" charset="2"/>
              </a:rPr>
              <a:t>:  	Number of test samples     	{2000}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numBatch</a:t>
            </a:r>
            <a:r>
              <a:rPr lang="en-US" sz="1400" dirty="0">
                <a:sym typeface="Wingdings" panose="05000000000000000000" pitchFamily="2" charset="2"/>
              </a:rPr>
              <a:t>:   	Batch size                  	{1}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config:     	Name of configuration file 	{default}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noc</a:t>
            </a:r>
            <a:r>
              <a:rPr lang="en-US" sz="1400" dirty="0">
                <a:sym typeface="Wingdings" panose="05000000000000000000" pitchFamily="2" charset="2"/>
              </a:rPr>
              <a:t>:        		Type of </a:t>
            </a:r>
            <a:r>
              <a:rPr lang="en-US" sz="1400" dirty="0" err="1">
                <a:sym typeface="Wingdings" panose="05000000000000000000" pitchFamily="2" charset="2"/>
              </a:rPr>
              <a:t>NoC</a:t>
            </a:r>
            <a:r>
              <a:rPr lang="en-US" sz="1400" dirty="0">
                <a:sym typeface="Wingdings" panose="05000000000000000000" pitchFamily="2" charset="2"/>
              </a:rPr>
              <a:t>                 	{tree, bus}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verbose:    	Output verbosity            	{1, 0 ~ 5}</a:t>
            </a: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Return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arg</a:t>
            </a:r>
            <a:r>
              <a:rPr lang="en-US" sz="1400" dirty="0">
                <a:sym typeface="Wingdings" panose="05000000000000000000" pitchFamily="2" charset="2"/>
              </a:rPr>
              <a:t>:		Arguments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996A6-4C06-3989-2CF2-6E049E4C5E14}"/>
              </a:ext>
            </a:extLst>
          </p:cNvPr>
          <p:cNvSpPr txBox="1"/>
          <p:nvPr/>
        </p:nvSpPr>
        <p:spPr>
          <a:xfrm>
            <a:off x="2369815" y="2005040"/>
            <a:ext cx="53213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arg</a:t>
            </a:r>
            <a:endParaRPr lang="en-GB" sz="800" dirty="0" err="1"/>
          </a:p>
        </p:txBody>
      </p:sp>
    </p:spTree>
    <p:extLst>
      <p:ext uri="{BB962C8B-B14F-4D97-AF65-F5344CB8AC3E}">
        <p14:creationId xmlns:p14="http://schemas.microsoft.com/office/powerpoint/2010/main" val="27899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534D39-FC6C-46E0-98D0-4491E789C9B0}"/>
              </a:ext>
            </a:extLst>
          </p:cNvPr>
          <p:cNvSpPr/>
          <p:nvPr/>
        </p:nvSpPr>
        <p:spPr bwMode="ltGray">
          <a:xfrm>
            <a:off x="1455415" y="1386106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readComponent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ReadComponent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0393C-E584-4D0C-96AE-9FCF523ADDD4}"/>
              </a:ext>
            </a:extLst>
          </p:cNvPr>
          <p:cNvSpPr txBox="1"/>
          <p:nvPr/>
        </p:nvSpPr>
        <p:spPr>
          <a:xfrm>
            <a:off x="4198776" y="1065936"/>
            <a:ext cx="7927060" cy="152862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readComponent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Read the component parameters from the ‘config’ file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Send the component parameters to ‘</a:t>
            </a:r>
            <a:r>
              <a:rPr lang="en-US" sz="1400" dirty="0" err="1">
                <a:sym typeface="Wingdings" panose="05000000000000000000" pitchFamily="2" charset="2"/>
              </a:rPr>
              <a:t>configureNoc</a:t>
            </a:r>
            <a:r>
              <a:rPr lang="en-US" sz="1400" dirty="0">
                <a:sym typeface="Wingdings" panose="05000000000000000000" pitchFamily="2" charset="2"/>
              </a:rPr>
              <a:t>’ functions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List of components: {control, </a:t>
            </a:r>
            <a:r>
              <a:rPr lang="en-US" sz="1400" dirty="0" err="1">
                <a:sym typeface="Wingdings" panose="05000000000000000000" pitchFamily="2" charset="2"/>
              </a:rPr>
              <a:t>demux</a:t>
            </a:r>
            <a:r>
              <a:rPr lang="en-US" sz="1400" dirty="0">
                <a:sym typeface="Wingdings" panose="05000000000000000000" pitchFamily="2" charset="2"/>
              </a:rPr>
              <a:t>, driver, </a:t>
            </a:r>
            <a:r>
              <a:rPr lang="en-US" sz="1400" dirty="0" err="1">
                <a:sym typeface="Wingdings" panose="05000000000000000000" pitchFamily="2" charset="2"/>
              </a:rPr>
              <a:t>acam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mmr</a:t>
            </a:r>
            <a:r>
              <a:rPr lang="en-US" sz="1400" dirty="0">
                <a:sym typeface="Wingdings" panose="05000000000000000000" pitchFamily="2" charset="2"/>
              </a:rPr>
              <a:t>, memory, adder, accumulator}</a:t>
            </a: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Return 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componentConfig</a:t>
            </a:r>
            <a:r>
              <a:rPr lang="en-US" sz="1400" dirty="0">
                <a:sym typeface="Wingdings" panose="05000000000000000000" pitchFamily="2" charset="2"/>
              </a:rPr>
              <a:t>:	Component configuration (</a:t>
            </a:r>
            <a:r>
              <a:rPr lang="en-US" sz="1400" dirty="0" err="1">
                <a:sym typeface="Wingdings" panose="05000000000000000000" pitchFamily="2" charset="2"/>
              </a:rPr>
              <a:t>NoC</a:t>
            </a:r>
            <a:r>
              <a:rPr lang="en-US" sz="1400" dirty="0">
                <a:sym typeface="Wingdings" panose="05000000000000000000" pitchFamily="2" charset="2"/>
              </a:rPr>
              <a:t> layout, component parameters)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BA914D4E-3BFF-4A90-8A6D-EC77CD7B1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150" y="1572429"/>
            <a:ext cx="548640" cy="5486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3F052-24C1-42C7-96D4-35AD8A0141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1954" y="1846749"/>
            <a:ext cx="477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D538B-E470-403B-8C3E-877B19E7FF1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44135" y="1843306"/>
            <a:ext cx="457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FF5408-5ADC-DFCE-270D-E3ADBE976382}"/>
              </a:ext>
            </a:extLst>
          </p:cNvPr>
          <p:cNvSpPr txBox="1"/>
          <p:nvPr/>
        </p:nvSpPr>
        <p:spPr>
          <a:xfrm>
            <a:off x="4313096" y="2867282"/>
            <a:ext cx="6659704" cy="39319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sz="900" b="0" dirty="0" err="1">
                <a:effectLst/>
              </a:rPr>
              <a:t>noc</a:t>
            </a:r>
            <a:r>
              <a:rPr lang="en-GB" sz="900" b="0" dirty="0">
                <a:effectLst/>
              </a:rPr>
              <a:t> = {</a:t>
            </a:r>
          </a:p>
          <a:p>
            <a:r>
              <a:rPr lang="en-GB" sz="900" b="0" dirty="0">
                <a:effectLst/>
              </a:rPr>
              <a:t>    'tree' : {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numPortControl</a:t>
            </a:r>
            <a:r>
              <a:rPr lang="en-GB" sz="900" b="0" dirty="0">
                <a:effectLst/>
              </a:rPr>
              <a:t>' : 4,             	# Number of ports of control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numPort</a:t>
            </a:r>
            <a:r>
              <a:rPr lang="en-GB" sz="900" b="0" dirty="0">
                <a:effectLst/>
              </a:rPr>
              <a:t>' : 4,                    	# Number of ports of </a:t>
            </a:r>
            <a:r>
              <a:rPr lang="en-GB" sz="900" b="0" dirty="0" err="1">
                <a:effectLst/>
              </a:rPr>
              <a:t>demux</a:t>
            </a:r>
            <a:r>
              <a:rPr lang="en-GB" sz="900" b="0" dirty="0">
                <a:effectLst/>
              </a:rPr>
              <a:t>/accumulator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numLevel</a:t>
            </a:r>
            <a:r>
              <a:rPr lang="en-GB" sz="900" b="0" dirty="0">
                <a:effectLst/>
              </a:rPr>
              <a:t>' : 5,                   	# Number of levels of sub-tree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mappingCore</a:t>
            </a:r>
            <a:r>
              <a:rPr lang="en-GB" sz="900" b="0" dirty="0">
                <a:effectLst/>
              </a:rPr>
              <a:t>' : '</a:t>
            </a:r>
            <a:r>
              <a:rPr lang="en-GB" sz="900" b="0" dirty="0" err="1">
                <a:effectLst/>
              </a:rPr>
              <a:t>numTreePerCore</a:t>
            </a:r>
            <a:r>
              <a:rPr lang="en-GB" sz="900" b="0" dirty="0">
                <a:effectLst/>
              </a:rPr>
              <a:t>’, 	# Compiling option for core   {'continuous', '</a:t>
            </a:r>
            <a:r>
              <a:rPr lang="en-GB" sz="900" b="0" dirty="0" err="1">
                <a:effectLst/>
              </a:rPr>
              <a:t>numTreePerCore</a:t>
            </a:r>
            <a:r>
              <a:rPr lang="en-GB" sz="900" b="0" dirty="0">
                <a:effectLst/>
              </a:rPr>
              <a:t>'}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mappingNoc</a:t>
            </a:r>
            <a:r>
              <a:rPr lang="en-GB" sz="900" b="0" dirty="0">
                <a:effectLst/>
              </a:rPr>
              <a:t>' : '</a:t>
            </a:r>
            <a:r>
              <a:rPr lang="en-GB" sz="900" b="0" dirty="0" err="1">
                <a:effectLst/>
              </a:rPr>
              <a:t>numCoreClass</a:t>
            </a:r>
            <a:r>
              <a:rPr lang="en-GB" sz="900" b="0" dirty="0">
                <a:effectLst/>
              </a:rPr>
              <a:t>',    	# Compiling option for </a:t>
            </a:r>
            <a:r>
              <a:rPr lang="en-GB" sz="900" b="0" dirty="0" err="1">
                <a:effectLst/>
              </a:rPr>
              <a:t>NoC</a:t>
            </a:r>
            <a:r>
              <a:rPr lang="en-GB" sz="900" b="0" dirty="0">
                <a:effectLst/>
              </a:rPr>
              <a:t>    {'continuous', '</a:t>
            </a:r>
            <a:r>
              <a:rPr lang="en-GB" sz="900" b="0" dirty="0" err="1">
                <a:effectLst/>
              </a:rPr>
              <a:t>numCoreBatch</a:t>
            </a:r>
            <a:r>
              <a:rPr lang="en-GB" sz="900" b="0" dirty="0">
                <a:effectLst/>
              </a:rPr>
              <a:t>', '</a:t>
            </a:r>
            <a:r>
              <a:rPr lang="en-GB" sz="900" b="0" dirty="0" err="1">
                <a:effectLst/>
              </a:rPr>
              <a:t>numCoreClass</a:t>
            </a:r>
            <a:r>
              <a:rPr lang="en-GB" sz="900" b="0" dirty="0">
                <a:effectLst/>
              </a:rPr>
              <a:t>'}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numCoreClass</a:t>
            </a:r>
            <a:r>
              <a:rPr lang="en-GB" sz="900" b="0" dirty="0">
                <a:effectLst/>
              </a:rPr>
              <a:t>' : 512,             	# Minimum number of cores per class (Active when '</a:t>
            </a:r>
            <a:r>
              <a:rPr lang="en-GB" sz="900" b="0" dirty="0" err="1">
                <a:effectLst/>
              </a:rPr>
              <a:t>mappingNoc</a:t>
            </a:r>
            <a:r>
              <a:rPr lang="en-GB" sz="900" b="0" dirty="0">
                <a:effectLst/>
              </a:rPr>
              <a:t>' is '</a:t>
            </a:r>
            <a:r>
              <a:rPr lang="en-GB" sz="900" b="0" dirty="0" err="1">
                <a:effectLst/>
              </a:rPr>
              <a:t>numCoreClass</a:t>
            </a:r>
            <a:r>
              <a:rPr lang="en-GB" sz="900" b="0" dirty="0">
                <a:effectLst/>
              </a:rPr>
              <a:t>')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numCoreBatch</a:t>
            </a:r>
            <a:r>
              <a:rPr lang="en-GB" sz="900" b="0" dirty="0">
                <a:effectLst/>
              </a:rPr>
              <a:t>' : 256,             	# Minimum number of cores per batch (Active when '</a:t>
            </a:r>
            <a:r>
              <a:rPr lang="en-GB" sz="900" b="0" dirty="0" err="1">
                <a:effectLst/>
              </a:rPr>
              <a:t>mappingNoc</a:t>
            </a:r>
            <a:r>
              <a:rPr lang="en-GB" sz="900" b="0" dirty="0">
                <a:effectLst/>
              </a:rPr>
              <a:t>' is '</a:t>
            </a:r>
            <a:r>
              <a:rPr lang="en-GB" sz="900" b="0" dirty="0" err="1">
                <a:effectLst/>
              </a:rPr>
              <a:t>numCoreClass</a:t>
            </a:r>
            <a:r>
              <a:rPr lang="en-GB" sz="900" b="0" dirty="0">
                <a:effectLst/>
              </a:rPr>
              <a:t>' or '</a:t>
            </a:r>
            <a:r>
              <a:rPr lang="en-GB" sz="900" b="0" dirty="0" err="1">
                <a:effectLst/>
              </a:rPr>
              <a:t>numCoreBatch</a:t>
            </a:r>
            <a:r>
              <a:rPr lang="en-GB" sz="900" b="0" dirty="0">
                <a:effectLst/>
              </a:rPr>
              <a:t>')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numTreePerCore</a:t>
            </a:r>
            <a:r>
              <a:rPr lang="en-GB" sz="900" b="0" dirty="0">
                <a:effectLst/>
              </a:rPr>
              <a:t>' : 1,             	# Number of trees per core  (Active when '</a:t>
            </a:r>
            <a:r>
              <a:rPr lang="en-GB" sz="900" b="0" dirty="0" err="1">
                <a:effectLst/>
              </a:rPr>
              <a:t>mappingCore</a:t>
            </a:r>
            <a:r>
              <a:rPr lang="en-GB" sz="900" b="0" dirty="0">
                <a:effectLst/>
              </a:rPr>
              <a:t>' is '</a:t>
            </a:r>
            <a:r>
              <a:rPr lang="en-GB" sz="900" b="0" dirty="0" err="1">
                <a:effectLst/>
              </a:rPr>
              <a:t>numTreePerCore</a:t>
            </a:r>
            <a:r>
              <a:rPr lang="en-GB" sz="900" b="0" dirty="0">
                <a:effectLst/>
              </a:rPr>
              <a:t>')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sizeBus</a:t>
            </a:r>
            <a:r>
              <a:rPr lang="en-GB" sz="900" b="0" dirty="0">
                <a:effectLst/>
              </a:rPr>
              <a:t>' : 32,                   	# Size of bus (flit</a:t>
            </a:r>
            <a:r>
              <a:rPr lang="en-GB" sz="900" dirty="0"/>
              <a:t>)</a:t>
            </a:r>
            <a:r>
              <a:rPr lang="en-GB" sz="900" b="0" dirty="0">
                <a:effectLst/>
              </a:rPr>
              <a:t>},</a:t>
            </a:r>
          </a:p>
          <a:p>
            <a:r>
              <a:rPr lang="en-GB" sz="900" b="0" dirty="0">
                <a:effectLst/>
              </a:rPr>
              <a:t>    '</a:t>
            </a:r>
            <a:r>
              <a:rPr lang="en-GB" sz="900" b="0" dirty="0" err="1">
                <a:effectLst/>
              </a:rPr>
              <a:t>linkLatency</a:t>
            </a:r>
            <a:r>
              <a:rPr lang="en-GB" sz="900" b="0" dirty="0">
                <a:effectLst/>
              </a:rPr>
              <a:t>' : {</a:t>
            </a:r>
          </a:p>
          <a:p>
            <a:r>
              <a:rPr lang="en-GB" sz="900" b="0" dirty="0">
                <a:effectLst/>
              </a:rPr>
              <a:t>        # If latency is initialized as 0, it will be updated to latency depending on the data size from '</a:t>
            </a:r>
            <a:r>
              <a:rPr lang="en-GB" sz="900" b="0" dirty="0" err="1">
                <a:effectLst/>
              </a:rPr>
              <a:t>utils.configureNoC</a:t>
            </a:r>
            <a:r>
              <a:rPr lang="en-GB" sz="900" b="0" dirty="0">
                <a:effectLst/>
              </a:rPr>
              <a:t>()’. </a:t>
            </a:r>
            <a:br>
              <a:rPr lang="en-GB" sz="900" b="0" dirty="0">
                <a:effectLst/>
              </a:rPr>
            </a:br>
            <a:r>
              <a:rPr lang="en-GB" sz="900" b="0" dirty="0">
                <a:effectLst/>
              </a:rPr>
              <a:t>        Otherwise, it is fixed as given value in ns scale.</a:t>
            </a:r>
          </a:p>
          <a:p>
            <a:r>
              <a:rPr lang="en-GB" sz="900" b="0" dirty="0">
                <a:effectLst/>
              </a:rPr>
              <a:t>        'Control-</a:t>
            </a:r>
            <a:r>
              <a:rPr lang="en-GB" sz="900" b="0" dirty="0" err="1">
                <a:effectLst/>
              </a:rPr>
              <a:t>Demux</a:t>
            </a:r>
            <a:r>
              <a:rPr lang="en-GB" sz="900" b="0" dirty="0">
                <a:effectLst/>
              </a:rPr>
              <a:t>' : 0,              	# Latency between control and </a:t>
            </a:r>
            <a:r>
              <a:rPr lang="en-GB" sz="900" b="0" dirty="0" err="1">
                <a:effectLst/>
              </a:rPr>
              <a:t>demux</a:t>
            </a:r>
            <a:endParaRPr lang="en-GB" sz="900" b="0" dirty="0">
              <a:effectLst/>
            </a:endParaRP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Demux</a:t>
            </a:r>
            <a:r>
              <a:rPr lang="en-GB" sz="900" b="0" dirty="0">
                <a:effectLst/>
              </a:rPr>
              <a:t>-Core' : 0,                 	# Latency between </a:t>
            </a:r>
            <a:r>
              <a:rPr lang="en-GB" sz="900" b="0" dirty="0" err="1">
                <a:effectLst/>
              </a:rPr>
              <a:t>demux</a:t>
            </a:r>
            <a:r>
              <a:rPr lang="en-GB" sz="900" b="0" dirty="0">
                <a:effectLst/>
              </a:rPr>
              <a:t> and core</a:t>
            </a:r>
          </a:p>
          <a:p>
            <a:r>
              <a:rPr lang="en-GB" sz="900" b="0" dirty="0">
                <a:effectLst/>
              </a:rPr>
              <a:t>        'Core-Accumulator' : 0,           	# Latency between core and accumulator</a:t>
            </a:r>
          </a:p>
          <a:p>
            <a:r>
              <a:rPr lang="en-GB" sz="900" b="0" dirty="0">
                <a:effectLst/>
              </a:rPr>
              <a:t>        'Accumulator-Control' : 0,        	# Latency between accumulator and control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Demux-Demux</a:t>
            </a:r>
            <a:r>
              <a:rPr lang="en-GB" sz="900" b="0" dirty="0">
                <a:effectLst/>
              </a:rPr>
              <a:t>' : 0,                	# Latency between </a:t>
            </a:r>
            <a:r>
              <a:rPr lang="en-GB" sz="900" b="0" dirty="0" err="1">
                <a:effectLst/>
              </a:rPr>
              <a:t>demuxs</a:t>
            </a:r>
            <a:endParaRPr lang="en-GB" sz="900" b="0" dirty="0">
              <a:effectLst/>
            </a:endParaRPr>
          </a:p>
          <a:p>
            <a:r>
              <a:rPr lang="en-GB" sz="900" b="0" dirty="0">
                <a:effectLst/>
              </a:rPr>
              <a:t>        'Accumulator-Accumulator' : 0,    	# Latency between accumulators</a:t>
            </a:r>
          </a:p>
          <a:p>
            <a:br>
              <a:rPr lang="en-GB" sz="900" b="0" dirty="0">
                <a:effectLst/>
              </a:rPr>
            </a:br>
            <a:r>
              <a:rPr lang="en-GB" sz="900" b="0" dirty="0">
                <a:effectLst/>
              </a:rPr>
              <a:t>        'Driver-</a:t>
            </a:r>
            <a:r>
              <a:rPr lang="en-GB" sz="900" b="0" dirty="0" err="1">
                <a:effectLst/>
              </a:rPr>
              <a:t>Acam</a:t>
            </a:r>
            <a:r>
              <a:rPr lang="en-GB" sz="900" b="0" dirty="0">
                <a:effectLst/>
              </a:rPr>
              <a:t>(EN)' : 1,            	# Latency between driver and </a:t>
            </a:r>
            <a:r>
              <a:rPr lang="en-GB" sz="900" b="0" dirty="0" err="1">
                <a:effectLst/>
              </a:rPr>
              <a:t>acam</a:t>
            </a:r>
            <a:r>
              <a:rPr lang="en-GB" sz="900" b="0" dirty="0">
                <a:effectLst/>
              </a:rPr>
              <a:t> (enable signal)</a:t>
            </a:r>
          </a:p>
          <a:p>
            <a:r>
              <a:rPr lang="en-GB" sz="900" b="0" dirty="0">
                <a:effectLst/>
              </a:rPr>
              <a:t>        'Driver-</a:t>
            </a:r>
            <a:r>
              <a:rPr lang="en-GB" sz="900" b="0" dirty="0" err="1">
                <a:effectLst/>
              </a:rPr>
              <a:t>Acam</a:t>
            </a:r>
            <a:r>
              <a:rPr lang="en-GB" sz="900" b="0" dirty="0">
                <a:effectLst/>
              </a:rPr>
              <a:t>(DL)' : 1,            	# Latency between driver and </a:t>
            </a:r>
            <a:r>
              <a:rPr lang="en-GB" sz="900" b="0" dirty="0" err="1">
                <a:effectLst/>
              </a:rPr>
              <a:t>acam</a:t>
            </a:r>
            <a:r>
              <a:rPr lang="en-GB" sz="900" b="0" dirty="0">
                <a:effectLst/>
              </a:rPr>
              <a:t> (data signal)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Acam-Mmr</a:t>
            </a:r>
            <a:r>
              <a:rPr lang="en-GB" sz="900" b="0" dirty="0">
                <a:effectLst/>
              </a:rPr>
              <a:t>' : 1,                   	# Latency between </a:t>
            </a:r>
            <a:r>
              <a:rPr lang="en-GB" sz="900" b="0" dirty="0" err="1">
                <a:effectLst/>
              </a:rPr>
              <a:t>acam</a:t>
            </a:r>
            <a:r>
              <a:rPr lang="en-GB" sz="900" b="0" dirty="0">
                <a:effectLst/>
              </a:rPr>
              <a:t> and </a:t>
            </a:r>
            <a:r>
              <a:rPr lang="en-GB" sz="900" b="0" dirty="0" err="1">
                <a:effectLst/>
              </a:rPr>
              <a:t>mmr</a:t>
            </a:r>
            <a:endParaRPr lang="en-GB" sz="900" b="0" dirty="0">
              <a:effectLst/>
            </a:endParaRP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Mmr</a:t>
            </a:r>
            <a:r>
              <a:rPr lang="en-GB" sz="900" b="0" dirty="0">
                <a:effectLst/>
              </a:rPr>
              <a:t>-Memory' : 1,                 	# Latency between </a:t>
            </a:r>
            <a:r>
              <a:rPr lang="en-GB" sz="900" b="0" dirty="0" err="1">
                <a:effectLst/>
              </a:rPr>
              <a:t>mmr</a:t>
            </a:r>
            <a:r>
              <a:rPr lang="en-GB" sz="900" b="0" dirty="0">
                <a:effectLst/>
              </a:rPr>
              <a:t> and memory</a:t>
            </a:r>
          </a:p>
          <a:p>
            <a:r>
              <a:rPr lang="en-GB" sz="900" b="0" dirty="0">
                <a:effectLst/>
              </a:rPr>
              <a:t>        'Memory-Adder' : 1,               	# Latency between memory and adder</a:t>
            </a:r>
          </a:p>
          <a:p>
            <a:r>
              <a:rPr lang="en-GB" sz="900" b="0" dirty="0">
                <a:effectLst/>
              </a:rPr>
              <a:t>        '</a:t>
            </a:r>
            <a:r>
              <a:rPr lang="en-GB" sz="900" b="0" dirty="0" err="1">
                <a:effectLst/>
              </a:rPr>
              <a:t>Acam-Acam</a:t>
            </a:r>
            <a:r>
              <a:rPr lang="en-GB" sz="900" b="0" dirty="0">
                <a:effectLst/>
              </a:rPr>
              <a:t>' : 1,                  	# Latency between </a:t>
            </a:r>
            <a:r>
              <a:rPr lang="en-GB" sz="900" b="0" dirty="0" err="1">
                <a:effectLst/>
              </a:rPr>
              <a:t>acams</a:t>
            </a:r>
            <a:r>
              <a:rPr lang="en-GB" sz="900" b="0" dirty="0">
                <a:effectLst/>
              </a:rPr>
              <a:t>},</a:t>
            </a:r>
          </a:p>
          <a:p>
            <a:r>
              <a:rPr lang="en-GB" sz="900" b="0" dirty="0">
                <a:effectLst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77B6F-01BF-E52E-50CB-F4418DE8AFD4}"/>
              </a:ext>
            </a:extLst>
          </p:cNvPr>
          <p:cNvSpPr txBox="1"/>
          <p:nvPr/>
        </p:nvSpPr>
        <p:spPr>
          <a:xfrm>
            <a:off x="421954" y="3039319"/>
            <a:ext cx="3727450" cy="189282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</a:rPr>
              <a:t>control = {</a:t>
            </a:r>
          </a:p>
          <a:p>
            <a:r>
              <a:rPr lang="en-US" sz="900" b="0" dirty="0">
                <a:effectLst/>
              </a:rPr>
              <a:t>    'latency' : 1,    	# Number of cycles to process data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freq</a:t>
            </a:r>
            <a:r>
              <a:rPr lang="en-US" sz="900" b="0" dirty="0">
                <a:effectLst/>
              </a:rPr>
              <a:t>' : '1GHz’,  	# Component frequency</a:t>
            </a:r>
          </a:p>
          <a:p>
            <a:r>
              <a:rPr lang="en-US" sz="900" b="0" dirty="0">
                <a:effectLst/>
              </a:rPr>
              <a:t>}</a:t>
            </a:r>
          </a:p>
          <a:p>
            <a:r>
              <a:rPr lang="en-US" sz="900" b="0" dirty="0" err="1">
                <a:effectLst/>
              </a:rPr>
              <a:t>acam</a:t>
            </a:r>
            <a:r>
              <a:rPr lang="en-US" sz="900" b="0" dirty="0">
                <a:effectLst/>
              </a:rPr>
              <a:t> = {</a:t>
            </a:r>
          </a:p>
          <a:p>
            <a:r>
              <a:rPr lang="en-US" sz="900" b="0" dirty="0">
                <a:effectLst/>
              </a:rPr>
              <a:t>    'latency' : 4,    	# Number of cycles to process data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freq</a:t>
            </a:r>
            <a:r>
              <a:rPr lang="en-US" sz="900" b="0" dirty="0">
                <a:effectLst/>
              </a:rPr>
              <a:t>' : '1GHz’,  	# Component frequency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acamQueue</a:t>
            </a:r>
            <a:r>
              <a:rPr lang="en-US" sz="900" b="0" dirty="0">
                <a:effectLst/>
              </a:rPr>
              <a:t>' : 1,  	# Number of queued </a:t>
            </a:r>
            <a:r>
              <a:rPr lang="en-US" sz="900" b="0" dirty="0" err="1">
                <a:effectLst/>
              </a:rPr>
              <a:t>acams</a:t>
            </a:r>
            <a:r>
              <a:rPr lang="en-US" sz="900" b="0" dirty="0">
                <a:effectLst/>
              </a:rPr>
              <a:t> in a core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acamStack</a:t>
            </a:r>
            <a:r>
              <a:rPr lang="en-US" sz="900" b="0" dirty="0">
                <a:effectLst/>
              </a:rPr>
              <a:t>' : 1,  	# Number of stacked </a:t>
            </a:r>
            <a:r>
              <a:rPr lang="en-US" sz="900" b="0" dirty="0" err="1">
                <a:effectLst/>
              </a:rPr>
              <a:t>acams</a:t>
            </a:r>
            <a:r>
              <a:rPr lang="en-US" sz="900" b="0" dirty="0">
                <a:effectLst/>
              </a:rPr>
              <a:t> in a core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acamCol</a:t>
            </a:r>
            <a:r>
              <a:rPr lang="en-US" sz="900" b="0" dirty="0">
                <a:effectLst/>
              </a:rPr>
              <a:t>' : 32,   	# Number of </a:t>
            </a:r>
            <a:r>
              <a:rPr lang="en-US" sz="900" b="0" dirty="0" err="1">
                <a:effectLst/>
              </a:rPr>
              <a:t>acam</a:t>
            </a:r>
            <a:r>
              <a:rPr lang="en-US" sz="900" b="0" dirty="0">
                <a:effectLst/>
              </a:rPr>
              <a:t> column</a:t>
            </a:r>
          </a:p>
          <a:p>
            <a:r>
              <a:rPr lang="en-US" sz="900" b="0" dirty="0">
                <a:effectLst/>
              </a:rPr>
              <a:t>    '</a:t>
            </a:r>
            <a:r>
              <a:rPr lang="en-US" sz="900" b="0" dirty="0" err="1">
                <a:effectLst/>
              </a:rPr>
              <a:t>acamRow</a:t>
            </a:r>
            <a:r>
              <a:rPr lang="en-US" sz="900" b="0" dirty="0">
                <a:effectLst/>
              </a:rPr>
              <a:t>' : 256,  	# Number of </a:t>
            </a:r>
            <a:r>
              <a:rPr lang="en-US" sz="900" b="0" dirty="0" err="1">
                <a:effectLst/>
              </a:rPr>
              <a:t>acam</a:t>
            </a:r>
            <a:r>
              <a:rPr lang="en-US" sz="900" b="0" dirty="0">
                <a:effectLst/>
              </a:rPr>
              <a:t> row</a:t>
            </a:r>
          </a:p>
          <a:p>
            <a:r>
              <a:rPr lang="en-US" sz="900" b="0" dirty="0">
                <a:effectLst/>
              </a:rPr>
              <a:t>}</a:t>
            </a:r>
          </a:p>
          <a:p>
            <a:endParaRPr lang="en-US" sz="900" b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31A7B-627E-7831-C270-751C1E9A336C}"/>
              </a:ext>
            </a:extLst>
          </p:cNvPr>
          <p:cNvSpPr txBox="1"/>
          <p:nvPr/>
        </p:nvSpPr>
        <p:spPr>
          <a:xfrm>
            <a:off x="866713" y="2063873"/>
            <a:ext cx="613513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default.py</a:t>
            </a:r>
            <a:endParaRPr lang="en-GB" sz="8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7C7BD0-D5DE-2CB0-5181-FA57583610C1}"/>
              </a:ext>
            </a:extLst>
          </p:cNvPr>
          <p:cNvSpPr txBox="1"/>
          <p:nvPr/>
        </p:nvSpPr>
        <p:spPr>
          <a:xfrm>
            <a:off x="352780" y="2628649"/>
            <a:ext cx="2679381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[default.py format]</a:t>
            </a:r>
            <a:endParaRPr lang="en-GB" sz="12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E152DC-27C0-3427-C977-7E4DE97DCA09}"/>
              </a:ext>
            </a:extLst>
          </p:cNvPr>
          <p:cNvSpPr txBox="1"/>
          <p:nvPr/>
        </p:nvSpPr>
        <p:spPr>
          <a:xfrm>
            <a:off x="2644135" y="2063873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componentConfig</a:t>
            </a:r>
            <a:endParaRPr lang="en-GB" sz="800" dirty="0" err="1"/>
          </a:p>
        </p:txBody>
      </p:sp>
    </p:spTree>
    <p:extLst>
      <p:ext uri="{BB962C8B-B14F-4D97-AF65-F5344CB8AC3E}">
        <p14:creationId xmlns:p14="http://schemas.microsoft.com/office/powerpoint/2010/main" val="23771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534D39-FC6C-46E0-98D0-4491E789C9B0}"/>
              </a:ext>
            </a:extLst>
          </p:cNvPr>
          <p:cNvSpPr/>
          <p:nvPr/>
        </p:nvSpPr>
        <p:spPr bwMode="ltGray">
          <a:xfrm>
            <a:off x="1455415" y="1386106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readModel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ReadModel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0393C-E584-4D0C-96AE-9FCF523ADDD4}"/>
              </a:ext>
            </a:extLst>
          </p:cNvPr>
          <p:cNvSpPr txBox="1"/>
          <p:nvPr/>
        </p:nvSpPr>
        <p:spPr>
          <a:xfrm>
            <a:off x="4198776" y="1065936"/>
            <a:ext cx="7927060" cy="324191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readModel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Read the model. 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Send the model to '</a:t>
            </a:r>
            <a:r>
              <a:rPr lang="en-US" sz="1400" dirty="0" err="1">
                <a:sym typeface="Wingdings" panose="05000000000000000000" pitchFamily="2" charset="2"/>
              </a:rPr>
              <a:t>configureNoC</a:t>
            </a:r>
            <a:r>
              <a:rPr lang="en-US" sz="1400" dirty="0">
                <a:sym typeface="Wingdings" panose="05000000000000000000" pitchFamily="2" charset="2"/>
              </a:rPr>
              <a:t>' function.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numFeature</a:t>
            </a:r>
            <a:r>
              <a:rPr lang="en-US" sz="1400" dirty="0">
                <a:sym typeface="Wingdings" panose="05000000000000000000" pitchFamily="2" charset="2"/>
              </a:rPr>
              <a:t>:         	Number of features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numClass</a:t>
            </a:r>
            <a:r>
              <a:rPr lang="en-US" sz="1400" dirty="0">
                <a:sym typeface="Wingdings" panose="05000000000000000000" pitchFamily="2" charset="2"/>
              </a:rPr>
              <a:t>:           	Number of class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numLeafPerClass</a:t>
            </a:r>
            <a:r>
              <a:rPr lang="en-US" sz="1400" dirty="0">
                <a:sym typeface="Wingdings" panose="05000000000000000000" pitchFamily="2" charset="2"/>
              </a:rPr>
              <a:t>:    	Number of leaves (branches) per class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numTreePerClass</a:t>
            </a:r>
            <a:r>
              <a:rPr lang="en-US" sz="1400" dirty="0">
                <a:sym typeface="Wingdings" panose="05000000000000000000" pitchFamily="2" charset="2"/>
              </a:rPr>
              <a:t>:    	Number of tree per class.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Return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modelConfig</a:t>
            </a:r>
            <a:r>
              <a:rPr lang="en-US" sz="1400" dirty="0">
                <a:sym typeface="Wingdings" panose="05000000000000000000" pitchFamily="2" charset="2"/>
              </a:rPr>
              <a:t>:	Model configuration (Dataset parameters, Model threshold/logit map)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BA914D4E-3BFF-4A90-8A6D-EC77CD7B1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150" y="1572429"/>
            <a:ext cx="548640" cy="5486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3F052-24C1-42C7-96D4-35AD8A0141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1954" y="1846749"/>
            <a:ext cx="477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D538B-E470-403B-8C3E-877B19E7FF1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44135" y="1843306"/>
            <a:ext cx="457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E6C489-211F-FABA-77ED-2C9B22BD76A4}"/>
              </a:ext>
            </a:extLst>
          </p:cNvPr>
          <p:cNvSpPr txBox="1"/>
          <p:nvPr/>
        </p:nvSpPr>
        <p:spPr>
          <a:xfrm>
            <a:off x="841902" y="2058058"/>
            <a:ext cx="613513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model.npy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A51C3-4EDA-10B9-ACB3-51C113F1B7B6}"/>
              </a:ext>
            </a:extLst>
          </p:cNvPr>
          <p:cNvSpPr txBox="1"/>
          <p:nvPr/>
        </p:nvSpPr>
        <p:spPr>
          <a:xfrm>
            <a:off x="2644135" y="2063873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modelConfig</a:t>
            </a:r>
            <a:endParaRPr lang="en-GB" sz="8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827FD-DC6C-D50F-BC78-2210320167C1}"/>
              </a:ext>
            </a:extLst>
          </p:cNvPr>
          <p:cNvSpPr txBox="1"/>
          <p:nvPr/>
        </p:nvSpPr>
        <p:spPr>
          <a:xfrm>
            <a:off x="352780" y="4287303"/>
            <a:ext cx="9165870" cy="138499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200" dirty="0"/>
              <a:t>Example branch</a:t>
            </a:r>
            <a:br>
              <a:rPr lang="en-US" sz="1200" dirty="0"/>
            </a:br>
            <a:r>
              <a:rPr lang="en-US" sz="1200" dirty="0"/>
              <a:t>- First tree of the second class, Dataset with 3 features</a:t>
            </a:r>
            <a:br>
              <a:rPr lang="en-US" sz="1200" dirty="0"/>
            </a:br>
            <a:r>
              <a:rPr lang="en-US" sz="1200" dirty="0"/>
              <a:t>- A list of conditions (Feature#0 &lt; 0.5, 5.5 &lt;= Feature#1 &lt; 10.5), A leaf value (3.1)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model.npy</a:t>
            </a:r>
            <a:r>
              <a:rPr lang="en-US" sz="1200" dirty="0"/>
              <a:t> format]</a:t>
            </a:r>
            <a:endParaRPr lang="en-GB" sz="1200" dirty="0"/>
          </a:p>
          <a:p>
            <a:r>
              <a:rPr lang="en-US" sz="1200" dirty="0"/>
              <a:t> </a:t>
            </a:r>
            <a:r>
              <a:rPr lang="en-US" sz="1200" dirty="0" err="1"/>
              <a:t>Th_L</a:t>
            </a:r>
            <a:r>
              <a:rPr lang="en-US" sz="1200" dirty="0"/>
              <a:t> (F#0), 	</a:t>
            </a:r>
            <a:r>
              <a:rPr lang="en-US" sz="1200" dirty="0" err="1"/>
              <a:t>Th_H</a:t>
            </a:r>
            <a:r>
              <a:rPr lang="en-US" sz="1200" dirty="0"/>
              <a:t> (F#0), 	</a:t>
            </a:r>
            <a:r>
              <a:rPr lang="en-US" sz="1200" dirty="0" err="1"/>
              <a:t>Th_L</a:t>
            </a:r>
            <a:r>
              <a:rPr lang="en-US" sz="1200" dirty="0"/>
              <a:t> (F#1), 	</a:t>
            </a:r>
            <a:r>
              <a:rPr lang="en-US" sz="1200" dirty="0" err="1"/>
              <a:t>Th_H</a:t>
            </a:r>
            <a:r>
              <a:rPr lang="en-US" sz="1200" dirty="0"/>
              <a:t> (F#1), 	</a:t>
            </a:r>
            <a:r>
              <a:rPr lang="en-US" sz="1200" dirty="0" err="1"/>
              <a:t>Th_L</a:t>
            </a:r>
            <a:r>
              <a:rPr lang="en-US" sz="1200" dirty="0"/>
              <a:t> (F#2), 	</a:t>
            </a:r>
            <a:r>
              <a:rPr lang="en-US" sz="1200" dirty="0" err="1"/>
              <a:t>Th_H</a:t>
            </a:r>
            <a:r>
              <a:rPr lang="en-US" sz="1200" dirty="0"/>
              <a:t> (F#2), 	Leaf value, 	Class ID, 	Tree ID</a:t>
            </a:r>
            <a:br>
              <a:rPr lang="en-US" sz="1200" dirty="0"/>
            </a:br>
            <a:r>
              <a:rPr lang="en-US" sz="1200" dirty="0"/>
              <a:t>[</a:t>
            </a:r>
            <a:r>
              <a:rPr lang="en-US" sz="1200" dirty="0" err="1"/>
              <a:t>np.nan</a:t>
            </a:r>
            <a:r>
              <a:rPr lang="en-US" sz="1200" dirty="0"/>
              <a:t>,       	0.5,            	5.5,          	10.5,           	</a:t>
            </a:r>
            <a:r>
              <a:rPr lang="en-US" sz="1200" dirty="0" err="1"/>
              <a:t>np.nan</a:t>
            </a:r>
            <a:r>
              <a:rPr lang="en-US" sz="1200" dirty="0"/>
              <a:t>,       	</a:t>
            </a:r>
            <a:r>
              <a:rPr lang="en-US" sz="1200" dirty="0" err="1"/>
              <a:t>np.nan</a:t>
            </a:r>
            <a:r>
              <a:rPr lang="en-US" sz="1200" dirty="0"/>
              <a:t>,         	3.1,        	1,        	0       	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047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534D39-FC6C-46E0-98D0-4491E789C9B0}"/>
              </a:ext>
            </a:extLst>
          </p:cNvPr>
          <p:cNvSpPr/>
          <p:nvPr/>
        </p:nvSpPr>
        <p:spPr bwMode="ltGray">
          <a:xfrm>
            <a:off x="1455415" y="1386106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readModel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configNoc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0393C-E584-4D0C-96AE-9FCF523ADDD4}"/>
              </a:ext>
            </a:extLst>
          </p:cNvPr>
          <p:cNvSpPr txBox="1"/>
          <p:nvPr/>
        </p:nvSpPr>
        <p:spPr>
          <a:xfrm>
            <a:off x="4198776" y="1065936"/>
            <a:ext cx="7927060" cy="24929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configNoc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According to the compiling options, convert the model to the data for programming the components.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mappingCore</a:t>
            </a:r>
            <a:r>
              <a:rPr lang="en-US" sz="1400" dirty="0">
                <a:sym typeface="Wingdings" panose="05000000000000000000" pitchFamily="2" charset="2"/>
              </a:rPr>
              <a:t>:        	Compiling option for core	{continuous, </a:t>
            </a:r>
            <a:r>
              <a:rPr lang="en-US" sz="1400" dirty="0" err="1">
                <a:sym typeface="Wingdings" panose="05000000000000000000" pitchFamily="2" charset="2"/>
              </a:rPr>
              <a:t>numTreePerCore</a:t>
            </a:r>
            <a:r>
              <a:rPr lang="en-US" sz="1400" dirty="0">
                <a:sym typeface="Wingdings" panose="05000000000000000000" pitchFamily="2" charset="2"/>
              </a:rPr>
              <a:t>}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mappingNoc</a:t>
            </a:r>
            <a:r>
              <a:rPr lang="en-US" sz="1400" dirty="0">
                <a:sym typeface="Wingdings" panose="05000000000000000000" pitchFamily="2" charset="2"/>
              </a:rPr>
              <a:t>:         	Compiling option for </a:t>
            </a:r>
            <a:r>
              <a:rPr lang="en-US" sz="1400" dirty="0" err="1">
                <a:sym typeface="Wingdings" panose="05000000000000000000" pitchFamily="2" charset="2"/>
              </a:rPr>
              <a:t>NoC</a:t>
            </a:r>
            <a:r>
              <a:rPr lang="en-US" sz="1400" dirty="0">
                <a:sym typeface="Wingdings" panose="05000000000000000000" pitchFamily="2" charset="2"/>
              </a:rPr>
              <a:t> 	{continuous, </a:t>
            </a:r>
            <a:r>
              <a:rPr lang="en-US" sz="1400" dirty="0" err="1">
                <a:sym typeface="Wingdings" panose="05000000000000000000" pitchFamily="2" charset="2"/>
              </a:rPr>
              <a:t>numCorePerBatch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numCorePerClass</a:t>
            </a:r>
            <a:r>
              <a:rPr lang="en-US" sz="1400" dirty="0">
                <a:sym typeface="Wingdings" panose="05000000000000000000" pitchFamily="2" charset="2"/>
              </a:rPr>
              <a:t>}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Return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nocConfig</a:t>
            </a:r>
            <a:r>
              <a:rPr lang="en-US" sz="1400" dirty="0">
                <a:sym typeface="Wingdings" panose="05000000000000000000" pitchFamily="2" charset="2"/>
              </a:rPr>
              <a:t>:	</a:t>
            </a:r>
            <a:r>
              <a:rPr lang="en-US" sz="1400" dirty="0" err="1">
                <a:sym typeface="Wingdings" panose="05000000000000000000" pitchFamily="2" charset="2"/>
              </a:rPr>
              <a:t>NoC</a:t>
            </a:r>
            <a:r>
              <a:rPr lang="en-US" sz="1400" dirty="0">
                <a:sym typeface="Wingdings" panose="05000000000000000000" pitchFamily="2" charset="2"/>
              </a:rPr>
              <a:t> configuration (Data for programming the components)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 err="1">
                <a:sym typeface="Wingdings" panose="05000000000000000000" pitchFamily="2" charset="2"/>
              </a:rPr>
              <a:t>inputConfig</a:t>
            </a:r>
            <a:r>
              <a:rPr lang="en-US" sz="1400" dirty="0">
                <a:sym typeface="Wingdings" panose="05000000000000000000" pitchFamily="2" charset="2"/>
              </a:rPr>
              <a:t>:	Input packet configuration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68C1C-560B-CCAD-B2A9-D814480836DB}"/>
              </a:ext>
            </a:extLst>
          </p:cNvPr>
          <p:cNvSpPr/>
          <p:nvPr/>
        </p:nvSpPr>
        <p:spPr bwMode="ltGray">
          <a:xfrm>
            <a:off x="1454140" y="1386106"/>
            <a:ext cx="118872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configureNoc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903D56-A249-D0A1-16D3-810F5ABE348E}"/>
              </a:ext>
            </a:extLst>
          </p:cNvPr>
          <p:cNvCxnSpPr>
            <a:cxnSpLocks/>
          </p:cNvCxnSpPr>
          <p:nvPr/>
        </p:nvCxnSpPr>
        <p:spPr>
          <a:xfrm>
            <a:off x="694999" y="1843306"/>
            <a:ext cx="73152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6A8983-8B04-1662-1B8A-AA7004B6F205}"/>
              </a:ext>
            </a:extLst>
          </p:cNvPr>
          <p:cNvCxnSpPr>
            <a:cxnSpLocks/>
          </p:cNvCxnSpPr>
          <p:nvPr/>
        </p:nvCxnSpPr>
        <p:spPr>
          <a:xfrm>
            <a:off x="694999" y="3214906"/>
            <a:ext cx="73152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474B5A-51BE-06DC-F98E-EFCC5BD86A3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42860" y="2529106"/>
            <a:ext cx="759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FE114-44EB-4C6A-7261-553DC0B465B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48500" y="3672106"/>
            <a:ext cx="0" cy="4454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4BAEB0-4725-3296-B1E5-395E368CCB6B}"/>
              </a:ext>
            </a:extLst>
          </p:cNvPr>
          <p:cNvSpPr txBox="1"/>
          <p:nvPr/>
        </p:nvSpPr>
        <p:spPr>
          <a:xfrm>
            <a:off x="2644135" y="2616323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nocConfig</a:t>
            </a:r>
            <a:endParaRPr lang="en-GB" sz="8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DF4DB-43DD-75BE-0ADB-11C29F59552D}"/>
              </a:ext>
            </a:extLst>
          </p:cNvPr>
          <p:cNvSpPr txBox="1"/>
          <p:nvPr/>
        </p:nvSpPr>
        <p:spPr>
          <a:xfrm>
            <a:off x="477664" y="3281267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modelConfig</a:t>
            </a:r>
            <a:endParaRPr lang="en-GB" sz="8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3831F-829B-2E89-66C9-8E57A8FBB958}"/>
              </a:ext>
            </a:extLst>
          </p:cNvPr>
          <p:cNvSpPr txBox="1"/>
          <p:nvPr/>
        </p:nvSpPr>
        <p:spPr>
          <a:xfrm>
            <a:off x="456221" y="1909667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componentConfig</a:t>
            </a:r>
            <a:endParaRPr lang="en-GB" sz="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8B0A2-5C01-2806-4AB7-9ED923A469E4}"/>
              </a:ext>
            </a:extLst>
          </p:cNvPr>
          <p:cNvSpPr txBox="1"/>
          <p:nvPr/>
        </p:nvSpPr>
        <p:spPr>
          <a:xfrm>
            <a:off x="2059765" y="3740932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inputConfig</a:t>
            </a:r>
            <a:endParaRPr lang="en-GB" sz="800" dirty="0" err="1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D1F3C32-ACFF-3A14-B9E6-684DC640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3" y="4413910"/>
            <a:ext cx="4034683" cy="171190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56B7304-E075-E37F-4DF4-CA94D8EF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21" y="4007271"/>
            <a:ext cx="723048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534D39-FC6C-46E0-98D0-4491E789C9B0}"/>
              </a:ext>
            </a:extLst>
          </p:cNvPr>
          <p:cNvSpPr/>
          <p:nvPr/>
        </p:nvSpPr>
        <p:spPr bwMode="ltGray">
          <a:xfrm>
            <a:off x="1455415" y="1386106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readModel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genPacket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0393C-E584-4D0C-96AE-9FCF523ADDD4}"/>
              </a:ext>
            </a:extLst>
          </p:cNvPr>
          <p:cNvSpPr txBox="1"/>
          <p:nvPr/>
        </p:nvSpPr>
        <p:spPr>
          <a:xfrm>
            <a:off x="4198776" y="1065936"/>
            <a:ext cx="7927060" cy="83099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genPacket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Generate input packet by adding sample ID, routing info to raw input data. 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Write the input packets in data format(.</a:t>
            </a:r>
            <a:r>
              <a:rPr lang="en-US" sz="1400" dirty="0" err="1">
                <a:sym typeface="Wingdings" panose="05000000000000000000" pitchFamily="2" charset="2"/>
              </a:rPr>
              <a:t>dat</a:t>
            </a:r>
            <a:r>
              <a:rPr lang="en-US" sz="1400" dirty="0">
                <a:sym typeface="Wingdings" panose="05000000000000000000" pitchFamily="2" charset="2"/>
              </a:rPr>
              <a:t>).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B3D21FD-9C50-E5BC-0EF0-12A1181B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4135" y="1568986"/>
            <a:ext cx="548640" cy="548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F87BC-E985-6CBC-8239-209B53D956A5}"/>
              </a:ext>
            </a:extLst>
          </p:cNvPr>
          <p:cNvSpPr/>
          <p:nvPr/>
        </p:nvSpPr>
        <p:spPr bwMode="ltGray">
          <a:xfrm>
            <a:off x="1455415" y="1386106"/>
            <a:ext cx="118872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genPacket</a:t>
            </a:r>
            <a:endParaRPr lang="en-GB" sz="1100" dirty="0" err="1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19790-26D8-228D-7C96-8AE4C374AD5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49775" y="940703"/>
            <a:ext cx="0" cy="4454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4E221-5A19-F4B1-5658-2CE5B15EAB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92775" y="1843306"/>
            <a:ext cx="457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504460-F8B7-C575-F0C0-E2BDC2B7FEA6}"/>
              </a:ext>
            </a:extLst>
          </p:cNvPr>
          <p:cNvSpPr txBox="1"/>
          <p:nvPr/>
        </p:nvSpPr>
        <p:spPr>
          <a:xfrm>
            <a:off x="2611698" y="2083703"/>
            <a:ext cx="613513" cy="4575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y_test.dat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/>
              <a:t>x_test.dat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44251AE8-8A49-51D2-5D03-BE2C3E0BE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957" y="1568986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45D29-0E94-08F6-B370-56B4749BC11C}"/>
              </a:ext>
            </a:extLst>
          </p:cNvPr>
          <p:cNvSpPr txBox="1"/>
          <p:nvPr/>
        </p:nvSpPr>
        <p:spPr>
          <a:xfrm>
            <a:off x="837084" y="2087138"/>
            <a:ext cx="613513" cy="4575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y_test.npy</a:t>
            </a:r>
            <a:endParaRPr lang="en-US" sz="800" dirty="0"/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x_test.npy</a:t>
            </a:r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3B504-225C-F41A-30CB-5AA3DD8B4FA0}"/>
              </a:ext>
            </a:extLst>
          </p:cNvPr>
          <p:cNvSpPr txBox="1"/>
          <p:nvPr/>
        </p:nvSpPr>
        <p:spPr>
          <a:xfrm>
            <a:off x="2093112" y="1012465"/>
            <a:ext cx="962665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800" dirty="0" err="1"/>
              <a:t>inputConfig</a:t>
            </a:r>
            <a:endParaRPr lang="en-GB" sz="800" dirty="0" err="1"/>
          </a:p>
        </p:txBody>
      </p:sp>
    </p:spTree>
    <p:extLst>
      <p:ext uri="{BB962C8B-B14F-4D97-AF65-F5344CB8AC3E}">
        <p14:creationId xmlns:p14="http://schemas.microsoft.com/office/powerpoint/2010/main" val="251717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FC826-72BB-4AF1-BA01-A94F7396A7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99A84-D0AA-495C-A601-E11894E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537141-41B5-4E60-A3BD-41122C4FDAC7}"/>
              </a:ext>
            </a:extLst>
          </p:cNvPr>
          <p:cNvSpPr/>
          <p:nvPr/>
        </p:nvSpPr>
        <p:spPr>
          <a:xfrm>
            <a:off x="748370" y="1892880"/>
            <a:ext cx="2743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AF9FD4-BCE7-4B16-B755-0D9B94293E01}"/>
              </a:ext>
            </a:extLst>
          </p:cNvPr>
          <p:cNvCxnSpPr>
            <a:cxnSpLocks/>
          </p:cNvCxnSpPr>
          <p:nvPr/>
        </p:nvCxnSpPr>
        <p:spPr>
          <a:xfrm>
            <a:off x="1076131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5C0BD-6582-436A-8F91-CAF3E56C0560}"/>
              </a:ext>
            </a:extLst>
          </p:cNvPr>
          <p:cNvCxnSpPr>
            <a:cxnSpLocks/>
          </p:cNvCxnSpPr>
          <p:nvPr/>
        </p:nvCxnSpPr>
        <p:spPr>
          <a:xfrm>
            <a:off x="1319764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21A2D1-7684-473C-A883-2E5E676D0043}"/>
              </a:ext>
            </a:extLst>
          </p:cNvPr>
          <p:cNvCxnSpPr>
            <a:cxnSpLocks/>
          </p:cNvCxnSpPr>
          <p:nvPr/>
        </p:nvCxnSpPr>
        <p:spPr>
          <a:xfrm>
            <a:off x="1563397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93325E-1026-4999-8D7F-8261A1AD5DAD}"/>
              </a:ext>
            </a:extLst>
          </p:cNvPr>
          <p:cNvCxnSpPr>
            <a:cxnSpLocks/>
          </p:cNvCxnSpPr>
          <p:nvPr/>
        </p:nvCxnSpPr>
        <p:spPr>
          <a:xfrm>
            <a:off x="1807029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08D96F-F8AE-43DA-B27B-B67E62E8FF26}"/>
              </a:ext>
            </a:extLst>
          </p:cNvPr>
          <p:cNvCxnSpPr>
            <a:cxnSpLocks/>
          </p:cNvCxnSpPr>
          <p:nvPr/>
        </p:nvCxnSpPr>
        <p:spPr>
          <a:xfrm>
            <a:off x="2466393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3D6B8-8A3B-454C-A05F-D88F99D7BAF9}"/>
              </a:ext>
            </a:extLst>
          </p:cNvPr>
          <p:cNvCxnSpPr>
            <a:cxnSpLocks/>
          </p:cNvCxnSpPr>
          <p:nvPr/>
        </p:nvCxnSpPr>
        <p:spPr>
          <a:xfrm>
            <a:off x="2710026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54A23-64E2-4410-87F5-108178AAD969}"/>
              </a:ext>
            </a:extLst>
          </p:cNvPr>
          <p:cNvCxnSpPr>
            <a:cxnSpLocks/>
          </p:cNvCxnSpPr>
          <p:nvPr/>
        </p:nvCxnSpPr>
        <p:spPr>
          <a:xfrm>
            <a:off x="2953659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5B3C20-7158-42E4-8DD5-AEA1F9196A7A}"/>
              </a:ext>
            </a:extLst>
          </p:cNvPr>
          <p:cNvCxnSpPr>
            <a:cxnSpLocks/>
          </p:cNvCxnSpPr>
          <p:nvPr/>
        </p:nvCxnSpPr>
        <p:spPr>
          <a:xfrm>
            <a:off x="3197291" y="3586061"/>
            <a:ext cx="0" cy="27432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4FA449-02E4-4DD6-99FD-A3BF155E521E}"/>
              </a:ext>
            </a:extLst>
          </p:cNvPr>
          <p:cNvSpPr txBox="1"/>
          <p:nvPr/>
        </p:nvSpPr>
        <p:spPr>
          <a:xfrm>
            <a:off x="4198776" y="1065936"/>
            <a:ext cx="7927060" cy="539634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Control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Send the data packets, receive the result packets, and predict the class label/regression result.</a:t>
            </a:r>
          </a:p>
          <a:p>
            <a:pPr marL="285750" indent="-285750" algn="l">
              <a:spcBef>
                <a:spcPts val="400"/>
              </a:spcBef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Parameters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task: 		Type of task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numPortControl</a:t>
            </a:r>
            <a:r>
              <a:rPr lang="en-US" sz="1400" dirty="0">
                <a:sym typeface="Wingdings" panose="05000000000000000000" pitchFamily="2" charset="2"/>
              </a:rPr>
              <a:t>: 	Number of ports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numFeature</a:t>
            </a:r>
            <a:r>
              <a:rPr lang="en-US" sz="1400" dirty="0">
                <a:sym typeface="Wingdings" panose="05000000000000000000" pitchFamily="2" charset="2"/>
              </a:rPr>
              <a:t>: 	Number of input features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numSample</a:t>
            </a:r>
            <a:r>
              <a:rPr lang="en-US" sz="1400" dirty="0">
                <a:sym typeface="Wingdings" panose="05000000000000000000" pitchFamily="2" charset="2"/>
              </a:rPr>
              <a:t>: 	Number of test samples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numLevel</a:t>
            </a:r>
            <a:r>
              <a:rPr lang="en-US" sz="1400" dirty="0">
                <a:sym typeface="Wingdings" panose="05000000000000000000" pitchFamily="2" charset="2"/>
              </a:rPr>
              <a:t>: 	Number of sub-tree levels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numClass</a:t>
            </a:r>
            <a:r>
              <a:rPr lang="en-US" sz="1400" dirty="0">
                <a:sym typeface="Wingdings" panose="05000000000000000000" pitchFamily="2" charset="2"/>
              </a:rPr>
              <a:t>: 	Number of classes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numTreePerClass</a:t>
            </a:r>
            <a:r>
              <a:rPr lang="en-US" sz="1400" dirty="0">
                <a:sym typeface="Wingdings" panose="05000000000000000000" pitchFamily="2" charset="2"/>
              </a:rPr>
              <a:t>: 	Number of trees per class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numBatch</a:t>
            </a:r>
            <a:r>
              <a:rPr lang="en-US" sz="1400" dirty="0">
                <a:sym typeface="Wingdings" panose="05000000000000000000" pitchFamily="2" charset="2"/>
              </a:rPr>
              <a:t>: 	Number of batches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numInputConfg</a:t>
            </a:r>
            <a:r>
              <a:rPr lang="en-US" sz="1400" dirty="0">
                <a:sym typeface="Wingdings" panose="05000000000000000000" pitchFamily="2" charset="2"/>
              </a:rPr>
              <a:t>:	Number of input packets per batch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mode:		Port configuration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xFile</a:t>
            </a:r>
            <a:r>
              <a:rPr lang="en-US" sz="1400" dirty="0">
                <a:sym typeface="Wingdings" panose="05000000000000000000" pitchFamily="2" charset="2"/>
              </a:rPr>
              <a:t>: 		Name of input data file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yFile</a:t>
            </a:r>
            <a:r>
              <a:rPr lang="en-US" sz="1400" dirty="0">
                <a:sym typeface="Wingdings" panose="05000000000000000000" pitchFamily="2" charset="2"/>
              </a:rPr>
              <a:t>: 		Name of truth file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</a:t>
            </a:r>
            <a:r>
              <a:rPr lang="en-US" sz="1400" dirty="0" err="1">
                <a:sym typeface="Wingdings" panose="05000000000000000000" pitchFamily="2" charset="2"/>
              </a:rPr>
              <a:t>outputDir</a:t>
            </a:r>
            <a:r>
              <a:rPr lang="en-US" sz="1400" dirty="0">
                <a:sym typeface="Wingdings" panose="05000000000000000000" pitchFamily="2" charset="2"/>
              </a:rPr>
              <a:t>: 	Path of output files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Input (Result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Logit result (double),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classID</a:t>
            </a:r>
            <a:r>
              <a:rPr lang="en-US" sz="1400" dirty="0">
                <a:sym typeface="Wingdings" panose="05000000000000000000" pitchFamily="2" charset="2"/>
              </a:rPr>
              <a:t> (int), </a:t>
            </a:r>
            <a:r>
              <a:rPr lang="en-US" sz="1400" dirty="0" err="1">
                <a:sym typeface="Wingdings" panose="05000000000000000000" pitchFamily="2" charset="2"/>
              </a:rPr>
              <a:t>sumTree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Output (Data packet)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- Data (vector&lt;double&gt;), routing info (vector&lt;int&gt;), </a:t>
            </a:r>
            <a:r>
              <a:rPr lang="en-US" sz="1400" dirty="0" err="1">
                <a:sym typeface="Wingdings" panose="05000000000000000000" pitchFamily="2" charset="2"/>
              </a:rPr>
              <a:t>sampleID</a:t>
            </a:r>
            <a:r>
              <a:rPr lang="en-US" sz="1400" dirty="0">
                <a:sym typeface="Wingdings" panose="05000000000000000000" pitchFamily="2" charset="2"/>
              </a:rPr>
              <a:t>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D80E3-6A76-47BC-BBBD-83C4B8235711}"/>
              </a:ext>
            </a:extLst>
          </p:cNvPr>
          <p:cNvSpPr txBox="1"/>
          <p:nvPr/>
        </p:nvSpPr>
        <p:spPr>
          <a:xfrm>
            <a:off x="748370" y="3958730"/>
            <a:ext cx="1371600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Data</a:t>
            </a:r>
            <a:br>
              <a:rPr lang="en-US" sz="1200" dirty="0"/>
            </a:br>
            <a:r>
              <a:rPr lang="en-US" sz="1200" dirty="0"/>
              <a:t>(To level 0 </a:t>
            </a:r>
            <a:r>
              <a:rPr lang="en-US" sz="1200" dirty="0" err="1"/>
              <a:t>demux</a:t>
            </a:r>
            <a:r>
              <a:rPr lang="en-US" sz="1200" dirty="0"/>
              <a:t>)</a:t>
            </a:r>
            <a:endParaRPr lang="en-GB" sz="1200" dirty="0" err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484FBF-5D34-455C-B092-5F0C93EE2FCF}"/>
              </a:ext>
            </a:extLst>
          </p:cNvPr>
          <p:cNvSpPr txBox="1"/>
          <p:nvPr/>
        </p:nvSpPr>
        <p:spPr>
          <a:xfrm>
            <a:off x="2119970" y="3958729"/>
            <a:ext cx="1371600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Result</a:t>
            </a:r>
            <a:br>
              <a:rPr lang="en-US" sz="1200" dirty="0"/>
            </a:br>
            <a:r>
              <a:rPr lang="en-US" sz="1200" dirty="0"/>
              <a:t>(From level 0 acc.)</a:t>
            </a:r>
            <a:endParaRPr lang="en-GB" sz="1200" dirty="0" err="1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C18247C-2D48-4B4E-99AF-62B869CD3E7E}"/>
              </a:ext>
            </a:extLst>
          </p:cNvPr>
          <p:cNvSpPr/>
          <p:nvPr/>
        </p:nvSpPr>
        <p:spPr>
          <a:xfrm rot="16200000">
            <a:off x="1328063" y="3020007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C6430-B0F2-4D8B-A26A-8B4D69EB2F85}"/>
              </a:ext>
            </a:extLst>
          </p:cNvPr>
          <p:cNvSpPr txBox="1"/>
          <p:nvPr/>
        </p:nvSpPr>
        <p:spPr>
          <a:xfrm>
            <a:off x="755780" y="2919816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numPortControl</a:t>
            </a:r>
            <a:endParaRPr lang="en-GB" sz="1200" dirty="0" err="1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060B8DF-D6A8-46F0-B64E-09699E8A40E4}"/>
              </a:ext>
            </a:extLst>
          </p:cNvPr>
          <p:cNvSpPr/>
          <p:nvPr/>
        </p:nvSpPr>
        <p:spPr>
          <a:xfrm rot="16200000">
            <a:off x="2711587" y="3026181"/>
            <a:ext cx="227034" cy="730898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49B07-FBD9-4A4B-B7C5-071E07CF9C09}"/>
              </a:ext>
            </a:extLst>
          </p:cNvPr>
          <p:cNvSpPr txBox="1"/>
          <p:nvPr/>
        </p:nvSpPr>
        <p:spPr>
          <a:xfrm>
            <a:off x="2139304" y="2925990"/>
            <a:ext cx="1371600" cy="350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200" dirty="0" err="1"/>
              <a:t>numPortControl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2035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0AB9EAA5-0DE9-4405-B882-8E98258A86CF}" vid="{3C35EEA8-10D0-4858-A191-ABD21A1E81CB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23599</TotalTime>
  <Words>2355</Words>
  <Application>Microsoft Office PowerPoint</Application>
  <PresentationFormat>Widescreen</PresentationFormat>
  <Paragraphs>256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MetricHPE</vt:lpstr>
      <vt:lpstr>Wingdings</vt:lpstr>
      <vt:lpstr>MetricHPE Black</vt:lpstr>
      <vt:lpstr>HPE_Standard_Metric_16x9_080117</vt:lpstr>
      <vt:lpstr>Xtime-sst</vt:lpstr>
      <vt:lpstr>Schematic</vt:lpstr>
      <vt:lpstr>Flowchart</vt:lpstr>
      <vt:lpstr>REadArg</vt:lpstr>
      <vt:lpstr>ReadComponent</vt:lpstr>
      <vt:lpstr>ReadModel</vt:lpstr>
      <vt:lpstr>configNoc</vt:lpstr>
      <vt:lpstr>genPacket</vt:lpstr>
      <vt:lpstr>Control</vt:lpstr>
      <vt:lpstr>Demux</vt:lpstr>
      <vt:lpstr>Driver</vt:lpstr>
      <vt:lpstr>ACAM</vt:lpstr>
      <vt:lpstr>MMR</vt:lpstr>
      <vt:lpstr>Memory</vt:lpstr>
      <vt:lpstr>Adder</vt:lpstr>
      <vt:lpstr>Accumulator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Moon, John</dc:creator>
  <cp:lastModifiedBy>Moon, John</cp:lastModifiedBy>
  <cp:revision>1031</cp:revision>
  <dcterms:created xsi:type="dcterms:W3CDTF">2021-06-28T13:44:35Z</dcterms:created>
  <dcterms:modified xsi:type="dcterms:W3CDTF">2023-02-02T21:40:27Z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