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75" r:id="rId5"/>
    <p:sldId id="376" r:id="rId6"/>
    <p:sldId id="377" r:id="rId7"/>
    <p:sldId id="378" r:id="rId8"/>
  </p:sldIdLst>
  <p:sldSz cx="12192000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441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16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5/31/2017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0050" y="387350"/>
            <a:ext cx="4651375" cy="26162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/>
            </a:lvl1pPr>
          </a:lstStyle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36576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099144"/>
            <a:ext cx="8229600" cy="2015656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23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3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398295"/>
            <a:ext cx="3657600" cy="2281989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990599"/>
            <a:ext cx="10241280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2" y="1600885"/>
            <a:ext cx="1024128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72" y="2539057"/>
            <a:ext cx="4254656" cy="17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324" y="6426104"/>
            <a:ext cx="1120073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721" r:id="rId17"/>
    <p:sldLayoutId id="2147483653" r:id="rId18"/>
    <p:sldLayoutId id="2147483670" r:id="rId19"/>
    <p:sldLayoutId id="2147483671" r:id="rId20"/>
    <p:sldLayoutId id="2147483672" r:id="rId21"/>
    <p:sldLayoutId id="2147483673" r:id="rId22"/>
    <p:sldLayoutId id="2147483656" r:id="rId23"/>
    <p:sldLayoutId id="2147483674" r:id="rId24"/>
    <p:sldLayoutId id="2147483657" r:id="rId25"/>
    <p:sldLayoutId id="2147483675" r:id="rId26"/>
    <p:sldLayoutId id="2147483676" r:id="rId27"/>
    <p:sldLayoutId id="2147483677" r:id="rId28"/>
    <p:sldLayoutId id="2147483678" r:id="rId29"/>
    <p:sldLayoutId id="214748371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 of the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Adarsh Yoga</a:t>
            </a:r>
          </a:p>
          <a:p>
            <a:r>
              <a:rPr lang="en-US" dirty="0" smtClean="0"/>
              <a:t>Mentor: Milind </a:t>
            </a:r>
            <a:r>
              <a:rPr lang="en-US" dirty="0" err="1" smtClean="0"/>
              <a:t>Chabbi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Motivation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Per-node FLOPS is growing but data-movement remains a critical performance limiter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Data movement can be affected by: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Application logic (software design and implementation)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Communication software stack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Shared resources</a:t>
            </a:r>
            <a:r>
              <a:rPr lang="en-US" sz="2600" dirty="0">
                <a:sym typeface="Wingdings"/>
              </a:rPr>
              <a:t> </a:t>
            </a:r>
            <a:r>
              <a:rPr lang="en-US" sz="2600" dirty="0" smtClean="0"/>
              <a:t>(interfering job, job allocation)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Network engineering, provisioning, and health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Developers need </a:t>
            </a:r>
            <a:r>
              <a:rPr lang="en-US" sz="2600" dirty="0" smtClean="0"/>
              <a:t>tools to pinpoint the cause of these kinds of performance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State of the Art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97933"/>
            <a:ext cx="10972798" cy="86088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tate-of-the-art tools, typically, monitor the performance only within a node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Network monitoring tools do not attribute metrics to application source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3928599" y="3857917"/>
            <a:ext cx="1145059" cy="675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Source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9020638" y="3857916"/>
            <a:ext cx="1145059" cy="675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5684360" y="3205114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7359184" y="3205114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684360" y="4658413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7359184" y="4658413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6150987" y="3742442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7825811" y="3742442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9" idx="1"/>
          </p:cNvCxnSpPr>
          <p:nvPr/>
        </p:nvCxnSpPr>
        <p:spPr>
          <a:xfrm>
            <a:off x="6617614" y="3473778"/>
            <a:ext cx="741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1" idx="1"/>
          </p:cNvCxnSpPr>
          <p:nvPr/>
        </p:nvCxnSpPr>
        <p:spPr>
          <a:xfrm>
            <a:off x="6617614" y="4927077"/>
            <a:ext cx="741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8" idx="1"/>
          </p:cNvCxnSpPr>
          <p:nvPr/>
        </p:nvCxnSpPr>
        <p:spPr>
          <a:xfrm flipV="1">
            <a:off x="5073658" y="3473778"/>
            <a:ext cx="610702" cy="72189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7" idx="1"/>
          </p:cNvCxnSpPr>
          <p:nvPr/>
        </p:nvCxnSpPr>
        <p:spPr>
          <a:xfrm>
            <a:off x="8292438" y="3473778"/>
            <a:ext cx="728200" cy="7218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gray">
          <a:xfrm>
            <a:off x="2116427" y="3226274"/>
            <a:ext cx="1590368" cy="1436850"/>
          </a:xfrm>
          <a:prstGeom prst="roundRect">
            <a:avLst>
              <a:gd name="adj" fmla="val 3110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</a:pPr>
            <a:r>
              <a:rPr lang="en-US" sz="1200" dirty="0" err="1" smtClean="0">
                <a:solidFill>
                  <a:schemeClr val="tx1"/>
                </a:solidFill>
              </a:rPr>
              <a:t>acq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rem_lk</a:t>
            </a:r>
            <a:r>
              <a:rPr lang="en-US" sz="12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ead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Write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elease(</a:t>
            </a:r>
            <a:r>
              <a:rPr lang="en-US" sz="1200" dirty="0" err="1" smtClean="0">
                <a:solidFill>
                  <a:schemeClr val="tx1"/>
                </a:solidFill>
              </a:rPr>
              <a:t>rem_lk</a:t>
            </a:r>
            <a:r>
              <a:rPr lang="en-US" sz="1200" dirty="0" smtClean="0">
                <a:solidFill>
                  <a:schemeClr val="tx1"/>
                </a:solidFill>
              </a:rPr>
              <a:t>);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9" idx="3"/>
            <a:endCxn id="6" idx="1"/>
          </p:cNvCxnSpPr>
          <p:nvPr/>
        </p:nvCxnSpPr>
        <p:spPr>
          <a:xfrm>
            <a:off x="3706795" y="3944699"/>
            <a:ext cx="221804" cy="250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gray">
          <a:xfrm>
            <a:off x="2240738" y="3205114"/>
            <a:ext cx="1036948" cy="3393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5" name="Rounded Rectangular Callout 34"/>
          <p:cNvSpPr/>
          <p:nvPr/>
        </p:nvSpPr>
        <p:spPr bwMode="gray">
          <a:xfrm>
            <a:off x="725863" y="3016578"/>
            <a:ext cx="1324576" cy="841338"/>
          </a:xfrm>
          <a:prstGeom prst="wedgeRoundRectCallout">
            <a:avLst>
              <a:gd name="adj1" fmla="val 64601"/>
              <a:gd name="adj2" fmla="val -9302"/>
              <a:gd name="adj3" fmla="val 16667"/>
            </a:avLst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Profile shows this line executes for 60% of the time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gray">
          <a:xfrm>
            <a:off x="816429" y="4949063"/>
            <a:ext cx="4257229" cy="1201366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Cause not known! </a:t>
            </a:r>
            <a:r>
              <a:rPr lang="en-US" dirty="0" smtClean="0">
                <a:solidFill>
                  <a:schemeClr val="tx1"/>
                </a:solidFill>
              </a:rPr>
              <a:t>Is it due to in-efficient lock implementation, over provisioning of network bandwidth, etc.?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9" grpId="0" animBg="1"/>
      <p:bldP spid="34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Our Work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8345"/>
            <a:ext cx="10972798" cy="4648272"/>
          </a:xfrm>
        </p:spPr>
        <p:txBody>
          <a:bodyPr/>
          <a:lstStyle/>
          <a:p>
            <a:pPr algn="just"/>
            <a:r>
              <a:rPr lang="en-US" sz="2400" b="1" dirty="0" smtClean="0"/>
              <a:t>Goal:</a:t>
            </a:r>
            <a:r>
              <a:rPr lang="en-US" sz="2400" dirty="0" smtClean="0"/>
              <a:t> A tool to monitor intra-node data movement in exascale systems and offer performance insights at application source-code level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Approach:</a:t>
            </a:r>
            <a:r>
              <a:rPr lang="en-US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Sample message flow through each network component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Log samples to a known location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Reconstruct the flow of packets in a post-mortem pass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Attribute sampled path and observed delays to application source code in its full calling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19050">
          <a:noFill/>
        </a:ln>
      </a:spPr>
      <a:bodyPr rtlCol="0" anchor="ctr"/>
      <a:lstStyle>
        <a:defPPr algn="ctr">
          <a:spcBef>
            <a:spcPts val="9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spcBef>
            <a:spcPts val="900"/>
          </a:spcBef>
          <a:defRPr dirty="0"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Presentation9" id="{7D16DDCF-D1AF-4DA6-87D9-E8CC047C340D}" vid="{A371EE5C-E585-41FD-8C1E-698EA10C12B3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24A0A7EA0F2499A591CE5F56267E4" ma:contentTypeVersion="0" ma:contentTypeDescription="Create a new document." ma:contentTypeScope="" ma:versionID="457f5145a7e35dba3f05b09b3a7458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59F4CB-29F6-4445-8374-318811C66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43F78A-3D54-46F8-B83D-84AA9716A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8F50FB-24EB-4417-B7E4-F4DA7F6B595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758</TotalTime>
  <Words>229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HPE_Standard_Arial_16x9_v2</vt:lpstr>
      <vt:lpstr>Performance Monitoring of the Network</vt:lpstr>
      <vt:lpstr>Motivation</vt:lpstr>
      <vt:lpstr>State of the Art</vt:lpstr>
      <vt:lpstr>Our Work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Paula</dc:creator>
  <cp:lastModifiedBy>Adarsh Yoga</cp:lastModifiedBy>
  <cp:revision>161</cp:revision>
  <cp:lastPrinted>2015-09-29T23:07:15Z</cp:lastPrinted>
  <dcterms:created xsi:type="dcterms:W3CDTF">2015-09-24T15:59:28Z</dcterms:created>
  <dcterms:modified xsi:type="dcterms:W3CDTF">2017-05-31T22:59:04Z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0x010100F6524A0A7EA0F2499A591CE5F56267E4</vt:lpwstr>
  </property>
</Properties>
</file>